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257" r:id="rId3"/>
    <p:sldId id="258" r:id="rId4"/>
    <p:sldId id="733" r:id="rId5"/>
    <p:sldId id="744" r:id="rId6"/>
    <p:sldId id="260" r:id="rId7"/>
    <p:sldId id="735" r:id="rId8"/>
    <p:sldId id="268" r:id="rId9"/>
    <p:sldId id="269" r:id="rId10"/>
    <p:sldId id="747" r:id="rId11"/>
    <p:sldId id="778" r:id="rId12"/>
    <p:sldId id="457" r:id="rId13"/>
    <p:sldId id="666" r:id="rId14"/>
    <p:sldId id="554" r:id="rId15"/>
    <p:sldId id="667" r:id="rId16"/>
    <p:sldId id="675" r:id="rId17"/>
    <p:sldId id="678" r:id="rId18"/>
    <p:sldId id="749" r:id="rId19"/>
    <p:sldId id="399" r:id="rId20"/>
    <p:sldId id="773" r:id="rId21"/>
    <p:sldId id="772" r:id="rId22"/>
    <p:sldId id="679" r:id="rId23"/>
    <p:sldId id="680" r:id="rId24"/>
    <p:sldId id="681" r:id="rId25"/>
    <p:sldId id="683" r:id="rId26"/>
    <p:sldId id="774" r:id="rId27"/>
    <p:sldId id="684" r:id="rId28"/>
    <p:sldId id="685" r:id="rId29"/>
    <p:sldId id="687" r:id="rId30"/>
    <p:sldId id="763" r:id="rId31"/>
    <p:sldId id="760" r:id="rId32"/>
    <p:sldId id="688" r:id="rId33"/>
    <p:sldId id="742" r:id="rId34"/>
    <p:sldId id="689" r:id="rId35"/>
    <p:sldId id="691" r:id="rId36"/>
    <p:sldId id="692" r:id="rId37"/>
    <p:sldId id="695" r:id="rId38"/>
    <p:sldId id="696" r:id="rId39"/>
    <p:sldId id="775" r:id="rId40"/>
    <p:sldId id="739" r:id="rId41"/>
    <p:sldId id="697" r:id="rId42"/>
    <p:sldId id="698" r:id="rId43"/>
    <p:sldId id="699" r:id="rId44"/>
    <p:sldId id="737" r:id="rId45"/>
    <p:sldId id="707" r:id="rId46"/>
    <p:sldId id="769" r:id="rId47"/>
    <p:sldId id="770" r:id="rId48"/>
    <p:sldId id="708" r:id="rId49"/>
    <p:sldId id="710" r:id="rId50"/>
    <p:sldId id="741" r:id="rId51"/>
    <p:sldId id="711" r:id="rId52"/>
    <p:sldId id="712" r:id="rId53"/>
    <p:sldId id="713" r:id="rId54"/>
    <p:sldId id="776" r:id="rId55"/>
    <p:sldId id="777" r:id="rId56"/>
    <p:sldId id="717" r:id="rId57"/>
    <p:sldId id="719" r:id="rId58"/>
    <p:sldId id="720" r:id="rId59"/>
    <p:sldId id="723" r:id="rId60"/>
    <p:sldId id="722" r:id="rId61"/>
    <p:sldId id="726" r:id="rId62"/>
    <p:sldId id="755" r:id="rId63"/>
    <p:sldId id="730" r:id="rId64"/>
    <p:sldId id="765" r:id="rId65"/>
    <p:sldId id="732" r:id="rId66"/>
    <p:sldId id="750" r:id="rId67"/>
    <p:sldId id="731" r:id="rId68"/>
    <p:sldId id="748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" id="{DBA6636D-BD3B-4655-97B1-50F886AE68AA}">
          <p14:sldIdLst>
            <p14:sldId id="256"/>
          </p14:sldIdLst>
        </p14:section>
        <p14:section name="Introduction" id="{9C4728D0-010A-4CE9-8370-CC3078C719A6}">
          <p14:sldIdLst>
            <p14:sldId id="257"/>
            <p14:sldId id="258"/>
            <p14:sldId id="733"/>
            <p14:sldId id="744"/>
            <p14:sldId id="260"/>
            <p14:sldId id="735"/>
          </p14:sldIdLst>
        </p14:section>
        <p14:section name="Chapter1" id="{2A680F63-B973-4A2F-B01F-714D65740D62}">
          <p14:sldIdLst>
            <p14:sldId id="268"/>
            <p14:sldId id="269"/>
            <p14:sldId id="747"/>
            <p14:sldId id="778"/>
            <p14:sldId id="457"/>
            <p14:sldId id="666"/>
            <p14:sldId id="554"/>
            <p14:sldId id="667"/>
            <p14:sldId id="675"/>
            <p14:sldId id="678"/>
            <p14:sldId id="749"/>
            <p14:sldId id="399"/>
            <p14:sldId id="773"/>
            <p14:sldId id="772"/>
            <p14:sldId id="679"/>
          </p14:sldIdLst>
        </p14:section>
        <p14:section name="Chapter2" id="{FF2CE397-96C9-48D4-8D9A-27FB2BC48109}">
          <p14:sldIdLst>
            <p14:sldId id="680"/>
            <p14:sldId id="681"/>
            <p14:sldId id="683"/>
            <p14:sldId id="774"/>
            <p14:sldId id="684"/>
            <p14:sldId id="685"/>
            <p14:sldId id="687"/>
            <p14:sldId id="763"/>
            <p14:sldId id="760"/>
            <p14:sldId id="688"/>
            <p14:sldId id="742"/>
            <p14:sldId id="689"/>
            <p14:sldId id="691"/>
            <p14:sldId id="692"/>
          </p14:sldIdLst>
        </p14:section>
        <p14:section name="Chapter3" id="{886D38E3-BE52-46B9-8104-2D7225667F07}">
          <p14:sldIdLst>
            <p14:sldId id="695"/>
            <p14:sldId id="696"/>
            <p14:sldId id="775"/>
            <p14:sldId id="739"/>
            <p14:sldId id="697"/>
            <p14:sldId id="698"/>
            <p14:sldId id="699"/>
            <p14:sldId id="737"/>
            <p14:sldId id="707"/>
            <p14:sldId id="769"/>
            <p14:sldId id="770"/>
            <p14:sldId id="708"/>
            <p14:sldId id="710"/>
            <p14:sldId id="741"/>
            <p14:sldId id="711"/>
          </p14:sldIdLst>
        </p14:section>
        <p14:section name="Chapter4" id="{A47B4521-B517-4885-B0F2-885549FBECC7}">
          <p14:sldIdLst>
            <p14:sldId id="712"/>
            <p14:sldId id="713"/>
            <p14:sldId id="776"/>
            <p14:sldId id="777"/>
            <p14:sldId id="717"/>
            <p14:sldId id="719"/>
            <p14:sldId id="720"/>
            <p14:sldId id="723"/>
            <p14:sldId id="722"/>
            <p14:sldId id="726"/>
            <p14:sldId id="755"/>
            <p14:sldId id="730"/>
            <p14:sldId id="765"/>
            <p14:sldId id="732"/>
            <p14:sldId id="750"/>
            <p14:sldId id="731"/>
            <p14:sldId id="74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9012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87" autoAdjust="0"/>
    <p:restoredTop sz="57445" autoAdjust="0"/>
  </p:normalViewPr>
  <p:slideViewPr>
    <p:cSldViewPr snapToGrid="0">
      <p:cViewPr varScale="1">
        <p:scale>
          <a:sx n="65" d="100"/>
          <a:sy n="65" d="100"/>
        </p:scale>
        <p:origin x="27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FD1DFE-EB22-4BB2-A29D-4E3B7809A9DF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25EA28-0290-47C0-A762-C6F2ED6EA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895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5EA28-0290-47C0-A762-C6F2ED6EA8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03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842347-44BB-4717-AC50-D95124D6B58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022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842347-44BB-4717-AC50-D95124D6B58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9404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842347-44BB-4717-AC50-D95124D6B58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347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5EA28-0290-47C0-A762-C6F2ED6EA8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333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842347-44BB-4717-AC50-D95124D6B58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46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5EA28-0290-47C0-A762-C6F2ED6EA8A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454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5EA28-0290-47C0-A762-C6F2ED6EA8A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163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5EA28-0290-47C0-A762-C6F2ED6EA8A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996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5EA28-0290-47C0-A762-C6F2ED6EA8A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161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5EA28-0290-47C0-A762-C6F2ED6EA8A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99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5EA28-0290-47C0-A762-C6F2ED6EA8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443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5EA28-0290-47C0-A762-C6F2ED6EA8A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6808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5EA28-0290-47C0-A762-C6F2ED6EA8A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0688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5EA28-0290-47C0-A762-C6F2ED6EA8A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9434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5EA28-0290-47C0-A762-C6F2ED6EA8A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8903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5EA28-0290-47C0-A762-C6F2ED6EA8A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5526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5EA28-0290-47C0-A762-C6F2ED6EA8A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4766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5EA28-0290-47C0-A762-C6F2ED6EA8A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6939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5EA28-0290-47C0-A762-C6F2ED6EA8A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8971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5EA28-0290-47C0-A762-C6F2ED6EA8A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422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latin typeface="LinLibertine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5EA28-0290-47C0-A762-C6F2ED6EA8A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87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5EA28-0290-47C0-A762-C6F2ED6EA8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6324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latin typeface="LinLibertine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5EA28-0290-47C0-A762-C6F2ED6EA8A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588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5EA28-0290-47C0-A762-C6F2ED6EA8A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0953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5EA28-0290-47C0-A762-C6F2ED6EA8A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273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5EA28-0290-47C0-A762-C6F2ED6EA8A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1987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5EA28-0290-47C0-A762-C6F2ED6EA8A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7222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5EA28-0290-47C0-A762-C6F2ED6EA8A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7116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5EA28-0290-47C0-A762-C6F2ED6EA8A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1056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5EA28-0290-47C0-A762-C6F2ED6EA8A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2736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5EA28-0290-47C0-A762-C6F2ED6EA8A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873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5EA28-0290-47C0-A762-C6F2ED6EA8A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887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5EA28-0290-47C0-A762-C6F2ED6EA8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01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5EA28-0290-47C0-A762-C6F2ED6EA8A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161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5EA28-0290-47C0-A762-C6F2ED6EA8A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84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5EA28-0290-47C0-A762-C6F2ED6EA8A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29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5EA28-0290-47C0-A762-C6F2ED6EA8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155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5EA28-0290-47C0-A762-C6F2ED6EA8A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971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5EA28-0290-47C0-A762-C6F2ED6EA8A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266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E3FAA-9F9C-DB3C-0BB2-B1D28038E0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BF75D8-4E88-0514-2D92-597E6A059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088CD-1EBC-9EE9-CD07-A33CE36E0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A72CB-9F9F-4716-A17A-CB657239D0F6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BD425-DC17-4DAC-01D5-9623C577F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B50A0-11B5-BD34-061B-32F17AB1E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16D7-9465-4002-8224-07B661613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632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31920-779C-44E5-BF78-8A3BB41B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1377FA-FC4E-4360-06AA-05FC139F0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6EAECA-13A6-783E-97FF-94E6735F4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A72CB-9F9F-4716-A17A-CB657239D0F6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9230A-B066-2107-4636-5BAED8FB3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06729-39C1-0B28-F580-05B267A07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16D7-9465-4002-8224-07B661613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812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0BAAA0-F43B-C6F9-D86D-CD7B6533D2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6695B6-C46F-F7B1-A9DB-DFC7D6C5B6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A48DF-44AF-A362-B159-AC4483286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A72CB-9F9F-4716-A17A-CB657239D0F6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00AC8-7E33-FD81-64D4-F04EFAE4E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97991-4BDC-830C-9142-BFC6A67AA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16D7-9465-4002-8224-07B661613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827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A785C-3131-48B4-EA09-2D4F34372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357B1-6400-8DF6-7C69-68C4E9916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BF8DF-CB8C-B061-EC1F-9EAB09FB4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A72CB-9F9F-4716-A17A-CB657239D0F6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1610F-F437-CADE-A94F-CF7F35AE1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873FF-8D68-43DD-8E6A-A0C2AE4C6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16D7-9465-4002-8224-07B661613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09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6A070-E604-7ECB-2D1E-94FF4289A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F3D3FC-4A5E-DB73-BF65-63006F8BE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4B0F9-F366-91B7-79B4-E2F85FE58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A72CB-9F9F-4716-A17A-CB657239D0F6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B279A-012A-0DC8-86B1-510C18320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58AE2-CA77-C7A4-59D3-0E764977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16D7-9465-4002-8224-07B661613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468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B7A58-3548-F2B6-F347-AD8A20743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72343-AFC0-B969-26DE-AC81E66167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F6CC7B-B3F6-1FB7-C59B-8A81469ED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096AD8-D4F4-6C8F-3684-239EBF4C8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A72CB-9F9F-4716-A17A-CB657239D0F6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9E9673-C79D-DA75-A847-6AF420C0B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BD6DF1-2F6D-0976-001C-89F8B9702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16D7-9465-4002-8224-07B661613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68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1F50D-9B4C-1444-070C-173E13ED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DDED-DFED-7691-237F-1B2473266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51F88B-792B-5592-57FA-D75E21F1A9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7D1D7F-0713-840F-A261-C5D8FA60C1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2B489F-25B2-9A5D-D37D-7547842F36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6FCBB8-0680-1FAC-D148-3B16C8ED1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A72CB-9F9F-4716-A17A-CB657239D0F6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333687-0B45-18ED-C70F-886E7B4B6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CB2901-5448-8963-04AA-2182068D1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16D7-9465-4002-8224-07B661613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263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7BB8C-9FD8-A007-AF21-AD0948453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D52530-DC71-0C77-EA7B-237D4224B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A72CB-9F9F-4716-A17A-CB657239D0F6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2220C-CF89-145B-A0F0-4D2F48E90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9FE04F-8F8E-B826-A72B-90672A380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16D7-9465-4002-8224-07B661613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035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15AC23-1486-D27D-2DB0-21D7E8946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A72CB-9F9F-4716-A17A-CB657239D0F6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7BE1EF-DE79-36B4-DA39-39E9DF43C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4040B-867F-3A9E-2B2C-FB9728205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16D7-9465-4002-8224-07B661613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29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C222C-7B25-FEB0-A45D-3E7F5F12F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847E0-4070-6EF8-4550-7EC22EF20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5C8940-01E3-EA4D-1AA8-44B4AA4FC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212232-650D-683F-C3FA-41206A77C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A72CB-9F9F-4716-A17A-CB657239D0F6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2B7F0D-2EB4-E2AF-8BA1-D354E7895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358B7E-2AC2-B067-4D44-1C2ADFAC6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16D7-9465-4002-8224-07B661613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264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F756A-9093-87C6-E888-61812B68A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88010F-6DC0-9433-2BA8-009B19A135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583344-C8AE-45E0-85AE-A1EF290A5A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56B69-03F6-40F7-16D8-98EC20FFB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A72CB-9F9F-4716-A17A-CB657239D0F6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4CE862-DD1C-A642-4362-E6DE919F4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4F5B53-3609-3099-314C-5599BEDE7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16D7-9465-4002-8224-07B661613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36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6D8117-BBD2-46A8-931E-073E06BEB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510B1-C365-9C69-893B-DB4E7E6D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4BE90-FAB6-9937-5852-4E3AAC7820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A72CB-9F9F-4716-A17A-CB657239D0F6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36E45-A9F8-1BA9-F3CE-D64ADC3A54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70D5C-BD09-AE39-3D07-5BEB80BD8F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516D7-9465-4002-8224-07B661613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36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510.png"/><Relationship Id="rId18" Type="http://schemas.openxmlformats.org/officeDocument/2006/relationships/image" Target="../media/image8.png"/><Relationship Id="rId26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9.png"/><Relationship Id="rId7" Type="http://schemas.openxmlformats.org/officeDocument/2006/relationships/slide" Target="slide2.xml"/><Relationship Id="rId12" Type="http://schemas.openxmlformats.org/officeDocument/2006/relationships/slide" Target="slide8.xml"/><Relationship Id="rId17" Type="http://schemas.openxmlformats.org/officeDocument/2006/relationships/image" Target="../media/image710.png"/><Relationship Id="rId25" Type="http://schemas.openxmlformats.org/officeDocument/2006/relationships/image" Target="../media/image11.png"/><Relationship Id="rId2" Type="http://schemas.openxmlformats.org/officeDocument/2006/relationships/video" Target="../media/media1.mp4"/><Relationship Id="rId16" Type="http://schemas.openxmlformats.org/officeDocument/2006/relationships/slide" Target="slide23.xml"/><Relationship Id="rId20" Type="http://schemas.openxmlformats.org/officeDocument/2006/relationships/image" Target="../media/image810.png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24" Type="http://schemas.openxmlformats.org/officeDocument/2006/relationships/image" Target="../media/image1010.png"/><Relationship Id="rId5" Type="http://schemas.openxmlformats.org/officeDocument/2006/relationships/image" Target="../media/image1.png"/><Relationship Id="rId15" Type="http://schemas.openxmlformats.org/officeDocument/2006/relationships/image" Target="../media/image7.png"/><Relationship Id="rId23" Type="http://schemas.openxmlformats.org/officeDocument/2006/relationships/slide" Target="slide52.xml"/><Relationship Id="rId28" Type="http://schemas.openxmlformats.org/officeDocument/2006/relationships/image" Target="../media/image1210.png"/><Relationship Id="rId10" Type="http://schemas.openxmlformats.org/officeDocument/2006/relationships/image" Target="../media/image4.png"/><Relationship Id="rId19" Type="http://schemas.openxmlformats.org/officeDocument/2006/relationships/slide" Target="slide37.xml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3.png"/><Relationship Id="rId14" Type="http://schemas.openxmlformats.org/officeDocument/2006/relationships/image" Target="../media/image6.png"/><Relationship Id="rId22" Type="http://schemas.openxmlformats.org/officeDocument/2006/relationships/image" Target="../media/image10.png"/><Relationship Id="rId27" Type="http://schemas.openxmlformats.org/officeDocument/2006/relationships/slide" Target="slide6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101/gr.648603" TargetMode="External"/><Relationship Id="rId4" Type="http://schemas.openxmlformats.org/officeDocument/2006/relationships/hyperlink" Target="ftp://ftp.cis.upenn.edu/pub/datamining/public_html/ReadingGroup/papers/dhillon2001.pd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slide" Target="slide6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0.png"/><Relationship Id="rId7" Type="http://schemas.openxmlformats.org/officeDocument/2006/relationships/image" Target="../media/image10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8.png"/><Relationship Id="rId9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6.png"/><Relationship Id="rId3" Type="http://schemas.openxmlformats.org/officeDocument/2006/relationships/image" Target="../media/image53.png"/><Relationship Id="rId7" Type="http://schemas.openxmlformats.org/officeDocument/2006/relationships/image" Target="../media/image54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8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2.png"/><Relationship Id="rId15" Type="http://schemas.openxmlformats.org/officeDocument/2006/relationships/image" Target="../media/image284.png"/><Relationship Id="rId19" Type="http://schemas.openxmlformats.org/officeDocument/2006/relationships/image" Target="../media/image57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0.png"/><Relationship Id="rId5" Type="http://schemas.openxmlformats.org/officeDocument/2006/relationships/slide" Target="slide32.xml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44.png"/><Relationship Id="rId4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3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jpeg"/><Relationship Id="rId5" Type="http://schemas.openxmlformats.org/officeDocument/2006/relationships/image" Target="../media/image118.jpeg"/><Relationship Id="rId4" Type="http://schemas.microsoft.com/office/2007/relationships/hdphoto" Target="../media/hdphoto10.wdp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7.png"/><Relationship Id="rId7" Type="http://schemas.openxmlformats.org/officeDocument/2006/relationships/image" Target="../media/image120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jpeg"/><Relationship Id="rId5" Type="http://schemas.openxmlformats.org/officeDocument/2006/relationships/image" Target="../media/image118.jpeg"/><Relationship Id="rId4" Type="http://schemas.microsoft.com/office/2007/relationships/hdphoto" Target="../media/hdphoto10.wdp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microsoft.com/office/2007/relationships/hdphoto" Target="../media/hdphoto11.wdp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Relationship Id="rId9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5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1.wdp"/><Relationship Id="rId5" Type="http://schemas.openxmlformats.org/officeDocument/2006/relationships/image" Target="../media/image126.png"/><Relationship Id="rId4" Type="http://schemas.openxmlformats.org/officeDocument/2006/relationships/image" Target="../media/image12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emf"/><Relationship Id="rId3" Type="http://schemas.openxmlformats.org/officeDocument/2006/relationships/image" Target="../media/image131.emf"/><Relationship Id="rId7" Type="http://schemas.openxmlformats.org/officeDocument/2006/relationships/image" Target="../media/image135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emf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42.png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6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microsoft.com/office/2007/relationships/hdphoto" Target="../media/hdphoto12.wdp"/><Relationship Id="rId4" Type="http://schemas.openxmlformats.org/officeDocument/2006/relationships/image" Target="../media/image14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72.png"/><Relationship Id="rId7" Type="http://schemas.openxmlformats.org/officeDocument/2006/relationships/image" Target="../media/image149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8.xml"/><Relationship Id="rId5" Type="http://schemas.openxmlformats.org/officeDocument/2006/relationships/image" Target="../media/image149.png"/><Relationship Id="rId10" Type="http://schemas.openxmlformats.org/officeDocument/2006/relationships/image" Target="../media/image1500.png"/><Relationship Id="rId4" Type="http://schemas.openxmlformats.org/officeDocument/2006/relationships/image" Target="../media/image44.png"/><Relationship Id="rId9" Type="http://schemas.openxmlformats.org/officeDocument/2006/relationships/slide" Target="slide6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51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5" Type="http://schemas.openxmlformats.org/officeDocument/2006/relationships/image" Target="../media/image152.png"/><Relationship Id="rId4" Type="http://schemas.openxmlformats.org/officeDocument/2006/relationships/image" Target="../media/image148.png"/><Relationship Id="rId9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png"/><Relationship Id="rId4" Type="http://schemas.microsoft.com/office/2007/relationships/hdphoto" Target="../media/hdphoto12.wdp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13" Type="http://schemas.openxmlformats.org/officeDocument/2006/relationships/image" Target="../media/image32.png"/><Relationship Id="rId18" Type="http://schemas.openxmlformats.org/officeDocument/2006/relationships/image" Target="../media/image36.png"/><Relationship Id="rId26" Type="http://schemas.openxmlformats.org/officeDocument/2006/relationships/image" Target="../media/image41.png"/><Relationship Id="rId3" Type="http://schemas.openxmlformats.org/officeDocument/2006/relationships/image" Target="../media/image14.png"/><Relationship Id="rId21" Type="http://schemas.openxmlformats.org/officeDocument/2006/relationships/image" Target="../media/image38.png"/><Relationship Id="rId7" Type="http://schemas.microsoft.com/office/2007/relationships/hdphoto" Target="../media/hdphoto4.wdp"/><Relationship Id="rId12" Type="http://schemas.openxmlformats.org/officeDocument/2006/relationships/image" Target="../media/image31.png"/><Relationship Id="rId17" Type="http://schemas.openxmlformats.org/officeDocument/2006/relationships/image" Target="../media/image35.png"/><Relationship Id="rId25" Type="http://schemas.microsoft.com/office/2007/relationships/hdphoto" Target="../media/hdphoto9.wdp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4.png"/><Relationship Id="rId20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0.png"/><Relationship Id="rId24" Type="http://schemas.openxmlformats.org/officeDocument/2006/relationships/image" Target="../media/image40.png"/><Relationship Id="rId5" Type="http://schemas.microsoft.com/office/2007/relationships/hdphoto" Target="../media/hdphoto3.wdp"/><Relationship Id="rId15" Type="http://schemas.openxmlformats.org/officeDocument/2006/relationships/image" Target="../media/image33.png"/><Relationship Id="rId23" Type="http://schemas.microsoft.com/office/2007/relationships/hdphoto" Target="../media/hdphoto8.wdp"/><Relationship Id="rId10" Type="http://schemas.microsoft.com/office/2007/relationships/hdphoto" Target="../media/hdphoto5.wdp"/><Relationship Id="rId19" Type="http://schemas.openxmlformats.org/officeDocument/2006/relationships/image" Target="../media/image37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Relationship Id="rId14" Type="http://schemas.microsoft.com/office/2007/relationships/hdphoto" Target="../media/hdphoto6.wdp"/><Relationship Id="rId22" Type="http://schemas.openxmlformats.org/officeDocument/2006/relationships/image" Target="../media/image39.png"/><Relationship Id="rId27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hyperlink" Target="https://en.wikipedia.org/wiki/Amplitude" TargetMode="External"/><Relationship Id="rId4" Type="http://schemas.openxmlformats.org/officeDocument/2006/relationships/hyperlink" Target="https://en.wikipedia.org/wiki/Phase_(waves)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exels-sarvesh-kulkarni-4836645-1920x1080-25fps">
            <a:hlinkClick r:id="" action="ppaction://media"/>
            <a:extLst>
              <a:ext uri="{FF2B5EF4-FFF2-40B4-BE49-F238E27FC236}">
                <a16:creationId xmlns:a16="http://schemas.microsoft.com/office/drawing/2014/main" id="{BDC59543-14F8-B2F3-7831-96938A1A72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20000"/>
          </a:blip>
          <a:stretch>
            <a:fillRect/>
          </a:stretch>
        </p:blipFill>
        <p:spPr>
          <a:xfrm>
            <a:off x="-107238" y="0"/>
            <a:ext cx="12299237" cy="6858000"/>
          </a:xfrm>
          <a:prstGeom prst="rect">
            <a:avLst/>
          </a:prstGeom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F67B0382-9045-246C-177F-349FC915F4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91575922"/>
                  </p:ext>
                </p:extLst>
              </p:nvPr>
            </p:nvGraphicFramePr>
            <p:xfrm>
              <a:off x="580945" y="1967693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9C4728D0-010A-4CE9-8370-CC3078C719A6}">
                    <psez:zmPr id="{3B81062C-1304-479A-8112-638B64CEBADB}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0" name="Section Zoom 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F67B0382-9045-246C-177F-349FC915F4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945" y="1967693"/>
                <a:ext cx="3048000" cy="17145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EE3FB941-666D-6E69-B5FC-3796F9B7FA47}"/>
              </a:ext>
            </a:extLst>
          </p:cNvPr>
          <p:cNvSpPr txBox="1">
            <a:spLocks/>
          </p:cNvSpPr>
          <p:nvPr/>
        </p:nvSpPr>
        <p:spPr>
          <a:xfrm>
            <a:off x="1554778" y="-1518858"/>
            <a:ext cx="9082445" cy="3037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Intelligent and Resilient Resource Allocation in mmWave Wireless Communications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BD429534-CDCD-1F5F-6D13-9195EBC1E6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597" y="-194518"/>
            <a:ext cx="1580677" cy="12213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F7D628-3788-DC12-610B-792B687E7544}"/>
              </a:ext>
            </a:extLst>
          </p:cNvPr>
          <p:cNvSpPr txBox="1"/>
          <p:nvPr/>
        </p:nvSpPr>
        <p:spPr>
          <a:xfrm>
            <a:off x="2935984" y="1518858"/>
            <a:ext cx="6212792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Montserrat" panose="00000500000000000000" pitchFamily="2" charset="0"/>
                <a:ea typeface="+mj-ea"/>
                <a:cs typeface="Times New Roman" panose="02020603050405020304" pitchFamily="18" charset="0"/>
              </a:rPr>
              <a:t>Ahmad Ghasemi</a:t>
            </a:r>
          </a:p>
          <a:p>
            <a:pPr algn="ctr"/>
            <a:endParaRPr lang="en-US" sz="1600" b="1" dirty="0">
              <a:solidFill>
                <a:schemeClr val="bg1"/>
              </a:solidFill>
              <a:latin typeface="Montserrat" panose="00000500000000000000" pitchFamily="2" charset="0"/>
              <a:ea typeface="+mj-ea"/>
              <a:cs typeface="Times New Roman" panose="02020603050405020304" pitchFamily="18" charset="0"/>
            </a:endParaRP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Montserrat" panose="00000500000000000000" pitchFamily="2" charset="0"/>
                <a:ea typeface="+mj-ea"/>
                <a:cs typeface="Times New Roman" panose="02020603050405020304" pitchFamily="18" charset="0"/>
              </a:rPr>
              <a:t>Advisor: Prof. Seyed (Reza) Zekavat</a:t>
            </a:r>
          </a:p>
          <a:p>
            <a:pPr algn="ctr"/>
            <a:endParaRPr lang="en-US" sz="1600" b="1" dirty="0">
              <a:solidFill>
                <a:schemeClr val="bg1"/>
              </a:solidFill>
              <a:latin typeface="Montserrat" panose="00000500000000000000" pitchFamily="2" charset="0"/>
              <a:ea typeface="+mj-ea"/>
              <a:cs typeface="Times New Roman" panose="02020603050405020304" pitchFamily="18" charset="0"/>
            </a:endParaRP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Montserrat" panose="00000500000000000000" pitchFamily="2" charset="0"/>
                <a:ea typeface="+mj-ea"/>
                <a:cs typeface="Times New Roman" panose="02020603050405020304" pitchFamily="18" charset="0"/>
              </a:rPr>
              <a:t>Committee:</a:t>
            </a:r>
          </a:p>
          <a:p>
            <a:pPr algn="ctr" fontAlgn="base"/>
            <a:r>
              <a:rPr lang="en-US" sz="1600" b="1" dirty="0">
                <a:solidFill>
                  <a:schemeClr val="bg1"/>
                </a:solidFill>
                <a:latin typeface="Montserrat" panose="00000500000000000000" pitchFamily="2" charset="0"/>
                <a:ea typeface="+mj-ea"/>
                <a:cs typeface="Times New Roman" panose="02020603050405020304" pitchFamily="18" charset="0"/>
              </a:rPr>
              <a:t>Prof. Randy Paffenroth</a:t>
            </a:r>
          </a:p>
          <a:p>
            <a:pPr algn="ctr" fontAlgn="base"/>
            <a:r>
              <a:rPr lang="en-US" sz="1600" b="1" dirty="0">
                <a:solidFill>
                  <a:schemeClr val="bg1"/>
                </a:solidFill>
                <a:latin typeface="Montserrat" panose="00000500000000000000" pitchFamily="2" charset="0"/>
                <a:ea typeface="+mj-ea"/>
                <a:cs typeface="Times New Roman" panose="02020603050405020304" pitchFamily="18" charset="0"/>
              </a:rPr>
              <a:t>Prof. Fabricio </a:t>
            </a:r>
            <a:r>
              <a:rPr lang="en-US" sz="1600" b="1" dirty="0" err="1">
                <a:solidFill>
                  <a:schemeClr val="bg1"/>
                </a:solidFill>
                <a:latin typeface="Montserrat" panose="00000500000000000000" pitchFamily="2" charset="0"/>
                <a:ea typeface="+mj-ea"/>
                <a:cs typeface="Times New Roman" panose="02020603050405020304" pitchFamily="18" charset="0"/>
              </a:rPr>
              <a:t>Murai</a:t>
            </a:r>
            <a:br>
              <a:rPr lang="en-US" sz="1600" b="1" dirty="0">
                <a:solidFill>
                  <a:schemeClr val="bg1"/>
                </a:solidFill>
                <a:latin typeface="Montserrat" panose="00000500000000000000" pitchFamily="2" charset="0"/>
                <a:ea typeface="+mj-ea"/>
                <a:cs typeface="Times New Roman" panose="02020603050405020304" pitchFamily="18" charset="0"/>
              </a:rPr>
            </a:br>
            <a:r>
              <a:rPr lang="en-US" sz="1600" b="1" dirty="0">
                <a:solidFill>
                  <a:schemeClr val="bg1"/>
                </a:solidFill>
                <a:latin typeface="Montserrat" panose="00000500000000000000" pitchFamily="2" charset="0"/>
                <a:ea typeface="+mj-ea"/>
                <a:cs typeface="Times New Roman" panose="02020603050405020304" pitchFamily="18" charset="0"/>
              </a:rPr>
              <a:t>Prof. Alexander </a:t>
            </a:r>
            <a:r>
              <a:rPr lang="en-US" sz="1600" b="1" dirty="0" err="1">
                <a:solidFill>
                  <a:schemeClr val="bg1"/>
                </a:solidFill>
                <a:latin typeface="Montserrat" panose="00000500000000000000" pitchFamily="2" charset="0"/>
                <a:ea typeface="+mj-ea"/>
                <a:cs typeface="Times New Roman" panose="02020603050405020304" pitchFamily="18" charset="0"/>
              </a:rPr>
              <a:t>Wyglinski</a:t>
            </a:r>
            <a:endParaRPr lang="en-US" sz="1600" b="1" dirty="0">
              <a:solidFill>
                <a:schemeClr val="bg1"/>
              </a:solidFill>
              <a:latin typeface="Montserrat" panose="00000500000000000000" pitchFamily="2" charset="0"/>
              <a:ea typeface="+mj-ea"/>
              <a:cs typeface="Times New Roman" panose="02020603050405020304" pitchFamily="18" charset="0"/>
            </a:endParaRPr>
          </a:p>
          <a:p>
            <a:pPr algn="ctr" fontAlgn="base"/>
            <a:r>
              <a:rPr lang="en-US" sz="1600" b="1" dirty="0">
                <a:solidFill>
                  <a:schemeClr val="bg1"/>
                </a:solidFill>
                <a:latin typeface="Montserrat" panose="00000500000000000000" pitchFamily="2" charset="0"/>
                <a:ea typeface="+mj-ea"/>
                <a:cs typeface="Times New Roman" panose="02020603050405020304" pitchFamily="18" charset="0"/>
              </a:rPr>
              <a:t>Prof. Ahmed Alkhateeb</a:t>
            </a:r>
            <a:endParaRPr lang="en-US" sz="3200" b="1" dirty="0">
              <a:solidFill>
                <a:schemeClr val="bg1"/>
              </a:solidFill>
              <a:latin typeface="Montserrat" panose="00000500000000000000" pitchFamily="2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C24082A-FF90-65E5-C680-44FD51EEDE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817367" flipV="1">
            <a:off x="5756521" y="5347338"/>
            <a:ext cx="893870" cy="89387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D94E17F-26BA-7F8C-FF1C-12BC6944420A}"/>
              </a:ext>
            </a:extLst>
          </p:cNvPr>
          <p:cNvSpPr txBox="1"/>
          <p:nvPr/>
        </p:nvSpPr>
        <p:spPr>
          <a:xfrm>
            <a:off x="5051710" y="6240937"/>
            <a:ext cx="15284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Montserrat" panose="00000500000000000000" pitchFamily="2" charset="0"/>
                <a:ea typeface="+mj-ea"/>
                <a:cs typeface="Times New Roman" panose="02020603050405020304" pitchFamily="18" charset="0"/>
              </a:rPr>
              <a:t>mmWave</a:t>
            </a:r>
          </a:p>
          <a:p>
            <a:pPr algn="ctr"/>
            <a:r>
              <a:rPr lang="en-US" sz="1600" b="1" dirty="0">
                <a:latin typeface="Montserrat" panose="00000500000000000000" pitchFamily="2" charset="0"/>
                <a:ea typeface="+mj-ea"/>
                <a:cs typeface="Times New Roman" panose="02020603050405020304" pitchFamily="18" charset="0"/>
              </a:rPr>
              <a:t>Base Station</a:t>
            </a:r>
            <a:endParaRPr lang="en-US" sz="3200" b="1" dirty="0">
              <a:latin typeface="Montserrat" panose="00000500000000000000" pitchFamily="2" charset="0"/>
              <a:ea typeface="+mj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4" name="Section Zoom 23">
                <a:extLst>
                  <a:ext uri="{FF2B5EF4-FFF2-40B4-BE49-F238E27FC236}">
                    <a16:creationId xmlns:a16="http://schemas.microsoft.com/office/drawing/2014/main" id="{3579C64D-0C73-6E42-65F4-C1EBF05C6A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24253367"/>
                  </p:ext>
                </p:extLst>
              </p:nvPr>
            </p:nvGraphicFramePr>
            <p:xfrm>
              <a:off x="3343736" y="4113172"/>
              <a:ext cx="2519909" cy="1417449"/>
            </p:xfrm>
            <a:graphic>
              <a:graphicData uri="http://schemas.microsoft.com/office/powerpoint/2016/sectionzoom">
                <psez:sectionZm>
                  <psez:sectionZmObj sectionId="{2A680F63-B973-4A2F-B01F-714D65740D62}">
                    <psez:zmPr id="{FF560517-85B6-4958-B82A-7B21FFAF5F23}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19909" cy="1417449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4" name="Section Zoom 23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3579C64D-0C73-6E42-65F4-C1EBF05C6A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43736" y="4113172"/>
                <a:ext cx="2519909" cy="1417449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4CC32E52-AC6E-19F7-51FA-D057B4D3398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339710">
            <a:off x="2355108" y="3825061"/>
            <a:ext cx="916470" cy="916470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703F350-7227-020C-7793-695060FF921F}"/>
              </a:ext>
            </a:extLst>
          </p:cNvPr>
          <p:cNvSpPr/>
          <p:nvPr/>
        </p:nvSpPr>
        <p:spPr>
          <a:xfrm rot="1414576">
            <a:off x="5924291" y="4229977"/>
            <a:ext cx="1120869" cy="480223"/>
          </a:xfrm>
          <a:custGeom>
            <a:avLst/>
            <a:gdLst>
              <a:gd name="connsiteX0" fmla="*/ 0 w 1120869"/>
              <a:gd name="connsiteY0" fmla="*/ 480223 h 480223"/>
              <a:gd name="connsiteX1" fmla="*/ 271725 w 1120869"/>
              <a:gd name="connsiteY1" fmla="*/ 208991 h 480223"/>
              <a:gd name="connsiteX2" fmla="*/ 475520 w 1120869"/>
              <a:gd name="connsiteY2" fmla="*/ 91457 h 480223"/>
              <a:gd name="connsiteX3" fmla="*/ 653840 w 1120869"/>
              <a:gd name="connsiteY3" fmla="*/ 46251 h 480223"/>
              <a:gd name="connsiteX4" fmla="*/ 781211 w 1120869"/>
              <a:gd name="connsiteY4" fmla="*/ 10087 h 480223"/>
              <a:gd name="connsiteX5" fmla="*/ 1120869 w 1120869"/>
              <a:gd name="connsiteY5" fmla="*/ 1046 h 480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0869" h="480223" extrusionOk="0">
                <a:moveTo>
                  <a:pt x="0" y="480223"/>
                </a:moveTo>
                <a:cubicBezTo>
                  <a:pt x="69730" y="376955"/>
                  <a:pt x="149545" y="304532"/>
                  <a:pt x="271725" y="208991"/>
                </a:cubicBezTo>
                <a:cubicBezTo>
                  <a:pt x="316770" y="172597"/>
                  <a:pt x="403459" y="113304"/>
                  <a:pt x="475520" y="91457"/>
                </a:cubicBezTo>
                <a:cubicBezTo>
                  <a:pt x="549004" y="63462"/>
                  <a:pt x="578101" y="72001"/>
                  <a:pt x="653840" y="46251"/>
                </a:cubicBezTo>
                <a:cubicBezTo>
                  <a:pt x="688773" y="31069"/>
                  <a:pt x="746749" y="22260"/>
                  <a:pt x="781211" y="10087"/>
                </a:cubicBezTo>
                <a:cubicBezTo>
                  <a:pt x="870909" y="-3346"/>
                  <a:pt x="1074937" y="-11191"/>
                  <a:pt x="1120869" y="1046"/>
                </a:cubicBezTo>
              </a:path>
            </a:pathLst>
          </a:custGeom>
          <a:noFill/>
          <a:ln w="25400">
            <a:solidFill>
              <a:schemeClr val="tx1"/>
            </a:solidFill>
            <a:prstDash val="dash"/>
            <a:headEnd type="none"/>
            <a:tailEnd type="arrow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341120"/>
                      <a:gd name="connsiteY0" fmla="*/ 539656 h 539656"/>
                      <a:gd name="connsiteX1" fmla="*/ 325120 w 1341120"/>
                      <a:gd name="connsiteY1" fmla="*/ 234856 h 539656"/>
                      <a:gd name="connsiteX2" fmla="*/ 568960 w 1341120"/>
                      <a:gd name="connsiteY2" fmla="*/ 102776 h 539656"/>
                      <a:gd name="connsiteX3" fmla="*/ 782320 w 1341120"/>
                      <a:gd name="connsiteY3" fmla="*/ 51976 h 539656"/>
                      <a:gd name="connsiteX4" fmla="*/ 934720 w 1341120"/>
                      <a:gd name="connsiteY4" fmla="*/ 11336 h 539656"/>
                      <a:gd name="connsiteX5" fmla="*/ 1341120 w 1341120"/>
                      <a:gd name="connsiteY5" fmla="*/ 1176 h 539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1120" h="539656">
                        <a:moveTo>
                          <a:pt x="0" y="539656"/>
                        </a:moveTo>
                        <a:cubicBezTo>
                          <a:pt x="108373" y="438056"/>
                          <a:pt x="211623" y="330698"/>
                          <a:pt x="325120" y="234856"/>
                        </a:cubicBezTo>
                        <a:cubicBezTo>
                          <a:pt x="374588" y="193083"/>
                          <a:pt x="503120" y="126718"/>
                          <a:pt x="568960" y="102776"/>
                        </a:cubicBezTo>
                        <a:cubicBezTo>
                          <a:pt x="657810" y="70467"/>
                          <a:pt x="693150" y="73377"/>
                          <a:pt x="782320" y="51976"/>
                        </a:cubicBezTo>
                        <a:cubicBezTo>
                          <a:pt x="833443" y="39706"/>
                          <a:pt x="882909" y="20269"/>
                          <a:pt x="934720" y="11336"/>
                        </a:cubicBezTo>
                        <a:cubicBezTo>
                          <a:pt x="1030035" y="-5098"/>
                          <a:pt x="1279049" y="1176"/>
                          <a:pt x="1341120" y="1176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2" name="Section Zoom 31">
                <a:extLst>
                  <a:ext uri="{FF2B5EF4-FFF2-40B4-BE49-F238E27FC236}">
                    <a16:creationId xmlns:a16="http://schemas.microsoft.com/office/drawing/2014/main" id="{D58C2D27-BEE4-7E5F-F77F-69E6C1ECF86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12644110"/>
                  </p:ext>
                </p:extLst>
              </p:nvPr>
            </p:nvGraphicFramePr>
            <p:xfrm>
              <a:off x="6603160" y="4259348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FF2CE397-96C9-48D4-8D9A-27FB2BC48109}">
                    <psez:zmPr id="{74F1B7FE-F9E6-4BDB-9474-5646E0C3B64A}" transitionDur="1000" showBg="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2" name="Section Zoom 31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D58C2D27-BEE4-7E5F-F77F-69E6C1ECF8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603160" y="4259348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193" name="Section Zoom 1192">
                <a:extLst>
                  <a:ext uri="{FF2B5EF4-FFF2-40B4-BE49-F238E27FC236}">
                    <a16:creationId xmlns:a16="http://schemas.microsoft.com/office/drawing/2014/main" id="{5D4867AE-B82A-C107-06B3-84E9B9EA2D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819325"/>
                  </p:ext>
                </p:extLst>
              </p:nvPr>
            </p:nvGraphicFramePr>
            <p:xfrm>
              <a:off x="8148490" y="1897254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886D38E3-BE52-46B9-8104-2D7225667F07}">
                    <psez:zmPr id="{D0F8EAA5-0DD0-44F3-BE41-1DA23EB869C1}" transitionDur="1000" showBg="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193" name="Section Zoom 1192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5D4867AE-B82A-C107-06B3-84E9B9EA2D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48490" y="1897254"/>
                <a:ext cx="3048000" cy="1714500"/>
              </a:xfrm>
              <a:prstGeom prst="rect">
                <a:avLst/>
              </a:prstGeom>
            </p:spPr>
          </p:pic>
        </mc:Fallback>
      </mc:AlternateContent>
      <p:pic>
        <p:nvPicPr>
          <p:cNvPr id="1194" name="Picture 1193">
            <a:extLst>
              <a:ext uri="{FF2B5EF4-FFF2-40B4-BE49-F238E27FC236}">
                <a16:creationId xmlns:a16="http://schemas.microsoft.com/office/drawing/2014/main" id="{27DB5440-AF62-4BFA-A3A7-309BF24AAEB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7981486" flipV="1">
            <a:off x="8460039" y="3433293"/>
            <a:ext cx="1000974" cy="1000974"/>
          </a:xfrm>
          <a:prstGeom prst="rect">
            <a:avLst/>
          </a:prstGeom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196" name="Section Zoom 1195">
                <a:extLst>
                  <a:ext uri="{FF2B5EF4-FFF2-40B4-BE49-F238E27FC236}">
                    <a16:creationId xmlns:a16="http://schemas.microsoft.com/office/drawing/2014/main" id="{10732381-4929-5A78-138C-57A3CDA5528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61635074"/>
                  </p:ext>
                </p:extLst>
              </p:nvPr>
            </p:nvGraphicFramePr>
            <p:xfrm>
              <a:off x="9908555" y="4349392"/>
              <a:ext cx="2246452" cy="1319155"/>
            </p:xfrm>
            <a:graphic>
              <a:graphicData uri="http://schemas.microsoft.com/office/powerpoint/2016/sectionzoom">
                <psez:sectionZm>
                  <psez:sectionZmObj sectionId="{A47B4521-B517-4885-B0F2-885549FBECC7}">
                    <psez:zmPr id="{37D2C5DB-3614-4A08-A2DA-81A97E55DF13}" transitionDur="1000" showBg="0">
                      <p166:blipFill xmlns:p166="http://schemas.microsoft.com/office/powerpoint/2016/6/main">
                        <a:blip r:embed="rId2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46452" cy="131915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196" name="Section Zoom 1195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10732381-4929-5A78-138C-57A3CDA552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908555" y="4349392"/>
                <a:ext cx="2246452" cy="1319155"/>
              </a:xfrm>
              <a:prstGeom prst="rect">
                <a:avLst/>
              </a:prstGeom>
            </p:spPr>
          </p:pic>
        </mc:Fallback>
      </mc:AlternateContent>
      <p:pic>
        <p:nvPicPr>
          <p:cNvPr id="1198" name="Picture 1197">
            <a:extLst>
              <a:ext uri="{FF2B5EF4-FFF2-40B4-BE49-F238E27FC236}">
                <a16:creationId xmlns:a16="http://schemas.microsoft.com/office/drawing/2014/main" id="{11BC583A-B297-635E-29E9-9A97EC55009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flipV="1">
            <a:off x="10192886" y="3532093"/>
            <a:ext cx="714561" cy="714561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00" name="Slide Zoom 1199">
                <a:extLst>
                  <a:ext uri="{FF2B5EF4-FFF2-40B4-BE49-F238E27FC236}">
                    <a16:creationId xmlns:a16="http://schemas.microsoft.com/office/drawing/2014/main" id="{6D18E315-1AB6-9E92-097B-7668CC7F19C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2962975"/>
                  </p:ext>
                </p:extLst>
              </p:nvPr>
            </p:nvGraphicFramePr>
            <p:xfrm>
              <a:off x="12192000" y="6663808"/>
              <a:ext cx="287829" cy="161904"/>
            </p:xfrm>
            <a:graphic>
              <a:graphicData uri="http://schemas.microsoft.com/office/powerpoint/2016/slidezoom">
                <pslz:sldZm>
                  <pslz:sldZmObj sldId="748" cId="3279957434">
                    <pslz:zmPr id="{B5F78280-4A6B-41BE-9B37-8F2EFDC5DD59}" returnToParent="0" transitionDur="1000">
                      <p166:blipFill xmlns:p166="http://schemas.microsoft.com/office/powerpoint/2016/6/main">
                        <a:blip r:embed="rId2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7829" cy="16190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00" name="Slide Zoom 1199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6D18E315-1AB6-9E92-097B-7668CC7F19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2192000" y="6663808"/>
                <a:ext cx="287829" cy="16190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826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0600350B-0166-047B-88AE-A78E689A564A}"/>
              </a:ext>
            </a:extLst>
          </p:cNvPr>
          <p:cNvSpPr/>
          <p:nvPr/>
        </p:nvSpPr>
        <p:spPr>
          <a:xfrm>
            <a:off x="2667000" y="91440"/>
            <a:ext cx="6858000" cy="6675120"/>
          </a:xfrm>
          <a:prstGeom prst="ellipse">
            <a:avLst/>
          </a:prstGeom>
          <a:solidFill>
            <a:schemeClr val="accent6">
              <a:lumMod val="75000"/>
              <a:alpha val="52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B0F782-F8D4-23F0-3736-ECA5A33A6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5408" y="306932"/>
            <a:ext cx="4301184" cy="664763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Beamforming Types</a:t>
            </a:r>
          </a:p>
        </p:txBody>
      </p:sp>
      <p:grpSp>
        <p:nvGrpSpPr>
          <p:cNvPr id="1429" name="Group 1428">
            <a:extLst>
              <a:ext uri="{FF2B5EF4-FFF2-40B4-BE49-F238E27FC236}">
                <a16:creationId xmlns:a16="http://schemas.microsoft.com/office/drawing/2014/main" id="{FCD06FF7-0C52-281D-6699-A1763D87B5D5}"/>
              </a:ext>
            </a:extLst>
          </p:cNvPr>
          <p:cNvGrpSpPr/>
          <p:nvPr/>
        </p:nvGrpSpPr>
        <p:grpSpPr>
          <a:xfrm>
            <a:off x="1891340" y="2446742"/>
            <a:ext cx="7472870" cy="1964515"/>
            <a:chOff x="5825815" y="839744"/>
            <a:chExt cx="7472870" cy="1964515"/>
          </a:xfrm>
        </p:grpSpPr>
        <p:grpSp>
          <p:nvGrpSpPr>
            <p:cNvPr id="708" name="Group 707">
              <a:extLst>
                <a:ext uri="{FF2B5EF4-FFF2-40B4-BE49-F238E27FC236}">
                  <a16:creationId xmlns:a16="http://schemas.microsoft.com/office/drawing/2014/main" id="{08DA4B69-456C-9540-DB3A-2985E30BBC0E}"/>
                </a:ext>
              </a:extLst>
            </p:cNvPr>
            <p:cNvGrpSpPr/>
            <p:nvPr/>
          </p:nvGrpSpPr>
          <p:grpSpPr>
            <a:xfrm>
              <a:off x="5825815" y="936787"/>
              <a:ext cx="1621580" cy="1748379"/>
              <a:chOff x="2144518" y="1346283"/>
              <a:chExt cx="1621580" cy="1748379"/>
            </a:xfrm>
          </p:grpSpPr>
          <p:grpSp>
            <p:nvGrpSpPr>
              <p:cNvPr id="729" name="Group 728">
                <a:extLst>
                  <a:ext uri="{FF2B5EF4-FFF2-40B4-BE49-F238E27FC236}">
                    <a16:creationId xmlns:a16="http://schemas.microsoft.com/office/drawing/2014/main" id="{917F67BE-180F-AA12-9B08-54BDBF1A8453}"/>
                  </a:ext>
                </a:extLst>
              </p:cNvPr>
              <p:cNvGrpSpPr/>
              <p:nvPr/>
            </p:nvGrpSpPr>
            <p:grpSpPr>
              <a:xfrm>
                <a:off x="2144518" y="1346283"/>
                <a:ext cx="1621580" cy="1748379"/>
                <a:chOff x="2144518" y="1346283"/>
                <a:chExt cx="1621580" cy="1748379"/>
              </a:xfrm>
            </p:grpSpPr>
            <p:cxnSp>
              <p:nvCxnSpPr>
                <p:cNvPr id="741" name="Straight Connector 740">
                  <a:extLst>
                    <a:ext uri="{FF2B5EF4-FFF2-40B4-BE49-F238E27FC236}">
                      <a16:creationId xmlns:a16="http://schemas.microsoft.com/office/drawing/2014/main" id="{DAD0B1E6-B5C3-5FF1-DF2F-EFC1954490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006" y="1634142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7" name="Straight Connector 736">
                  <a:extLst>
                    <a:ext uri="{FF2B5EF4-FFF2-40B4-BE49-F238E27FC236}">
                      <a16:creationId xmlns:a16="http://schemas.microsoft.com/office/drawing/2014/main" id="{C157F8CE-D8EA-3A9A-E7E2-31FF74C4FF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498" y="2641374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35" name="Rectangle 734">
                  <a:extLst>
                    <a:ext uri="{FF2B5EF4-FFF2-40B4-BE49-F238E27FC236}">
                      <a16:creationId xmlns:a16="http://schemas.microsoft.com/office/drawing/2014/main" id="{AF1BF292-B790-0641-0A4D-215CF1D35D00}"/>
                    </a:ext>
                  </a:extLst>
                </p:cNvPr>
                <p:cNvSpPr/>
                <p:nvPr/>
              </p:nvSpPr>
              <p:spPr>
                <a:xfrm>
                  <a:off x="2144518" y="1346283"/>
                  <a:ext cx="1179487" cy="1748379"/>
                </a:xfrm>
                <a:prstGeom prst="rect">
                  <a:avLst/>
                </a:prstGeom>
                <a:solidFill>
                  <a:schemeClr val="bg2"/>
                </a:solidFill>
                <a:scene3d>
                  <a:camera prst="orthographicFront">
                    <a:rot lat="0" lon="0" rev="0"/>
                  </a:camera>
                  <a:lightRig rig="threePt" dir="t"/>
                </a:scene3d>
                <a:sp3d>
                  <a:bevelT w="38100"/>
                  <a:bevelB w="0"/>
                </a:sp3d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730" name="TextBox 729">
                <a:extLst>
                  <a:ext uri="{FF2B5EF4-FFF2-40B4-BE49-F238E27FC236}">
                    <a16:creationId xmlns:a16="http://schemas.microsoft.com/office/drawing/2014/main" id="{274DDA0A-EAA2-2B5E-176F-784D5772A43D}"/>
                  </a:ext>
                </a:extLst>
              </p:cNvPr>
              <p:cNvSpPr txBox="1"/>
              <p:nvPr/>
            </p:nvSpPr>
            <p:spPr>
              <a:xfrm>
                <a:off x="2734261" y="1583501"/>
                <a:ext cx="622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Tx0</a:t>
                </a:r>
              </a:p>
            </p:txBody>
          </p:sp>
          <p:sp>
            <p:nvSpPr>
              <p:cNvPr id="731" name="TextBox 730">
                <a:extLst>
                  <a:ext uri="{FF2B5EF4-FFF2-40B4-BE49-F238E27FC236}">
                    <a16:creationId xmlns:a16="http://schemas.microsoft.com/office/drawing/2014/main" id="{88E78438-2CE0-23A0-D233-95C43FF0137D}"/>
                  </a:ext>
                </a:extLst>
              </p:cNvPr>
              <p:cNvSpPr txBox="1"/>
              <p:nvPr/>
            </p:nvSpPr>
            <p:spPr>
              <a:xfrm>
                <a:off x="2737615" y="2566903"/>
                <a:ext cx="622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Tx1</a:t>
                </a:r>
              </a:p>
            </p:txBody>
          </p:sp>
          <p:sp>
            <p:nvSpPr>
              <p:cNvPr id="732" name="TextBox 731">
                <a:extLst>
                  <a:ext uri="{FF2B5EF4-FFF2-40B4-BE49-F238E27FC236}">
                    <a16:creationId xmlns:a16="http://schemas.microsoft.com/office/drawing/2014/main" id="{6B7266E2-5F80-A9FB-D4AD-C6694654EAC0}"/>
                  </a:ext>
                </a:extLst>
              </p:cNvPr>
              <p:cNvSpPr txBox="1"/>
              <p:nvPr/>
            </p:nvSpPr>
            <p:spPr>
              <a:xfrm rot="16200000">
                <a:off x="1567595" y="1972547"/>
                <a:ext cx="16914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Transmitter</a:t>
                </a:r>
                <a:endParaRPr lang="en-US" sz="2000" b="1" dirty="0"/>
              </a:p>
            </p:txBody>
          </p:sp>
        </p:grpSp>
        <p:grpSp>
          <p:nvGrpSpPr>
            <p:cNvPr id="960" name="Group 959">
              <a:extLst>
                <a:ext uri="{FF2B5EF4-FFF2-40B4-BE49-F238E27FC236}">
                  <a16:creationId xmlns:a16="http://schemas.microsoft.com/office/drawing/2014/main" id="{B7C8CD28-3FF2-F93B-4B15-DADB96BA907E}"/>
                </a:ext>
              </a:extLst>
            </p:cNvPr>
            <p:cNvGrpSpPr/>
            <p:nvPr/>
          </p:nvGrpSpPr>
          <p:grpSpPr>
            <a:xfrm rot="16200000">
              <a:off x="7002132" y="1641664"/>
              <a:ext cx="1435008" cy="622225"/>
              <a:chOff x="4887055" y="2339788"/>
              <a:chExt cx="1435008" cy="798997"/>
            </a:xfrm>
          </p:grpSpPr>
          <p:sp>
            <p:nvSpPr>
              <p:cNvPr id="958" name="Rectangle: Rounded Corners 957">
                <a:extLst>
                  <a:ext uri="{FF2B5EF4-FFF2-40B4-BE49-F238E27FC236}">
                    <a16:creationId xmlns:a16="http://schemas.microsoft.com/office/drawing/2014/main" id="{D2B0921F-76F0-DEC1-9534-8A4F50526A4E}"/>
                  </a:ext>
                </a:extLst>
              </p:cNvPr>
              <p:cNvSpPr/>
              <p:nvPr/>
            </p:nvSpPr>
            <p:spPr>
              <a:xfrm>
                <a:off x="4896078" y="2339788"/>
                <a:ext cx="1415580" cy="798997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9" name="TextBox 958">
                <a:extLst>
                  <a:ext uri="{FF2B5EF4-FFF2-40B4-BE49-F238E27FC236}">
                    <a16:creationId xmlns:a16="http://schemas.microsoft.com/office/drawing/2014/main" id="{D78D85AC-0B45-13D2-1C9C-5F855E82DFD4}"/>
                  </a:ext>
                </a:extLst>
              </p:cNvPr>
              <p:cNvSpPr txBox="1"/>
              <p:nvPr/>
            </p:nvSpPr>
            <p:spPr>
              <a:xfrm>
                <a:off x="4887055" y="2394507"/>
                <a:ext cx="1435008" cy="523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bg1"/>
                    </a:solidFill>
                  </a:rPr>
                  <a:t>RF chain</a:t>
                </a:r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77" name="Group 976">
              <a:extLst>
                <a:ext uri="{FF2B5EF4-FFF2-40B4-BE49-F238E27FC236}">
                  <a16:creationId xmlns:a16="http://schemas.microsoft.com/office/drawing/2014/main" id="{8D16D6FE-2F5E-18A5-44F7-209DBA4C1901}"/>
                </a:ext>
              </a:extLst>
            </p:cNvPr>
            <p:cNvGrpSpPr/>
            <p:nvPr/>
          </p:nvGrpSpPr>
          <p:grpSpPr>
            <a:xfrm>
              <a:off x="8213671" y="839744"/>
              <a:ext cx="1244463" cy="1964515"/>
              <a:chOff x="6396900" y="2811982"/>
              <a:chExt cx="1244463" cy="1964515"/>
            </a:xfrm>
          </p:grpSpPr>
          <p:grpSp>
            <p:nvGrpSpPr>
              <p:cNvPr id="976" name="Group 975">
                <a:extLst>
                  <a:ext uri="{FF2B5EF4-FFF2-40B4-BE49-F238E27FC236}">
                    <a16:creationId xmlns:a16="http://schemas.microsoft.com/office/drawing/2014/main" id="{977433CB-16D6-798E-3E5E-05701DF136C2}"/>
                  </a:ext>
                </a:extLst>
              </p:cNvPr>
              <p:cNvGrpSpPr/>
              <p:nvPr/>
            </p:nvGrpSpPr>
            <p:grpSpPr>
              <a:xfrm>
                <a:off x="6396900" y="2961631"/>
                <a:ext cx="457200" cy="1709928"/>
                <a:chOff x="6396900" y="2961631"/>
                <a:chExt cx="457200" cy="1709928"/>
              </a:xfrm>
            </p:grpSpPr>
            <p:grpSp>
              <p:nvGrpSpPr>
                <p:cNvPr id="974" name="Group 973">
                  <a:extLst>
                    <a:ext uri="{FF2B5EF4-FFF2-40B4-BE49-F238E27FC236}">
                      <a16:creationId xmlns:a16="http://schemas.microsoft.com/office/drawing/2014/main" id="{AE744A7E-93A3-6812-49D3-14B97EE61E5D}"/>
                    </a:ext>
                  </a:extLst>
                </p:cNvPr>
                <p:cNvGrpSpPr/>
                <p:nvPr/>
              </p:nvGrpSpPr>
              <p:grpSpPr>
                <a:xfrm>
                  <a:off x="6396900" y="2970292"/>
                  <a:ext cx="457200" cy="1695432"/>
                  <a:chOff x="6396900" y="2970292"/>
                  <a:chExt cx="457200" cy="1695432"/>
                </a:xfrm>
              </p:grpSpPr>
              <p:cxnSp>
                <p:nvCxnSpPr>
                  <p:cNvPr id="966" name="Straight Connector 965">
                    <a:extLst>
                      <a:ext uri="{FF2B5EF4-FFF2-40B4-BE49-F238E27FC236}">
                        <a16:creationId xmlns:a16="http://schemas.microsoft.com/office/drawing/2014/main" id="{24566961-FE3F-8DC8-0510-4C42E85301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V="1">
                    <a:off x="6625500" y="2741692"/>
                    <a:ext cx="0" cy="45720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7" name="Straight Connector 966">
                    <a:extLst>
                      <a:ext uri="{FF2B5EF4-FFF2-40B4-BE49-F238E27FC236}">
                        <a16:creationId xmlns:a16="http://schemas.microsoft.com/office/drawing/2014/main" id="{96B91892-4476-2799-A2F5-8920D12B75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V="1">
                    <a:off x="6625500" y="2983897"/>
                    <a:ext cx="0" cy="45720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8" name="Straight Connector 967">
                    <a:extLst>
                      <a:ext uri="{FF2B5EF4-FFF2-40B4-BE49-F238E27FC236}">
                        <a16:creationId xmlns:a16="http://schemas.microsoft.com/office/drawing/2014/main" id="{A93261C3-39FA-5F43-E658-3C0F14D040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V="1">
                    <a:off x="6625500" y="3226102"/>
                    <a:ext cx="0" cy="45720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9" name="Straight Connector 968">
                    <a:extLst>
                      <a:ext uri="{FF2B5EF4-FFF2-40B4-BE49-F238E27FC236}">
                        <a16:creationId xmlns:a16="http://schemas.microsoft.com/office/drawing/2014/main" id="{AE22693E-C9BA-0966-C36D-EE410C7D76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V="1">
                    <a:off x="6625500" y="3468307"/>
                    <a:ext cx="0" cy="45720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0" name="Straight Connector 969">
                    <a:extLst>
                      <a:ext uri="{FF2B5EF4-FFF2-40B4-BE49-F238E27FC236}">
                        <a16:creationId xmlns:a16="http://schemas.microsoft.com/office/drawing/2014/main" id="{0660B78C-D904-B73A-92D5-E2AD1D6E9F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V="1">
                    <a:off x="6625500" y="3710512"/>
                    <a:ext cx="0" cy="45720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1" name="Straight Connector 970">
                    <a:extLst>
                      <a:ext uri="{FF2B5EF4-FFF2-40B4-BE49-F238E27FC236}">
                        <a16:creationId xmlns:a16="http://schemas.microsoft.com/office/drawing/2014/main" id="{7BAFE13D-C487-1957-6A4D-950DD06C8F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V="1">
                    <a:off x="6625500" y="3952717"/>
                    <a:ext cx="0" cy="45720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2" name="Straight Connector 971">
                    <a:extLst>
                      <a:ext uri="{FF2B5EF4-FFF2-40B4-BE49-F238E27FC236}">
                        <a16:creationId xmlns:a16="http://schemas.microsoft.com/office/drawing/2014/main" id="{4D6ECC27-6C28-A0DD-A390-2E5D5152F6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V="1">
                    <a:off x="6625500" y="4194922"/>
                    <a:ext cx="0" cy="45720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3" name="Straight Connector 972">
                    <a:extLst>
                      <a:ext uri="{FF2B5EF4-FFF2-40B4-BE49-F238E27FC236}">
                        <a16:creationId xmlns:a16="http://schemas.microsoft.com/office/drawing/2014/main" id="{029D571E-D785-AE49-5DC3-890969970A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V="1">
                    <a:off x="6625500" y="4437124"/>
                    <a:ext cx="0" cy="45720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75" name="Straight Connector 974">
                  <a:extLst>
                    <a:ext uri="{FF2B5EF4-FFF2-40B4-BE49-F238E27FC236}">
                      <a16:creationId xmlns:a16="http://schemas.microsoft.com/office/drawing/2014/main" id="{C2DB1460-14AB-EDAF-058F-F24517C60F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02514" y="2961631"/>
                  <a:ext cx="0" cy="1709928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4" name="Group 743">
                <a:extLst>
                  <a:ext uri="{FF2B5EF4-FFF2-40B4-BE49-F238E27FC236}">
                    <a16:creationId xmlns:a16="http://schemas.microsoft.com/office/drawing/2014/main" id="{BB3DB157-F36A-601A-DE07-A2AEFEC37008}"/>
                  </a:ext>
                </a:extLst>
              </p:cNvPr>
              <p:cNvGrpSpPr/>
              <p:nvPr/>
            </p:nvGrpSpPr>
            <p:grpSpPr>
              <a:xfrm>
                <a:off x="6831193" y="2811982"/>
                <a:ext cx="810170" cy="1964515"/>
                <a:chOff x="6946600" y="2562539"/>
                <a:chExt cx="877824" cy="1964515"/>
              </a:xfrm>
            </p:grpSpPr>
            <p:sp>
              <p:nvSpPr>
                <p:cNvPr id="745" name="Rectangle: Rounded Corners 744">
                  <a:extLst>
                    <a:ext uri="{FF2B5EF4-FFF2-40B4-BE49-F238E27FC236}">
                      <a16:creationId xmlns:a16="http://schemas.microsoft.com/office/drawing/2014/main" id="{FA9E509C-FFCB-2BD8-E279-FB540C9C055A}"/>
                    </a:ext>
                  </a:extLst>
                </p:cNvPr>
                <p:cNvSpPr/>
                <p:nvPr/>
              </p:nvSpPr>
              <p:spPr>
                <a:xfrm>
                  <a:off x="6946600" y="2562539"/>
                  <a:ext cx="877824" cy="1964515"/>
                </a:xfrm>
                <a:prstGeom prst="roundRect">
                  <a:avLst>
                    <a:gd name="adj" fmla="val 4070"/>
                  </a:avLst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46" name="Group 745">
                  <a:extLst>
                    <a:ext uri="{FF2B5EF4-FFF2-40B4-BE49-F238E27FC236}">
                      <a16:creationId xmlns:a16="http://schemas.microsoft.com/office/drawing/2014/main" id="{A44B7702-F758-88DE-723B-05F366632290}"/>
                    </a:ext>
                  </a:extLst>
                </p:cNvPr>
                <p:cNvGrpSpPr/>
                <p:nvPr/>
              </p:nvGrpSpPr>
              <p:grpSpPr>
                <a:xfrm>
                  <a:off x="6973031" y="2621625"/>
                  <a:ext cx="815260" cy="1885736"/>
                  <a:chOff x="6973031" y="2621625"/>
                  <a:chExt cx="815260" cy="1885736"/>
                </a:xfrm>
              </p:grpSpPr>
              <p:grpSp>
                <p:nvGrpSpPr>
                  <p:cNvPr id="747" name="Group 746">
                    <a:extLst>
                      <a:ext uri="{FF2B5EF4-FFF2-40B4-BE49-F238E27FC236}">
                        <a16:creationId xmlns:a16="http://schemas.microsoft.com/office/drawing/2014/main" id="{B30DCD6D-98D7-D6FA-E17A-61E710D409F1}"/>
                      </a:ext>
                    </a:extLst>
                  </p:cNvPr>
                  <p:cNvGrpSpPr/>
                  <p:nvPr/>
                </p:nvGrpSpPr>
                <p:grpSpPr>
                  <a:xfrm>
                    <a:off x="6973031" y="2621625"/>
                    <a:ext cx="151609" cy="1885736"/>
                    <a:chOff x="3437040" y="1367110"/>
                    <a:chExt cx="151609" cy="1885736"/>
                  </a:xfrm>
                </p:grpSpPr>
                <p:grpSp>
                  <p:nvGrpSpPr>
                    <p:cNvPr id="823" name="Group 822">
                      <a:extLst>
                        <a:ext uri="{FF2B5EF4-FFF2-40B4-BE49-F238E27FC236}">
                          <a16:creationId xmlns:a16="http://schemas.microsoft.com/office/drawing/2014/main" id="{21C0DCA0-4AD1-F3EF-3623-1B1174439D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52317" y="1849043"/>
                      <a:ext cx="136332" cy="205110"/>
                      <a:chOff x="8154958" y="2668363"/>
                      <a:chExt cx="81280" cy="125730"/>
                    </a:xfrm>
                  </p:grpSpPr>
                  <p:cxnSp>
                    <p:nvCxnSpPr>
                      <p:cNvPr id="845" name="Straight Connector 844">
                        <a:extLst>
                          <a:ext uri="{FF2B5EF4-FFF2-40B4-BE49-F238E27FC236}">
                            <a16:creationId xmlns:a16="http://schemas.microsoft.com/office/drawing/2014/main" id="{906F8878-6CF7-3C56-B9A9-82E92DAF74F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8196868" y="2735038"/>
                        <a:ext cx="0" cy="59055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846" name="Isosceles Triangle 845">
                        <a:extLst>
                          <a:ext uri="{FF2B5EF4-FFF2-40B4-BE49-F238E27FC236}">
                            <a16:creationId xmlns:a16="http://schemas.microsoft.com/office/drawing/2014/main" id="{7B146D87-7825-2590-8AA1-04A8DD0667AF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8154958" y="2668363"/>
                        <a:ext cx="81280" cy="64135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3200"/>
                      </a:p>
                    </p:txBody>
                  </p:sp>
                </p:grpSp>
                <p:grpSp>
                  <p:nvGrpSpPr>
                    <p:cNvPr id="824" name="Group 823">
                      <a:extLst>
                        <a:ext uri="{FF2B5EF4-FFF2-40B4-BE49-F238E27FC236}">
                          <a16:creationId xmlns:a16="http://schemas.microsoft.com/office/drawing/2014/main" id="{02634898-C236-568E-7CDB-0BCB9DE7803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49122" y="2087308"/>
                      <a:ext cx="136332" cy="205110"/>
                      <a:chOff x="8154958" y="2668363"/>
                      <a:chExt cx="81280" cy="125730"/>
                    </a:xfrm>
                  </p:grpSpPr>
                  <p:cxnSp>
                    <p:nvCxnSpPr>
                      <p:cNvPr id="843" name="Straight Connector 842">
                        <a:extLst>
                          <a:ext uri="{FF2B5EF4-FFF2-40B4-BE49-F238E27FC236}">
                            <a16:creationId xmlns:a16="http://schemas.microsoft.com/office/drawing/2014/main" id="{CCA94846-2F05-6BB0-A2AF-FF373CD112A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8196868" y="2735038"/>
                        <a:ext cx="0" cy="59055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844" name="Isosceles Triangle 843">
                        <a:extLst>
                          <a:ext uri="{FF2B5EF4-FFF2-40B4-BE49-F238E27FC236}">
                            <a16:creationId xmlns:a16="http://schemas.microsoft.com/office/drawing/2014/main" id="{043CF618-E1BD-235B-03AB-FE927334C896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8154958" y="2668363"/>
                        <a:ext cx="81280" cy="64135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3200"/>
                      </a:p>
                    </p:txBody>
                  </p:sp>
                </p:grpSp>
                <p:grpSp>
                  <p:nvGrpSpPr>
                    <p:cNvPr id="825" name="Group 824">
                      <a:extLst>
                        <a:ext uri="{FF2B5EF4-FFF2-40B4-BE49-F238E27FC236}">
                          <a16:creationId xmlns:a16="http://schemas.microsoft.com/office/drawing/2014/main" id="{4B2C9486-2ABC-B27A-972F-11D5FD724B7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44013" y="2325573"/>
                      <a:ext cx="136332" cy="205110"/>
                      <a:chOff x="8154958" y="2668363"/>
                      <a:chExt cx="81280" cy="125730"/>
                    </a:xfrm>
                  </p:grpSpPr>
                  <p:cxnSp>
                    <p:nvCxnSpPr>
                      <p:cNvPr id="841" name="Straight Connector 840">
                        <a:extLst>
                          <a:ext uri="{FF2B5EF4-FFF2-40B4-BE49-F238E27FC236}">
                            <a16:creationId xmlns:a16="http://schemas.microsoft.com/office/drawing/2014/main" id="{8C2126D6-9B0F-8AF5-6ABD-D935C3DF873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8196868" y="2735038"/>
                        <a:ext cx="0" cy="59055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842" name="Isosceles Triangle 841">
                        <a:extLst>
                          <a:ext uri="{FF2B5EF4-FFF2-40B4-BE49-F238E27FC236}">
                            <a16:creationId xmlns:a16="http://schemas.microsoft.com/office/drawing/2014/main" id="{9B3DA40F-1F20-6A57-63AD-28D155788793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8154958" y="2668363"/>
                        <a:ext cx="81280" cy="64135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3200"/>
                      </a:p>
                    </p:txBody>
                  </p:sp>
                </p:grpSp>
                <p:grpSp>
                  <p:nvGrpSpPr>
                    <p:cNvPr id="826" name="Group 825">
                      <a:extLst>
                        <a:ext uri="{FF2B5EF4-FFF2-40B4-BE49-F238E27FC236}">
                          <a16:creationId xmlns:a16="http://schemas.microsoft.com/office/drawing/2014/main" id="{CD5EBBA3-45B8-1CAB-1009-49476106CA2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40818" y="2563838"/>
                      <a:ext cx="136332" cy="205110"/>
                      <a:chOff x="8154958" y="2668363"/>
                      <a:chExt cx="81280" cy="125730"/>
                    </a:xfrm>
                  </p:grpSpPr>
                  <p:cxnSp>
                    <p:nvCxnSpPr>
                      <p:cNvPr id="839" name="Straight Connector 838">
                        <a:extLst>
                          <a:ext uri="{FF2B5EF4-FFF2-40B4-BE49-F238E27FC236}">
                            <a16:creationId xmlns:a16="http://schemas.microsoft.com/office/drawing/2014/main" id="{FF5F9465-1CB1-008F-B9D9-CC002B56939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8196868" y="2735038"/>
                        <a:ext cx="0" cy="59055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840" name="Isosceles Triangle 839">
                        <a:extLst>
                          <a:ext uri="{FF2B5EF4-FFF2-40B4-BE49-F238E27FC236}">
                            <a16:creationId xmlns:a16="http://schemas.microsoft.com/office/drawing/2014/main" id="{C1BECDA5-F176-751E-A7C5-A8EB518C2713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8154958" y="2668363"/>
                        <a:ext cx="81280" cy="64135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3200"/>
                      </a:p>
                    </p:txBody>
                  </p:sp>
                </p:grpSp>
                <p:grpSp>
                  <p:nvGrpSpPr>
                    <p:cNvPr id="827" name="Group 826">
                      <a:extLst>
                        <a:ext uri="{FF2B5EF4-FFF2-40B4-BE49-F238E27FC236}">
                          <a16:creationId xmlns:a16="http://schemas.microsoft.com/office/drawing/2014/main" id="{640FFAF0-7189-E439-F1FD-405638B3CA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40235" y="2809471"/>
                      <a:ext cx="136332" cy="205110"/>
                      <a:chOff x="8154958" y="2668363"/>
                      <a:chExt cx="81280" cy="125730"/>
                    </a:xfrm>
                  </p:grpSpPr>
                  <p:cxnSp>
                    <p:nvCxnSpPr>
                      <p:cNvPr id="837" name="Straight Connector 836">
                        <a:extLst>
                          <a:ext uri="{FF2B5EF4-FFF2-40B4-BE49-F238E27FC236}">
                            <a16:creationId xmlns:a16="http://schemas.microsoft.com/office/drawing/2014/main" id="{517D3F8A-762F-0C81-EFB0-27EB1409D1E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8196868" y="2735038"/>
                        <a:ext cx="0" cy="59055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838" name="Isosceles Triangle 837">
                        <a:extLst>
                          <a:ext uri="{FF2B5EF4-FFF2-40B4-BE49-F238E27FC236}">
                            <a16:creationId xmlns:a16="http://schemas.microsoft.com/office/drawing/2014/main" id="{6F1CE482-D23D-6BA2-1AC3-A5782D77C9DE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8154958" y="2668363"/>
                        <a:ext cx="81280" cy="64135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3200"/>
                      </a:p>
                    </p:txBody>
                  </p:sp>
                </p:grpSp>
                <p:grpSp>
                  <p:nvGrpSpPr>
                    <p:cNvPr id="828" name="Group 827">
                      <a:extLst>
                        <a:ext uri="{FF2B5EF4-FFF2-40B4-BE49-F238E27FC236}">
                          <a16:creationId xmlns:a16="http://schemas.microsoft.com/office/drawing/2014/main" id="{6A706B54-2712-D0AF-CE67-EBF1084F8E5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37040" y="3047736"/>
                      <a:ext cx="136332" cy="205110"/>
                      <a:chOff x="8154958" y="2668363"/>
                      <a:chExt cx="81280" cy="125730"/>
                    </a:xfrm>
                  </p:grpSpPr>
                  <p:cxnSp>
                    <p:nvCxnSpPr>
                      <p:cNvPr id="835" name="Straight Connector 834">
                        <a:extLst>
                          <a:ext uri="{FF2B5EF4-FFF2-40B4-BE49-F238E27FC236}">
                            <a16:creationId xmlns:a16="http://schemas.microsoft.com/office/drawing/2014/main" id="{8B6B3530-3AFA-3360-0C74-8311A9ED1CC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8196868" y="2735038"/>
                        <a:ext cx="0" cy="59055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836" name="Isosceles Triangle 835">
                        <a:extLst>
                          <a:ext uri="{FF2B5EF4-FFF2-40B4-BE49-F238E27FC236}">
                            <a16:creationId xmlns:a16="http://schemas.microsoft.com/office/drawing/2014/main" id="{7E8594DF-231D-A36B-7D0E-90912BC29176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8154958" y="2668363"/>
                        <a:ext cx="81280" cy="64135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3200"/>
                      </a:p>
                    </p:txBody>
                  </p:sp>
                </p:grpSp>
                <p:grpSp>
                  <p:nvGrpSpPr>
                    <p:cNvPr id="829" name="Group 828">
                      <a:extLst>
                        <a:ext uri="{FF2B5EF4-FFF2-40B4-BE49-F238E27FC236}">
                          <a16:creationId xmlns:a16="http://schemas.microsoft.com/office/drawing/2014/main" id="{F1EBD348-1A54-6B57-63ED-28D09710454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52317" y="1367110"/>
                      <a:ext cx="136332" cy="205110"/>
                      <a:chOff x="8154958" y="2668363"/>
                      <a:chExt cx="81280" cy="125730"/>
                    </a:xfrm>
                  </p:grpSpPr>
                  <p:cxnSp>
                    <p:nvCxnSpPr>
                      <p:cNvPr id="833" name="Straight Connector 832">
                        <a:extLst>
                          <a:ext uri="{FF2B5EF4-FFF2-40B4-BE49-F238E27FC236}">
                            <a16:creationId xmlns:a16="http://schemas.microsoft.com/office/drawing/2014/main" id="{6214A926-C20A-E4D8-EBAD-49B34851504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8196868" y="2735038"/>
                        <a:ext cx="0" cy="59055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834" name="Isosceles Triangle 833">
                        <a:extLst>
                          <a:ext uri="{FF2B5EF4-FFF2-40B4-BE49-F238E27FC236}">
                            <a16:creationId xmlns:a16="http://schemas.microsoft.com/office/drawing/2014/main" id="{09CEC428-590B-6A92-4DBB-106DAF200AA0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8154958" y="2668363"/>
                        <a:ext cx="81280" cy="64135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3200"/>
                      </a:p>
                    </p:txBody>
                  </p:sp>
                </p:grpSp>
                <p:grpSp>
                  <p:nvGrpSpPr>
                    <p:cNvPr id="830" name="Group 829">
                      <a:extLst>
                        <a:ext uri="{FF2B5EF4-FFF2-40B4-BE49-F238E27FC236}">
                          <a16:creationId xmlns:a16="http://schemas.microsoft.com/office/drawing/2014/main" id="{2C1B8225-155C-2EC4-EC33-0790233095B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49122" y="1605375"/>
                      <a:ext cx="136332" cy="205110"/>
                      <a:chOff x="8154958" y="2668363"/>
                      <a:chExt cx="81280" cy="125730"/>
                    </a:xfrm>
                  </p:grpSpPr>
                  <p:cxnSp>
                    <p:nvCxnSpPr>
                      <p:cNvPr id="831" name="Straight Connector 830">
                        <a:extLst>
                          <a:ext uri="{FF2B5EF4-FFF2-40B4-BE49-F238E27FC236}">
                            <a16:creationId xmlns:a16="http://schemas.microsoft.com/office/drawing/2014/main" id="{CB6373F5-5617-EDDA-390C-25598CEF035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8196868" y="2735038"/>
                        <a:ext cx="0" cy="59055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832" name="Isosceles Triangle 831">
                        <a:extLst>
                          <a:ext uri="{FF2B5EF4-FFF2-40B4-BE49-F238E27FC236}">
                            <a16:creationId xmlns:a16="http://schemas.microsoft.com/office/drawing/2014/main" id="{AA8848DB-1568-C83B-5669-0D5D05F8E29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8154958" y="2668363"/>
                        <a:ext cx="81280" cy="64135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3200"/>
                      </a:p>
                    </p:txBody>
                  </p:sp>
                </p:grpSp>
              </p:grpSp>
              <p:grpSp>
                <p:nvGrpSpPr>
                  <p:cNvPr id="748" name="Group 747">
                    <a:extLst>
                      <a:ext uri="{FF2B5EF4-FFF2-40B4-BE49-F238E27FC236}">
                        <a16:creationId xmlns:a16="http://schemas.microsoft.com/office/drawing/2014/main" id="{80798761-8F98-7F8A-BD28-4992234CA628}"/>
                      </a:ext>
                    </a:extLst>
                  </p:cNvPr>
                  <p:cNvGrpSpPr/>
                  <p:nvPr/>
                </p:nvGrpSpPr>
                <p:grpSpPr>
                  <a:xfrm>
                    <a:off x="7200931" y="2621625"/>
                    <a:ext cx="151609" cy="1885736"/>
                    <a:chOff x="3437040" y="1367110"/>
                    <a:chExt cx="151609" cy="1885736"/>
                  </a:xfrm>
                </p:grpSpPr>
                <p:grpSp>
                  <p:nvGrpSpPr>
                    <p:cNvPr id="799" name="Group 798">
                      <a:extLst>
                        <a:ext uri="{FF2B5EF4-FFF2-40B4-BE49-F238E27FC236}">
                          <a16:creationId xmlns:a16="http://schemas.microsoft.com/office/drawing/2014/main" id="{088E8F44-3513-D640-6116-6B00EF23A5E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52317" y="1849043"/>
                      <a:ext cx="136332" cy="205110"/>
                      <a:chOff x="8154958" y="2668363"/>
                      <a:chExt cx="81280" cy="125730"/>
                    </a:xfrm>
                  </p:grpSpPr>
                  <p:cxnSp>
                    <p:nvCxnSpPr>
                      <p:cNvPr id="821" name="Straight Connector 820">
                        <a:extLst>
                          <a:ext uri="{FF2B5EF4-FFF2-40B4-BE49-F238E27FC236}">
                            <a16:creationId xmlns:a16="http://schemas.microsoft.com/office/drawing/2014/main" id="{9D6613C0-B210-491A-724B-1F13D898870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8196868" y="2735038"/>
                        <a:ext cx="0" cy="59055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822" name="Isosceles Triangle 821">
                        <a:extLst>
                          <a:ext uri="{FF2B5EF4-FFF2-40B4-BE49-F238E27FC236}">
                            <a16:creationId xmlns:a16="http://schemas.microsoft.com/office/drawing/2014/main" id="{7FFB5B8A-848C-700C-BB28-1C9147075E6F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8154958" y="2668363"/>
                        <a:ext cx="81280" cy="64135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3200"/>
                      </a:p>
                    </p:txBody>
                  </p:sp>
                </p:grpSp>
                <p:grpSp>
                  <p:nvGrpSpPr>
                    <p:cNvPr id="800" name="Group 799">
                      <a:extLst>
                        <a:ext uri="{FF2B5EF4-FFF2-40B4-BE49-F238E27FC236}">
                          <a16:creationId xmlns:a16="http://schemas.microsoft.com/office/drawing/2014/main" id="{0E4335DB-56CF-7099-90E1-21261DC946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49122" y="2087308"/>
                      <a:ext cx="136332" cy="205110"/>
                      <a:chOff x="8154958" y="2668363"/>
                      <a:chExt cx="81280" cy="125730"/>
                    </a:xfrm>
                  </p:grpSpPr>
                  <p:cxnSp>
                    <p:nvCxnSpPr>
                      <p:cNvPr id="819" name="Straight Connector 818">
                        <a:extLst>
                          <a:ext uri="{FF2B5EF4-FFF2-40B4-BE49-F238E27FC236}">
                            <a16:creationId xmlns:a16="http://schemas.microsoft.com/office/drawing/2014/main" id="{DA7DC4BA-F236-2D02-2EA2-62C3DA4AE68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8196868" y="2735038"/>
                        <a:ext cx="0" cy="59055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820" name="Isosceles Triangle 819">
                        <a:extLst>
                          <a:ext uri="{FF2B5EF4-FFF2-40B4-BE49-F238E27FC236}">
                            <a16:creationId xmlns:a16="http://schemas.microsoft.com/office/drawing/2014/main" id="{7A3C9440-FE72-ADB3-E0C2-D836E4A4AA6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8154958" y="2668363"/>
                        <a:ext cx="81280" cy="64135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3200"/>
                      </a:p>
                    </p:txBody>
                  </p:sp>
                </p:grpSp>
                <p:grpSp>
                  <p:nvGrpSpPr>
                    <p:cNvPr id="801" name="Group 800">
                      <a:extLst>
                        <a:ext uri="{FF2B5EF4-FFF2-40B4-BE49-F238E27FC236}">
                          <a16:creationId xmlns:a16="http://schemas.microsoft.com/office/drawing/2014/main" id="{ED0DC290-4608-1BB2-DFAD-1F3D3BB7EC2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44013" y="2325573"/>
                      <a:ext cx="136332" cy="205110"/>
                      <a:chOff x="8154958" y="2668363"/>
                      <a:chExt cx="81280" cy="125730"/>
                    </a:xfrm>
                  </p:grpSpPr>
                  <p:cxnSp>
                    <p:nvCxnSpPr>
                      <p:cNvPr id="817" name="Straight Connector 816">
                        <a:extLst>
                          <a:ext uri="{FF2B5EF4-FFF2-40B4-BE49-F238E27FC236}">
                            <a16:creationId xmlns:a16="http://schemas.microsoft.com/office/drawing/2014/main" id="{DEC10194-C403-A282-57FE-0582D841209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8196868" y="2735038"/>
                        <a:ext cx="0" cy="59055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818" name="Isosceles Triangle 817">
                        <a:extLst>
                          <a:ext uri="{FF2B5EF4-FFF2-40B4-BE49-F238E27FC236}">
                            <a16:creationId xmlns:a16="http://schemas.microsoft.com/office/drawing/2014/main" id="{C16BFDC0-2148-7167-2414-8CDD9327FA40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8154958" y="2668363"/>
                        <a:ext cx="81280" cy="64135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3200"/>
                      </a:p>
                    </p:txBody>
                  </p:sp>
                </p:grpSp>
                <p:grpSp>
                  <p:nvGrpSpPr>
                    <p:cNvPr id="802" name="Group 801">
                      <a:extLst>
                        <a:ext uri="{FF2B5EF4-FFF2-40B4-BE49-F238E27FC236}">
                          <a16:creationId xmlns:a16="http://schemas.microsoft.com/office/drawing/2014/main" id="{099E0806-3D21-0D6F-A20F-E8088F88E7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40818" y="2563838"/>
                      <a:ext cx="136332" cy="205110"/>
                      <a:chOff x="8154958" y="2668363"/>
                      <a:chExt cx="81280" cy="125730"/>
                    </a:xfrm>
                  </p:grpSpPr>
                  <p:cxnSp>
                    <p:nvCxnSpPr>
                      <p:cNvPr id="815" name="Straight Connector 814">
                        <a:extLst>
                          <a:ext uri="{FF2B5EF4-FFF2-40B4-BE49-F238E27FC236}">
                            <a16:creationId xmlns:a16="http://schemas.microsoft.com/office/drawing/2014/main" id="{1B46B390-5E11-93D0-743F-0652924EB1D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8196868" y="2735038"/>
                        <a:ext cx="0" cy="59055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816" name="Isosceles Triangle 815">
                        <a:extLst>
                          <a:ext uri="{FF2B5EF4-FFF2-40B4-BE49-F238E27FC236}">
                            <a16:creationId xmlns:a16="http://schemas.microsoft.com/office/drawing/2014/main" id="{63889BF4-11E8-660B-F006-085086D675A8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8154958" y="2668363"/>
                        <a:ext cx="81280" cy="64135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3200"/>
                      </a:p>
                    </p:txBody>
                  </p:sp>
                </p:grpSp>
                <p:grpSp>
                  <p:nvGrpSpPr>
                    <p:cNvPr id="803" name="Group 802">
                      <a:extLst>
                        <a:ext uri="{FF2B5EF4-FFF2-40B4-BE49-F238E27FC236}">
                          <a16:creationId xmlns:a16="http://schemas.microsoft.com/office/drawing/2014/main" id="{3202930D-20BC-C0E1-9AAA-07114F9996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40235" y="2809471"/>
                      <a:ext cx="136332" cy="205110"/>
                      <a:chOff x="8154958" y="2668363"/>
                      <a:chExt cx="81280" cy="125730"/>
                    </a:xfrm>
                  </p:grpSpPr>
                  <p:cxnSp>
                    <p:nvCxnSpPr>
                      <p:cNvPr id="813" name="Straight Connector 812">
                        <a:extLst>
                          <a:ext uri="{FF2B5EF4-FFF2-40B4-BE49-F238E27FC236}">
                            <a16:creationId xmlns:a16="http://schemas.microsoft.com/office/drawing/2014/main" id="{D48B69C1-F6B1-E186-EAA3-1F5654339C3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8196868" y="2735038"/>
                        <a:ext cx="0" cy="59055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814" name="Isosceles Triangle 813">
                        <a:extLst>
                          <a:ext uri="{FF2B5EF4-FFF2-40B4-BE49-F238E27FC236}">
                            <a16:creationId xmlns:a16="http://schemas.microsoft.com/office/drawing/2014/main" id="{667CBEFD-F3E9-CFCD-8F37-9CA14882B448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8154958" y="2668363"/>
                        <a:ext cx="81280" cy="64135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3200"/>
                      </a:p>
                    </p:txBody>
                  </p:sp>
                </p:grpSp>
                <p:grpSp>
                  <p:nvGrpSpPr>
                    <p:cNvPr id="804" name="Group 803">
                      <a:extLst>
                        <a:ext uri="{FF2B5EF4-FFF2-40B4-BE49-F238E27FC236}">
                          <a16:creationId xmlns:a16="http://schemas.microsoft.com/office/drawing/2014/main" id="{2CE80A74-BDD0-F6D8-62BA-F52DE22195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37040" y="3047736"/>
                      <a:ext cx="136332" cy="205110"/>
                      <a:chOff x="8154958" y="2668363"/>
                      <a:chExt cx="81280" cy="125730"/>
                    </a:xfrm>
                  </p:grpSpPr>
                  <p:cxnSp>
                    <p:nvCxnSpPr>
                      <p:cNvPr id="811" name="Straight Connector 810">
                        <a:extLst>
                          <a:ext uri="{FF2B5EF4-FFF2-40B4-BE49-F238E27FC236}">
                            <a16:creationId xmlns:a16="http://schemas.microsoft.com/office/drawing/2014/main" id="{28EF6874-7108-F86F-FA30-34DE1CDB1E2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8196868" y="2735038"/>
                        <a:ext cx="0" cy="59055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812" name="Isosceles Triangle 811">
                        <a:extLst>
                          <a:ext uri="{FF2B5EF4-FFF2-40B4-BE49-F238E27FC236}">
                            <a16:creationId xmlns:a16="http://schemas.microsoft.com/office/drawing/2014/main" id="{D082CF93-78BE-065C-A1D7-AE86CA17773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8154958" y="2668363"/>
                        <a:ext cx="81280" cy="64135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3200"/>
                      </a:p>
                    </p:txBody>
                  </p:sp>
                </p:grpSp>
                <p:grpSp>
                  <p:nvGrpSpPr>
                    <p:cNvPr id="805" name="Group 804">
                      <a:extLst>
                        <a:ext uri="{FF2B5EF4-FFF2-40B4-BE49-F238E27FC236}">
                          <a16:creationId xmlns:a16="http://schemas.microsoft.com/office/drawing/2014/main" id="{84F8076A-E81E-135B-636D-DFA2BC14FEA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52317" y="1367110"/>
                      <a:ext cx="136332" cy="205110"/>
                      <a:chOff x="8154958" y="2668363"/>
                      <a:chExt cx="81280" cy="125730"/>
                    </a:xfrm>
                  </p:grpSpPr>
                  <p:cxnSp>
                    <p:nvCxnSpPr>
                      <p:cNvPr id="809" name="Straight Connector 808">
                        <a:extLst>
                          <a:ext uri="{FF2B5EF4-FFF2-40B4-BE49-F238E27FC236}">
                            <a16:creationId xmlns:a16="http://schemas.microsoft.com/office/drawing/2014/main" id="{F7BA57CA-17B6-DD1C-BD53-0073AF89AA0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8196868" y="2735038"/>
                        <a:ext cx="0" cy="59055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810" name="Isosceles Triangle 809">
                        <a:extLst>
                          <a:ext uri="{FF2B5EF4-FFF2-40B4-BE49-F238E27FC236}">
                            <a16:creationId xmlns:a16="http://schemas.microsoft.com/office/drawing/2014/main" id="{3B4E1FD5-03D1-4ACE-D7B5-7001C9579833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8154958" y="2668363"/>
                        <a:ext cx="81280" cy="64135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3200"/>
                      </a:p>
                    </p:txBody>
                  </p:sp>
                </p:grpSp>
                <p:grpSp>
                  <p:nvGrpSpPr>
                    <p:cNvPr id="806" name="Group 805">
                      <a:extLst>
                        <a:ext uri="{FF2B5EF4-FFF2-40B4-BE49-F238E27FC236}">
                          <a16:creationId xmlns:a16="http://schemas.microsoft.com/office/drawing/2014/main" id="{5C0F7206-5EC6-B81E-C6E3-76A426EE7D3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49122" y="1605375"/>
                      <a:ext cx="136332" cy="205110"/>
                      <a:chOff x="8154958" y="2668363"/>
                      <a:chExt cx="81280" cy="125730"/>
                    </a:xfrm>
                  </p:grpSpPr>
                  <p:cxnSp>
                    <p:nvCxnSpPr>
                      <p:cNvPr id="807" name="Straight Connector 806">
                        <a:extLst>
                          <a:ext uri="{FF2B5EF4-FFF2-40B4-BE49-F238E27FC236}">
                            <a16:creationId xmlns:a16="http://schemas.microsoft.com/office/drawing/2014/main" id="{670A58E1-9AAA-61E8-9D92-6C55E7B786E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8196868" y="2735038"/>
                        <a:ext cx="0" cy="59055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808" name="Isosceles Triangle 807">
                        <a:extLst>
                          <a:ext uri="{FF2B5EF4-FFF2-40B4-BE49-F238E27FC236}">
                            <a16:creationId xmlns:a16="http://schemas.microsoft.com/office/drawing/2014/main" id="{2838CC45-BAFC-2937-D960-6D759B5AACCB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8154958" y="2668363"/>
                        <a:ext cx="81280" cy="64135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3200"/>
                      </a:p>
                    </p:txBody>
                  </p:sp>
                </p:grpSp>
              </p:grpSp>
              <p:grpSp>
                <p:nvGrpSpPr>
                  <p:cNvPr id="749" name="Group 748">
                    <a:extLst>
                      <a:ext uri="{FF2B5EF4-FFF2-40B4-BE49-F238E27FC236}">
                        <a16:creationId xmlns:a16="http://schemas.microsoft.com/office/drawing/2014/main" id="{C4E6E627-6D53-9134-81BE-F5008FA2C4A1}"/>
                      </a:ext>
                    </a:extLst>
                  </p:cNvPr>
                  <p:cNvGrpSpPr/>
                  <p:nvPr/>
                </p:nvGrpSpPr>
                <p:grpSpPr>
                  <a:xfrm>
                    <a:off x="7423627" y="2621625"/>
                    <a:ext cx="151609" cy="1885736"/>
                    <a:chOff x="3437040" y="1367110"/>
                    <a:chExt cx="151609" cy="1885736"/>
                  </a:xfrm>
                </p:grpSpPr>
                <p:grpSp>
                  <p:nvGrpSpPr>
                    <p:cNvPr id="775" name="Group 774">
                      <a:extLst>
                        <a:ext uri="{FF2B5EF4-FFF2-40B4-BE49-F238E27FC236}">
                          <a16:creationId xmlns:a16="http://schemas.microsoft.com/office/drawing/2014/main" id="{D8D6764E-0FCE-E264-FB3C-A7F956388C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52317" y="1849043"/>
                      <a:ext cx="136332" cy="205110"/>
                      <a:chOff x="8154958" y="2668363"/>
                      <a:chExt cx="81280" cy="125730"/>
                    </a:xfrm>
                  </p:grpSpPr>
                  <p:cxnSp>
                    <p:nvCxnSpPr>
                      <p:cNvPr id="797" name="Straight Connector 796">
                        <a:extLst>
                          <a:ext uri="{FF2B5EF4-FFF2-40B4-BE49-F238E27FC236}">
                            <a16:creationId xmlns:a16="http://schemas.microsoft.com/office/drawing/2014/main" id="{748F19A3-1E40-8C39-D366-9FB86B6FF64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8196868" y="2735038"/>
                        <a:ext cx="0" cy="59055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98" name="Isosceles Triangle 797">
                        <a:extLst>
                          <a:ext uri="{FF2B5EF4-FFF2-40B4-BE49-F238E27FC236}">
                            <a16:creationId xmlns:a16="http://schemas.microsoft.com/office/drawing/2014/main" id="{1EE8399E-B9FD-C746-1869-56F9F61DCD43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8154958" y="2668363"/>
                        <a:ext cx="81280" cy="64135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3200"/>
                      </a:p>
                    </p:txBody>
                  </p:sp>
                </p:grpSp>
                <p:grpSp>
                  <p:nvGrpSpPr>
                    <p:cNvPr id="776" name="Group 775">
                      <a:extLst>
                        <a:ext uri="{FF2B5EF4-FFF2-40B4-BE49-F238E27FC236}">
                          <a16:creationId xmlns:a16="http://schemas.microsoft.com/office/drawing/2014/main" id="{19E3CC6E-92BA-353E-CBCD-C30F57F741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49122" y="2087308"/>
                      <a:ext cx="136332" cy="205110"/>
                      <a:chOff x="8154958" y="2668363"/>
                      <a:chExt cx="81280" cy="125730"/>
                    </a:xfrm>
                  </p:grpSpPr>
                  <p:cxnSp>
                    <p:nvCxnSpPr>
                      <p:cNvPr id="795" name="Straight Connector 794">
                        <a:extLst>
                          <a:ext uri="{FF2B5EF4-FFF2-40B4-BE49-F238E27FC236}">
                            <a16:creationId xmlns:a16="http://schemas.microsoft.com/office/drawing/2014/main" id="{3FAE37E0-73F8-5D43-D525-4BF6359E5BF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8196868" y="2735038"/>
                        <a:ext cx="0" cy="59055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96" name="Isosceles Triangle 795">
                        <a:extLst>
                          <a:ext uri="{FF2B5EF4-FFF2-40B4-BE49-F238E27FC236}">
                            <a16:creationId xmlns:a16="http://schemas.microsoft.com/office/drawing/2014/main" id="{AE248FF0-E778-2B7F-5752-CFA3ED89BCC9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8154958" y="2668363"/>
                        <a:ext cx="81280" cy="64135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3200"/>
                      </a:p>
                    </p:txBody>
                  </p:sp>
                </p:grpSp>
                <p:grpSp>
                  <p:nvGrpSpPr>
                    <p:cNvPr id="777" name="Group 776">
                      <a:extLst>
                        <a:ext uri="{FF2B5EF4-FFF2-40B4-BE49-F238E27FC236}">
                          <a16:creationId xmlns:a16="http://schemas.microsoft.com/office/drawing/2014/main" id="{9A6BA843-090E-DA7F-71CB-54C6C027D51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44013" y="2325573"/>
                      <a:ext cx="136332" cy="205110"/>
                      <a:chOff x="8154958" y="2668363"/>
                      <a:chExt cx="81280" cy="125730"/>
                    </a:xfrm>
                  </p:grpSpPr>
                  <p:cxnSp>
                    <p:nvCxnSpPr>
                      <p:cNvPr id="793" name="Straight Connector 792">
                        <a:extLst>
                          <a:ext uri="{FF2B5EF4-FFF2-40B4-BE49-F238E27FC236}">
                            <a16:creationId xmlns:a16="http://schemas.microsoft.com/office/drawing/2014/main" id="{A6AD0A85-EDD8-873A-0DB2-8424FCF3574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8196868" y="2735038"/>
                        <a:ext cx="0" cy="59055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94" name="Isosceles Triangle 793">
                        <a:extLst>
                          <a:ext uri="{FF2B5EF4-FFF2-40B4-BE49-F238E27FC236}">
                            <a16:creationId xmlns:a16="http://schemas.microsoft.com/office/drawing/2014/main" id="{EFE938E7-85E5-EF82-7CF2-0F9ABFF0FD7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8154958" y="2668363"/>
                        <a:ext cx="81280" cy="64135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3200"/>
                      </a:p>
                    </p:txBody>
                  </p:sp>
                </p:grpSp>
                <p:grpSp>
                  <p:nvGrpSpPr>
                    <p:cNvPr id="778" name="Group 777">
                      <a:extLst>
                        <a:ext uri="{FF2B5EF4-FFF2-40B4-BE49-F238E27FC236}">
                          <a16:creationId xmlns:a16="http://schemas.microsoft.com/office/drawing/2014/main" id="{3D1A1201-8E97-9D55-4E7F-97C1B672DF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40818" y="2563838"/>
                      <a:ext cx="136332" cy="205110"/>
                      <a:chOff x="8154958" y="2668363"/>
                      <a:chExt cx="81280" cy="125730"/>
                    </a:xfrm>
                  </p:grpSpPr>
                  <p:cxnSp>
                    <p:nvCxnSpPr>
                      <p:cNvPr id="791" name="Straight Connector 790">
                        <a:extLst>
                          <a:ext uri="{FF2B5EF4-FFF2-40B4-BE49-F238E27FC236}">
                            <a16:creationId xmlns:a16="http://schemas.microsoft.com/office/drawing/2014/main" id="{1B545AB8-D524-4A75-5E8D-7DA2BF4C2ED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8196868" y="2735038"/>
                        <a:ext cx="0" cy="59055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92" name="Isosceles Triangle 791">
                        <a:extLst>
                          <a:ext uri="{FF2B5EF4-FFF2-40B4-BE49-F238E27FC236}">
                            <a16:creationId xmlns:a16="http://schemas.microsoft.com/office/drawing/2014/main" id="{7007B443-7C2B-0E85-6180-7926256077C3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8154958" y="2668363"/>
                        <a:ext cx="81280" cy="64135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3200"/>
                      </a:p>
                    </p:txBody>
                  </p:sp>
                </p:grpSp>
                <p:grpSp>
                  <p:nvGrpSpPr>
                    <p:cNvPr id="779" name="Group 778">
                      <a:extLst>
                        <a:ext uri="{FF2B5EF4-FFF2-40B4-BE49-F238E27FC236}">
                          <a16:creationId xmlns:a16="http://schemas.microsoft.com/office/drawing/2014/main" id="{8E5F91E6-1656-CD03-1261-401D43F1816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40235" y="2809471"/>
                      <a:ext cx="136332" cy="205110"/>
                      <a:chOff x="8154958" y="2668363"/>
                      <a:chExt cx="81280" cy="125730"/>
                    </a:xfrm>
                  </p:grpSpPr>
                  <p:cxnSp>
                    <p:nvCxnSpPr>
                      <p:cNvPr id="789" name="Straight Connector 788">
                        <a:extLst>
                          <a:ext uri="{FF2B5EF4-FFF2-40B4-BE49-F238E27FC236}">
                            <a16:creationId xmlns:a16="http://schemas.microsoft.com/office/drawing/2014/main" id="{E43B3BBE-768A-A025-9D92-F857573F196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8196868" y="2735038"/>
                        <a:ext cx="0" cy="59055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90" name="Isosceles Triangle 789">
                        <a:extLst>
                          <a:ext uri="{FF2B5EF4-FFF2-40B4-BE49-F238E27FC236}">
                            <a16:creationId xmlns:a16="http://schemas.microsoft.com/office/drawing/2014/main" id="{AD6658CC-E117-AEC1-861E-BA588CDC06B6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8154958" y="2668363"/>
                        <a:ext cx="81280" cy="64135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3200"/>
                      </a:p>
                    </p:txBody>
                  </p:sp>
                </p:grpSp>
                <p:grpSp>
                  <p:nvGrpSpPr>
                    <p:cNvPr id="780" name="Group 779">
                      <a:extLst>
                        <a:ext uri="{FF2B5EF4-FFF2-40B4-BE49-F238E27FC236}">
                          <a16:creationId xmlns:a16="http://schemas.microsoft.com/office/drawing/2014/main" id="{D2751CBD-D96A-4B7E-7907-D909D1923DE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37040" y="3047736"/>
                      <a:ext cx="136332" cy="205110"/>
                      <a:chOff x="8154958" y="2668363"/>
                      <a:chExt cx="81280" cy="125730"/>
                    </a:xfrm>
                  </p:grpSpPr>
                  <p:cxnSp>
                    <p:nvCxnSpPr>
                      <p:cNvPr id="787" name="Straight Connector 786">
                        <a:extLst>
                          <a:ext uri="{FF2B5EF4-FFF2-40B4-BE49-F238E27FC236}">
                            <a16:creationId xmlns:a16="http://schemas.microsoft.com/office/drawing/2014/main" id="{952D431A-34B7-864C-FB7C-E4FA6406C23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8196868" y="2735038"/>
                        <a:ext cx="0" cy="59055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88" name="Isosceles Triangle 787">
                        <a:extLst>
                          <a:ext uri="{FF2B5EF4-FFF2-40B4-BE49-F238E27FC236}">
                            <a16:creationId xmlns:a16="http://schemas.microsoft.com/office/drawing/2014/main" id="{19A9DCB8-0F62-7D20-1CD7-8AF623119664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8154958" y="2668363"/>
                        <a:ext cx="81280" cy="64135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3200"/>
                      </a:p>
                    </p:txBody>
                  </p:sp>
                </p:grpSp>
                <p:grpSp>
                  <p:nvGrpSpPr>
                    <p:cNvPr id="781" name="Group 780">
                      <a:extLst>
                        <a:ext uri="{FF2B5EF4-FFF2-40B4-BE49-F238E27FC236}">
                          <a16:creationId xmlns:a16="http://schemas.microsoft.com/office/drawing/2014/main" id="{3E2E68BE-AA2C-D1CA-14EA-5E385D4F8D4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52317" y="1367110"/>
                      <a:ext cx="136332" cy="205110"/>
                      <a:chOff x="8154958" y="2668363"/>
                      <a:chExt cx="81280" cy="125730"/>
                    </a:xfrm>
                  </p:grpSpPr>
                  <p:cxnSp>
                    <p:nvCxnSpPr>
                      <p:cNvPr id="785" name="Straight Connector 784">
                        <a:extLst>
                          <a:ext uri="{FF2B5EF4-FFF2-40B4-BE49-F238E27FC236}">
                            <a16:creationId xmlns:a16="http://schemas.microsoft.com/office/drawing/2014/main" id="{4F1DCF97-354C-6908-AB78-8F95E631047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8196868" y="2735038"/>
                        <a:ext cx="0" cy="59055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86" name="Isosceles Triangle 785">
                        <a:extLst>
                          <a:ext uri="{FF2B5EF4-FFF2-40B4-BE49-F238E27FC236}">
                            <a16:creationId xmlns:a16="http://schemas.microsoft.com/office/drawing/2014/main" id="{9A244568-D94F-993B-8012-2EE980F433DE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8154958" y="2668363"/>
                        <a:ext cx="81280" cy="64135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3200"/>
                      </a:p>
                    </p:txBody>
                  </p:sp>
                </p:grpSp>
                <p:grpSp>
                  <p:nvGrpSpPr>
                    <p:cNvPr id="782" name="Group 781">
                      <a:extLst>
                        <a:ext uri="{FF2B5EF4-FFF2-40B4-BE49-F238E27FC236}">
                          <a16:creationId xmlns:a16="http://schemas.microsoft.com/office/drawing/2014/main" id="{2D66ACCE-9848-9DEC-55A8-62A6A58BEB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49122" y="1605375"/>
                      <a:ext cx="136332" cy="205110"/>
                      <a:chOff x="8154958" y="2668363"/>
                      <a:chExt cx="81280" cy="125730"/>
                    </a:xfrm>
                  </p:grpSpPr>
                  <p:cxnSp>
                    <p:nvCxnSpPr>
                      <p:cNvPr id="783" name="Straight Connector 782">
                        <a:extLst>
                          <a:ext uri="{FF2B5EF4-FFF2-40B4-BE49-F238E27FC236}">
                            <a16:creationId xmlns:a16="http://schemas.microsoft.com/office/drawing/2014/main" id="{78066B97-73E4-AE2A-A6FE-051CE93A93A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8196868" y="2735038"/>
                        <a:ext cx="0" cy="59055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84" name="Isosceles Triangle 783">
                        <a:extLst>
                          <a:ext uri="{FF2B5EF4-FFF2-40B4-BE49-F238E27FC236}">
                            <a16:creationId xmlns:a16="http://schemas.microsoft.com/office/drawing/2014/main" id="{9E99EEA3-7187-679F-050B-4909072F6C9D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8154958" y="2668363"/>
                        <a:ext cx="81280" cy="64135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3200"/>
                      </a:p>
                    </p:txBody>
                  </p:sp>
                </p:grpSp>
              </p:grpSp>
              <p:grpSp>
                <p:nvGrpSpPr>
                  <p:cNvPr id="750" name="Group 749">
                    <a:extLst>
                      <a:ext uri="{FF2B5EF4-FFF2-40B4-BE49-F238E27FC236}">
                        <a16:creationId xmlns:a16="http://schemas.microsoft.com/office/drawing/2014/main" id="{1335EFF6-A121-FCA9-85B1-C38BF0A6EC57}"/>
                      </a:ext>
                    </a:extLst>
                  </p:cNvPr>
                  <p:cNvGrpSpPr/>
                  <p:nvPr/>
                </p:nvGrpSpPr>
                <p:grpSpPr>
                  <a:xfrm>
                    <a:off x="7636682" y="2621625"/>
                    <a:ext cx="151609" cy="1885736"/>
                    <a:chOff x="3437040" y="1367110"/>
                    <a:chExt cx="151609" cy="1885736"/>
                  </a:xfrm>
                </p:grpSpPr>
                <p:grpSp>
                  <p:nvGrpSpPr>
                    <p:cNvPr id="751" name="Group 750">
                      <a:extLst>
                        <a:ext uri="{FF2B5EF4-FFF2-40B4-BE49-F238E27FC236}">
                          <a16:creationId xmlns:a16="http://schemas.microsoft.com/office/drawing/2014/main" id="{874F5DEF-170E-F6B4-71AE-A7973D8E5EC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52317" y="1849043"/>
                      <a:ext cx="136332" cy="205110"/>
                      <a:chOff x="8154958" y="2668363"/>
                      <a:chExt cx="81280" cy="125730"/>
                    </a:xfrm>
                  </p:grpSpPr>
                  <p:cxnSp>
                    <p:nvCxnSpPr>
                      <p:cNvPr id="773" name="Straight Connector 772">
                        <a:extLst>
                          <a:ext uri="{FF2B5EF4-FFF2-40B4-BE49-F238E27FC236}">
                            <a16:creationId xmlns:a16="http://schemas.microsoft.com/office/drawing/2014/main" id="{DB57CF90-0B67-7493-E218-BCC1458AF34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8196868" y="2735038"/>
                        <a:ext cx="0" cy="59055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74" name="Isosceles Triangle 773">
                        <a:extLst>
                          <a:ext uri="{FF2B5EF4-FFF2-40B4-BE49-F238E27FC236}">
                            <a16:creationId xmlns:a16="http://schemas.microsoft.com/office/drawing/2014/main" id="{65006F56-F12A-E65D-68A3-9B59D9D52F8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8154958" y="2668363"/>
                        <a:ext cx="81280" cy="64135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3200"/>
                      </a:p>
                    </p:txBody>
                  </p:sp>
                </p:grpSp>
                <p:grpSp>
                  <p:nvGrpSpPr>
                    <p:cNvPr id="752" name="Group 751">
                      <a:extLst>
                        <a:ext uri="{FF2B5EF4-FFF2-40B4-BE49-F238E27FC236}">
                          <a16:creationId xmlns:a16="http://schemas.microsoft.com/office/drawing/2014/main" id="{3224E5CF-7E20-D1D0-2048-544A85DE0C2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49122" y="2087308"/>
                      <a:ext cx="136332" cy="205110"/>
                      <a:chOff x="8154958" y="2668363"/>
                      <a:chExt cx="81280" cy="125730"/>
                    </a:xfrm>
                  </p:grpSpPr>
                  <p:cxnSp>
                    <p:nvCxnSpPr>
                      <p:cNvPr id="771" name="Straight Connector 770">
                        <a:extLst>
                          <a:ext uri="{FF2B5EF4-FFF2-40B4-BE49-F238E27FC236}">
                            <a16:creationId xmlns:a16="http://schemas.microsoft.com/office/drawing/2014/main" id="{DDE575F7-EF33-A733-5731-76B49D3CF82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8196868" y="2735038"/>
                        <a:ext cx="0" cy="59055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72" name="Isosceles Triangle 771">
                        <a:extLst>
                          <a:ext uri="{FF2B5EF4-FFF2-40B4-BE49-F238E27FC236}">
                            <a16:creationId xmlns:a16="http://schemas.microsoft.com/office/drawing/2014/main" id="{7FBF5258-C87C-15B0-BDB6-DD315686B762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8154958" y="2668363"/>
                        <a:ext cx="81280" cy="64135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3200"/>
                      </a:p>
                    </p:txBody>
                  </p:sp>
                </p:grpSp>
                <p:grpSp>
                  <p:nvGrpSpPr>
                    <p:cNvPr id="753" name="Group 752">
                      <a:extLst>
                        <a:ext uri="{FF2B5EF4-FFF2-40B4-BE49-F238E27FC236}">
                          <a16:creationId xmlns:a16="http://schemas.microsoft.com/office/drawing/2014/main" id="{276C6BA8-F247-1421-8F2F-191B5AE7B6E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44013" y="2325573"/>
                      <a:ext cx="136332" cy="205110"/>
                      <a:chOff x="8154958" y="2668363"/>
                      <a:chExt cx="81280" cy="125730"/>
                    </a:xfrm>
                  </p:grpSpPr>
                  <p:cxnSp>
                    <p:nvCxnSpPr>
                      <p:cNvPr id="769" name="Straight Connector 768">
                        <a:extLst>
                          <a:ext uri="{FF2B5EF4-FFF2-40B4-BE49-F238E27FC236}">
                            <a16:creationId xmlns:a16="http://schemas.microsoft.com/office/drawing/2014/main" id="{01463F1D-36B4-8919-34F4-2D60C823D3A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8196868" y="2735038"/>
                        <a:ext cx="0" cy="59055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70" name="Isosceles Triangle 769">
                        <a:extLst>
                          <a:ext uri="{FF2B5EF4-FFF2-40B4-BE49-F238E27FC236}">
                            <a16:creationId xmlns:a16="http://schemas.microsoft.com/office/drawing/2014/main" id="{0AE9B9A8-0AFC-A03A-9901-876BC451C785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8154958" y="2668363"/>
                        <a:ext cx="81280" cy="64135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3200"/>
                      </a:p>
                    </p:txBody>
                  </p:sp>
                </p:grpSp>
                <p:grpSp>
                  <p:nvGrpSpPr>
                    <p:cNvPr id="754" name="Group 753">
                      <a:extLst>
                        <a:ext uri="{FF2B5EF4-FFF2-40B4-BE49-F238E27FC236}">
                          <a16:creationId xmlns:a16="http://schemas.microsoft.com/office/drawing/2014/main" id="{1CDF8460-21A0-8B24-F60F-CB1D5C1235F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40818" y="2563838"/>
                      <a:ext cx="136332" cy="205110"/>
                      <a:chOff x="8154958" y="2668363"/>
                      <a:chExt cx="81280" cy="125730"/>
                    </a:xfrm>
                  </p:grpSpPr>
                  <p:cxnSp>
                    <p:nvCxnSpPr>
                      <p:cNvPr id="767" name="Straight Connector 766">
                        <a:extLst>
                          <a:ext uri="{FF2B5EF4-FFF2-40B4-BE49-F238E27FC236}">
                            <a16:creationId xmlns:a16="http://schemas.microsoft.com/office/drawing/2014/main" id="{5A295A45-CCA1-79E3-6C63-AE6113D3E19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8196868" y="2735038"/>
                        <a:ext cx="0" cy="59055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68" name="Isosceles Triangle 767">
                        <a:extLst>
                          <a:ext uri="{FF2B5EF4-FFF2-40B4-BE49-F238E27FC236}">
                            <a16:creationId xmlns:a16="http://schemas.microsoft.com/office/drawing/2014/main" id="{8AC4F3C3-2F61-9972-8BD0-44135EC1D3C9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8154958" y="2668363"/>
                        <a:ext cx="81280" cy="64135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3200"/>
                      </a:p>
                    </p:txBody>
                  </p:sp>
                </p:grpSp>
                <p:grpSp>
                  <p:nvGrpSpPr>
                    <p:cNvPr id="755" name="Group 754">
                      <a:extLst>
                        <a:ext uri="{FF2B5EF4-FFF2-40B4-BE49-F238E27FC236}">
                          <a16:creationId xmlns:a16="http://schemas.microsoft.com/office/drawing/2014/main" id="{A86A7E6D-DED5-E1D1-FDAF-2A9F42155BF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40235" y="2809471"/>
                      <a:ext cx="136332" cy="205110"/>
                      <a:chOff x="8154958" y="2668363"/>
                      <a:chExt cx="81280" cy="125730"/>
                    </a:xfrm>
                  </p:grpSpPr>
                  <p:cxnSp>
                    <p:nvCxnSpPr>
                      <p:cNvPr id="765" name="Straight Connector 764">
                        <a:extLst>
                          <a:ext uri="{FF2B5EF4-FFF2-40B4-BE49-F238E27FC236}">
                            <a16:creationId xmlns:a16="http://schemas.microsoft.com/office/drawing/2014/main" id="{31C35FDF-6D5B-F82B-5E00-601C862D6EC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8196868" y="2735038"/>
                        <a:ext cx="0" cy="59055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66" name="Isosceles Triangle 765">
                        <a:extLst>
                          <a:ext uri="{FF2B5EF4-FFF2-40B4-BE49-F238E27FC236}">
                            <a16:creationId xmlns:a16="http://schemas.microsoft.com/office/drawing/2014/main" id="{46BC9149-65A5-7EE8-4895-068EBBFBB55B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8154958" y="2668363"/>
                        <a:ext cx="81280" cy="64135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3200"/>
                      </a:p>
                    </p:txBody>
                  </p:sp>
                </p:grpSp>
                <p:grpSp>
                  <p:nvGrpSpPr>
                    <p:cNvPr id="756" name="Group 755">
                      <a:extLst>
                        <a:ext uri="{FF2B5EF4-FFF2-40B4-BE49-F238E27FC236}">
                          <a16:creationId xmlns:a16="http://schemas.microsoft.com/office/drawing/2014/main" id="{95DDBE54-3F42-113A-F46E-CA273390E3A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37040" y="3047736"/>
                      <a:ext cx="136332" cy="205110"/>
                      <a:chOff x="8154958" y="2668363"/>
                      <a:chExt cx="81280" cy="125730"/>
                    </a:xfrm>
                  </p:grpSpPr>
                  <p:cxnSp>
                    <p:nvCxnSpPr>
                      <p:cNvPr id="763" name="Straight Connector 762">
                        <a:extLst>
                          <a:ext uri="{FF2B5EF4-FFF2-40B4-BE49-F238E27FC236}">
                            <a16:creationId xmlns:a16="http://schemas.microsoft.com/office/drawing/2014/main" id="{127E8FC8-6F96-D814-12B5-ACE11B4AD21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8196868" y="2735038"/>
                        <a:ext cx="0" cy="59055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64" name="Isosceles Triangle 763">
                        <a:extLst>
                          <a:ext uri="{FF2B5EF4-FFF2-40B4-BE49-F238E27FC236}">
                            <a16:creationId xmlns:a16="http://schemas.microsoft.com/office/drawing/2014/main" id="{3DB8BCD7-921D-50A5-AAEC-D64F752F7439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8154958" y="2668363"/>
                        <a:ext cx="81280" cy="64135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3200"/>
                      </a:p>
                    </p:txBody>
                  </p:sp>
                </p:grpSp>
                <p:grpSp>
                  <p:nvGrpSpPr>
                    <p:cNvPr id="757" name="Group 756">
                      <a:extLst>
                        <a:ext uri="{FF2B5EF4-FFF2-40B4-BE49-F238E27FC236}">
                          <a16:creationId xmlns:a16="http://schemas.microsoft.com/office/drawing/2014/main" id="{CF42DD42-3E00-B88A-D39B-608718C74A7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52317" y="1367110"/>
                      <a:ext cx="136332" cy="205110"/>
                      <a:chOff x="8154958" y="2668363"/>
                      <a:chExt cx="81280" cy="125730"/>
                    </a:xfrm>
                  </p:grpSpPr>
                  <p:cxnSp>
                    <p:nvCxnSpPr>
                      <p:cNvPr id="761" name="Straight Connector 760">
                        <a:extLst>
                          <a:ext uri="{FF2B5EF4-FFF2-40B4-BE49-F238E27FC236}">
                            <a16:creationId xmlns:a16="http://schemas.microsoft.com/office/drawing/2014/main" id="{491D0955-F774-671E-29EC-C978D8DE7AD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8196868" y="2735038"/>
                        <a:ext cx="0" cy="59055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62" name="Isosceles Triangle 761">
                        <a:extLst>
                          <a:ext uri="{FF2B5EF4-FFF2-40B4-BE49-F238E27FC236}">
                            <a16:creationId xmlns:a16="http://schemas.microsoft.com/office/drawing/2014/main" id="{EF1E98E9-4976-6736-C070-43ABD6BA4E71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8154958" y="2668363"/>
                        <a:ext cx="81280" cy="64135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3200"/>
                      </a:p>
                    </p:txBody>
                  </p:sp>
                </p:grpSp>
                <p:grpSp>
                  <p:nvGrpSpPr>
                    <p:cNvPr id="758" name="Group 757">
                      <a:extLst>
                        <a:ext uri="{FF2B5EF4-FFF2-40B4-BE49-F238E27FC236}">
                          <a16:creationId xmlns:a16="http://schemas.microsoft.com/office/drawing/2014/main" id="{354E31AC-F2EE-DF4D-7B17-795F425BBD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49122" y="1605375"/>
                      <a:ext cx="136332" cy="205110"/>
                      <a:chOff x="8154958" y="2668363"/>
                      <a:chExt cx="81280" cy="125730"/>
                    </a:xfrm>
                  </p:grpSpPr>
                  <p:cxnSp>
                    <p:nvCxnSpPr>
                      <p:cNvPr id="759" name="Straight Connector 758">
                        <a:extLst>
                          <a:ext uri="{FF2B5EF4-FFF2-40B4-BE49-F238E27FC236}">
                            <a16:creationId xmlns:a16="http://schemas.microsoft.com/office/drawing/2014/main" id="{6779F4A0-D258-B0F8-0D0C-3ACCECC2DFB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8196868" y="2735038"/>
                        <a:ext cx="0" cy="59055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60" name="Isosceles Triangle 759">
                        <a:extLst>
                          <a:ext uri="{FF2B5EF4-FFF2-40B4-BE49-F238E27FC236}">
                            <a16:creationId xmlns:a16="http://schemas.microsoft.com/office/drawing/2014/main" id="{A0BF00FD-EEB9-F334-ABA9-044729E6AB08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8154958" y="2668363"/>
                        <a:ext cx="81280" cy="64135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3200"/>
                      </a:p>
                    </p:txBody>
                  </p:sp>
                </p:grpSp>
              </p:grpSp>
            </p:grpSp>
          </p:grpSp>
        </p:grpSp>
        <p:cxnSp>
          <p:nvCxnSpPr>
            <p:cNvPr id="978" name="Straight Connector 977">
              <a:extLst>
                <a:ext uri="{FF2B5EF4-FFF2-40B4-BE49-F238E27FC236}">
                  <a16:creationId xmlns:a16="http://schemas.microsoft.com/office/drawing/2014/main" id="{4C6BB684-A5F6-6E81-B8CF-ACF9ABF256E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119834" y="1760782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9" name="Title 1">
              <a:extLst>
                <a:ext uri="{FF2B5EF4-FFF2-40B4-BE49-F238E27FC236}">
                  <a16:creationId xmlns:a16="http://schemas.microsoft.com/office/drawing/2014/main" id="{C6F6575A-5217-0D9A-4682-3ED98FEC336F}"/>
                </a:ext>
              </a:extLst>
            </p:cNvPr>
            <p:cNvSpPr txBox="1">
              <a:spLocks/>
            </p:cNvSpPr>
            <p:nvPr/>
          </p:nvSpPr>
          <p:spPr>
            <a:xfrm>
              <a:off x="9773772" y="1139557"/>
              <a:ext cx="3308864" cy="6647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b="1" dirty="0">
                  <a:solidFill>
                    <a:schemeClr val="accent2">
                      <a:lumMod val="75000"/>
                    </a:schemeClr>
                  </a:solidFill>
                  <a:latin typeface="Montserrat" panose="00000500000000000000" pitchFamily="2" charset="0"/>
                  <a:cs typeface="Times New Roman" panose="02020603050405020304" pitchFamily="18" charset="0"/>
                </a:rPr>
                <a:t>Analog BF</a:t>
              </a:r>
            </a:p>
          </p:txBody>
        </p:sp>
        <p:sp>
          <p:nvSpPr>
            <p:cNvPr id="980" name="Title 1">
              <a:extLst>
                <a:ext uri="{FF2B5EF4-FFF2-40B4-BE49-F238E27FC236}">
                  <a16:creationId xmlns:a16="http://schemas.microsoft.com/office/drawing/2014/main" id="{CD4822C8-F9A9-7541-FCAC-5D348E340EF5}"/>
                </a:ext>
              </a:extLst>
            </p:cNvPr>
            <p:cNvSpPr txBox="1">
              <a:spLocks/>
            </p:cNvSpPr>
            <p:nvPr/>
          </p:nvSpPr>
          <p:spPr>
            <a:xfrm>
              <a:off x="9773772" y="1782250"/>
              <a:ext cx="3524913" cy="6647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b="1" dirty="0">
                  <a:solidFill>
                    <a:schemeClr val="accent2">
                      <a:lumMod val="75000"/>
                    </a:schemeClr>
                  </a:solidFill>
                  <a:latin typeface="Montserrat" panose="00000500000000000000" pitchFamily="2" charset="0"/>
                  <a:cs typeface="Times New Roman" panose="02020603050405020304" pitchFamily="18" charset="0"/>
                </a:rPr>
                <a:t>One data stream</a:t>
              </a:r>
            </a:p>
          </p:txBody>
        </p:sp>
      </p:grpSp>
      <p:grpSp>
        <p:nvGrpSpPr>
          <p:cNvPr id="1425" name="Group 1424">
            <a:extLst>
              <a:ext uri="{FF2B5EF4-FFF2-40B4-BE49-F238E27FC236}">
                <a16:creationId xmlns:a16="http://schemas.microsoft.com/office/drawing/2014/main" id="{936DBC99-2E5E-3039-8B58-F9D43D82F27F}"/>
              </a:ext>
            </a:extLst>
          </p:cNvPr>
          <p:cNvGrpSpPr/>
          <p:nvPr/>
        </p:nvGrpSpPr>
        <p:grpSpPr>
          <a:xfrm>
            <a:off x="5862204" y="805390"/>
            <a:ext cx="3594214" cy="1964515"/>
            <a:chOff x="1808506" y="2332613"/>
            <a:chExt cx="3594214" cy="1964515"/>
          </a:xfrm>
        </p:grpSpPr>
        <p:grpSp>
          <p:nvGrpSpPr>
            <p:cNvPr id="1097" name="Group 1096">
              <a:extLst>
                <a:ext uri="{FF2B5EF4-FFF2-40B4-BE49-F238E27FC236}">
                  <a16:creationId xmlns:a16="http://schemas.microsoft.com/office/drawing/2014/main" id="{5BF16EC1-2E53-235B-9C6C-C938898F2434}"/>
                </a:ext>
              </a:extLst>
            </p:cNvPr>
            <p:cNvGrpSpPr/>
            <p:nvPr/>
          </p:nvGrpSpPr>
          <p:grpSpPr>
            <a:xfrm>
              <a:off x="4158257" y="2490923"/>
              <a:ext cx="457200" cy="1695432"/>
              <a:chOff x="6396900" y="2970292"/>
              <a:chExt cx="457200" cy="1695432"/>
            </a:xfrm>
          </p:grpSpPr>
          <p:cxnSp>
            <p:nvCxnSpPr>
              <p:cNvPr id="1099" name="Straight Connector 1098">
                <a:extLst>
                  <a:ext uri="{FF2B5EF4-FFF2-40B4-BE49-F238E27FC236}">
                    <a16:creationId xmlns:a16="http://schemas.microsoft.com/office/drawing/2014/main" id="{2ED77072-654E-C86D-5808-5F17632B4F5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500" y="2741692"/>
                <a:ext cx="0" cy="45720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0" name="Straight Connector 1099">
                <a:extLst>
                  <a:ext uri="{FF2B5EF4-FFF2-40B4-BE49-F238E27FC236}">
                    <a16:creationId xmlns:a16="http://schemas.microsoft.com/office/drawing/2014/main" id="{8801796E-2EA6-1221-CC65-9AE0DB87790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500" y="2983897"/>
                <a:ext cx="0" cy="45720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1" name="Straight Connector 1100">
                <a:extLst>
                  <a:ext uri="{FF2B5EF4-FFF2-40B4-BE49-F238E27FC236}">
                    <a16:creationId xmlns:a16="http://schemas.microsoft.com/office/drawing/2014/main" id="{57D984BF-3267-7BF7-76C6-DB2630992A8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500" y="3226102"/>
                <a:ext cx="0" cy="45720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2" name="Straight Connector 1101">
                <a:extLst>
                  <a:ext uri="{FF2B5EF4-FFF2-40B4-BE49-F238E27FC236}">
                    <a16:creationId xmlns:a16="http://schemas.microsoft.com/office/drawing/2014/main" id="{BFB95A0A-F6BF-D8D8-481D-22E7D520ECE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500" y="3468307"/>
                <a:ext cx="0" cy="45720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3" name="Straight Connector 1102">
                <a:extLst>
                  <a:ext uri="{FF2B5EF4-FFF2-40B4-BE49-F238E27FC236}">
                    <a16:creationId xmlns:a16="http://schemas.microsoft.com/office/drawing/2014/main" id="{B615E7D8-2E4C-E01B-8620-10544A347AA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500" y="3710512"/>
                <a:ext cx="0" cy="45720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4" name="Straight Connector 1103">
                <a:extLst>
                  <a:ext uri="{FF2B5EF4-FFF2-40B4-BE49-F238E27FC236}">
                    <a16:creationId xmlns:a16="http://schemas.microsoft.com/office/drawing/2014/main" id="{5EA8F140-BDC1-35FC-2B29-F0B4CC22450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500" y="3952717"/>
                <a:ext cx="0" cy="45720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5" name="Straight Connector 1104">
                <a:extLst>
                  <a:ext uri="{FF2B5EF4-FFF2-40B4-BE49-F238E27FC236}">
                    <a16:creationId xmlns:a16="http://schemas.microsoft.com/office/drawing/2014/main" id="{D4DDF59D-AD20-309B-EB46-C2420C9FB83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500" y="4194922"/>
                <a:ext cx="0" cy="45720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6" name="Straight Connector 1105">
                <a:extLst>
                  <a:ext uri="{FF2B5EF4-FFF2-40B4-BE49-F238E27FC236}">
                    <a16:creationId xmlns:a16="http://schemas.microsoft.com/office/drawing/2014/main" id="{DCB41D80-9380-C5E2-0815-B59386D7821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500" y="4437124"/>
                <a:ext cx="0" cy="45720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94" name="Group 993">
              <a:extLst>
                <a:ext uri="{FF2B5EF4-FFF2-40B4-BE49-F238E27FC236}">
                  <a16:creationId xmlns:a16="http://schemas.microsoft.com/office/drawing/2014/main" id="{E551C00F-6C34-AB22-32CA-ABB471052240}"/>
                </a:ext>
              </a:extLst>
            </p:cNvPr>
            <p:cNvGrpSpPr/>
            <p:nvPr/>
          </p:nvGrpSpPr>
          <p:grpSpPr>
            <a:xfrm>
              <a:off x="4592550" y="2332613"/>
              <a:ext cx="810170" cy="1964515"/>
              <a:chOff x="6946600" y="2562539"/>
              <a:chExt cx="877824" cy="1964515"/>
            </a:xfrm>
          </p:grpSpPr>
          <p:sp>
            <p:nvSpPr>
              <p:cNvPr id="995" name="Rectangle: Rounded Corners 994">
                <a:extLst>
                  <a:ext uri="{FF2B5EF4-FFF2-40B4-BE49-F238E27FC236}">
                    <a16:creationId xmlns:a16="http://schemas.microsoft.com/office/drawing/2014/main" id="{C0EF6FA0-B403-5BBE-39AA-3F8FEA3FB069}"/>
                  </a:ext>
                </a:extLst>
              </p:cNvPr>
              <p:cNvSpPr/>
              <p:nvPr/>
            </p:nvSpPr>
            <p:spPr>
              <a:xfrm>
                <a:off x="6946600" y="2562539"/>
                <a:ext cx="877824" cy="1964515"/>
              </a:xfrm>
              <a:prstGeom prst="roundRect">
                <a:avLst>
                  <a:gd name="adj" fmla="val 407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96" name="Group 995">
                <a:extLst>
                  <a:ext uri="{FF2B5EF4-FFF2-40B4-BE49-F238E27FC236}">
                    <a16:creationId xmlns:a16="http://schemas.microsoft.com/office/drawing/2014/main" id="{B284E27C-414F-5EB0-3470-AB58BAF99EBE}"/>
                  </a:ext>
                </a:extLst>
              </p:cNvPr>
              <p:cNvGrpSpPr/>
              <p:nvPr/>
            </p:nvGrpSpPr>
            <p:grpSpPr>
              <a:xfrm>
                <a:off x="6973031" y="2621625"/>
                <a:ext cx="815260" cy="1885736"/>
                <a:chOff x="6973031" y="2621625"/>
                <a:chExt cx="815260" cy="1885736"/>
              </a:xfrm>
            </p:grpSpPr>
            <p:grpSp>
              <p:nvGrpSpPr>
                <p:cNvPr id="997" name="Group 996">
                  <a:extLst>
                    <a:ext uri="{FF2B5EF4-FFF2-40B4-BE49-F238E27FC236}">
                      <a16:creationId xmlns:a16="http://schemas.microsoft.com/office/drawing/2014/main" id="{FE221410-1B83-0995-EADA-C66A3484561C}"/>
                    </a:ext>
                  </a:extLst>
                </p:cNvPr>
                <p:cNvGrpSpPr/>
                <p:nvPr/>
              </p:nvGrpSpPr>
              <p:grpSpPr>
                <a:xfrm>
                  <a:off x="6973031" y="2621625"/>
                  <a:ext cx="151609" cy="1885736"/>
                  <a:chOff x="3437040" y="1367110"/>
                  <a:chExt cx="151609" cy="1885736"/>
                </a:xfrm>
              </p:grpSpPr>
              <p:grpSp>
                <p:nvGrpSpPr>
                  <p:cNvPr id="1073" name="Group 1072">
                    <a:extLst>
                      <a:ext uri="{FF2B5EF4-FFF2-40B4-BE49-F238E27FC236}">
                        <a16:creationId xmlns:a16="http://schemas.microsoft.com/office/drawing/2014/main" id="{0440EBA9-EC03-44D3-0EDF-DF89C6FE2F90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84904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095" name="Straight Connector 1094">
                      <a:extLst>
                        <a:ext uri="{FF2B5EF4-FFF2-40B4-BE49-F238E27FC236}">
                          <a16:creationId xmlns:a16="http://schemas.microsoft.com/office/drawing/2014/main" id="{7E7629ED-F20F-B83F-CBC9-0EDA9D779EF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96" name="Isosceles Triangle 1095">
                      <a:extLst>
                        <a:ext uri="{FF2B5EF4-FFF2-40B4-BE49-F238E27FC236}">
                          <a16:creationId xmlns:a16="http://schemas.microsoft.com/office/drawing/2014/main" id="{841A467A-606A-33F4-A730-0C579AC176A5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074" name="Group 1073">
                    <a:extLst>
                      <a:ext uri="{FF2B5EF4-FFF2-40B4-BE49-F238E27FC236}">
                        <a16:creationId xmlns:a16="http://schemas.microsoft.com/office/drawing/2014/main" id="{56D04E3F-D1E3-3C9E-2415-DC02AEB6C554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208730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093" name="Straight Connector 1092">
                      <a:extLst>
                        <a:ext uri="{FF2B5EF4-FFF2-40B4-BE49-F238E27FC236}">
                          <a16:creationId xmlns:a16="http://schemas.microsoft.com/office/drawing/2014/main" id="{1FEF3EEC-2485-14B8-0096-F68993AFD06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94" name="Isosceles Triangle 1093">
                      <a:extLst>
                        <a:ext uri="{FF2B5EF4-FFF2-40B4-BE49-F238E27FC236}">
                          <a16:creationId xmlns:a16="http://schemas.microsoft.com/office/drawing/2014/main" id="{84158FD1-C984-048F-935F-787CEC9B48B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075" name="Group 1074">
                    <a:extLst>
                      <a:ext uri="{FF2B5EF4-FFF2-40B4-BE49-F238E27FC236}">
                        <a16:creationId xmlns:a16="http://schemas.microsoft.com/office/drawing/2014/main" id="{97A1C1BC-9829-BBB1-F195-A69C4765B991}"/>
                      </a:ext>
                    </a:extLst>
                  </p:cNvPr>
                  <p:cNvGrpSpPr/>
                  <p:nvPr/>
                </p:nvGrpSpPr>
                <p:grpSpPr>
                  <a:xfrm>
                    <a:off x="3444013" y="232557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091" name="Straight Connector 1090">
                      <a:extLst>
                        <a:ext uri="{FF2B5EF4-FFF2-40B4-BE49-F238E27FC236}">
                          <a16:creationId xmlns:a16="http://schemas.microsoft.com/office/drawing/2014/main" id="{4673AFBE-0D41-FC11-C439-1FDBFB2982F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92" name="Isosceles Triangle 1091">
                      <a:extLst>
                        <a:ext uri="{FF2B5EF4-FFF2-40B4-BE49-F238E27FC236}">
                          <a16:creationId xmlns:a16="http://schemas.microsoft.com/office/drawing/2014/main" id="{9A76E3E8-BED6-6D55-4F18-E7649399C48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076" name="Group 1075">
                    <a:extLst>
                      <a:ext uri="{FF2B5EF4-FFF2-40B4-BE49-F238E27FC236}">
                        <a16:creationId xmlns:a16="http://schemas.microsoft.com/office/drawing/2014/main" id="{816EC0AD-DE9B-DB99-BC36-F976530A88B7}"/>
                      </a:ext>
                    </a:extLst>
                  </p:cNvPr>
                  <p:cNvGrpSpPr/>
                  <p:nvPr/>
                </p:nvGrpSpPr>
                <p:grpSpPr>
                  <a:xfrm>
                    <a:off x="3440818" y="256383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089" name="Straight Connector 1088">
                      <a:extLst>
                        <a:ext uri="{FF2B5EF4-FFF2-40B4-BE49-F238E27FC236}">
                          <a16:creationId xmlns:a16="http://schemas.microsoft.com/office/drawing/2014/main" id="{65030350-3C83-551A-19C0-FC20DA51214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90" name="Isosceles Triangle 1089">
                      <a:extLst>
                        <a:ext uri="{FF2B5EF4-FFF2-40B4-BE49-F238E27FC236}">
                          <a16:creationId xmlns:a16="http://schemas.microsoft.com/office/drawing/2014/main" id="{0833D461-FEF0-9F53-CE89-5F9526D5466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077" name="Group 1076">
                    <a:extLst>
                      <a:ext uri="{FF2B5EF4-FFF2-40B4-BE49-F238E27FC236}">
                        <a16:creationId xmlns:a16="http://schemas.microsoft.com/office/drawing/2014/main" id="{B381F8FC-B9D1-520A-3088-3C87E840CEF0}"/>
                      </a:ext>
                    </a:extLst>
                  </p:cNvPr>
                  <p:cNvGrpSpPr/>
                  <p:nvPr/>
                </p:nvGrpSpPr>
                <p:grpSpPr>
                  <a:xfrm>
                    <a:off x="3440235" y="2809471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087" name="Straight Connector 1086">
                      <a:extLst>
                        <a:ext uri="{FF2B5EF4-FFF2-40B4-BE49-F238E27FC236}">
                          <a16:creationId xmlns:a16="http://schemas.microsoft.com/office/drawing/2014/main" id="{6769AC83-558E-770B-823A-B3571ED5EA7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88" name="Isosceles Triangle 1087">
                      <a:extLst>
                        <a:ext uri="{FF2B5EF4-FFF2-40B4-BE49-F238E27FC236}">
                          <a16:creationId xmlns:a16="http://schemas.microsoft.com/office/drawing/2014/main" id="{78AC3397-24BB-2FF3-67FF-BEBD1DAFFEF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078" name="Group 1077">
                    <a:extLst>
                      <a:ext uri="{FF2B5EF4-FFF2-40B4-BE49-F238E27FC236}">
                        <a16:creationId xmlns:a16="http://schemas.microsoft.com/office/drawing/2014/main" id="{F10A7CA0-F8CC-B2A9-3BD6-CDA6E12D6129}"/>
                      </a:ext>
                    </a:extLst>
                  </p:cNvPr>
                  <p:cNvGrpSpPr/>
                  <p:nvPr/>
                </p:nvGrpSpPr>
                <p:grpSpPr>
                  <a:xfrm>
                    <a:off x="3437040" y="3047736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085" name="Straight Connector 1084">
                      <a:extLst>
                        <a:ext uri="{FF2B5EF4-FFF2-40B4-BE49-F238E27FC236}">
                          <a16:creationId xmlns:a16="http://schemas.microsoft.com/office/drawing/2014/main" id="{F9B45246-1DB6-AC99-805A-AAF32E95EBB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86" name="Isosceles Triangle 1085">
                      <a:extLst>
                        <a:ext uri="{FF2B5EF4-FFF2-40B4-BE49-F238E27FC236}">
                          <a16:creationId xmlns:a16="http://schemas.microsoft.com/office/drawing/2014/main" id="{89B834A2-0262-A6DE-DB8C-7597807DCF8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079" name="Group 1078">
                    <a:extLst>
                      <a:ext uri="{FF2B5EF4-FFF2-40B4-BE49-F238E27FC236}">
                        <a16:creationId xmlns:a16="http://schemas.microsoft.com/office/drawing/2014/main" id="{5E4C5C98-1E0A-4D94-3397-E5A0784B3C6C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367110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083" name="Straight Connector 1082">
                      <a:extLst>
                        <a:ext uri="{FF2B5EF4-FFF2-40B4-BE49-F238E27FC236}">
                          <a16:creationId xmlns:a16="http://schemas.microsoft.com/office/drawing/2014/main" id="{DCD42A72-721A-36A8-290D-297374FDBDD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84" name="Isosceles Triangle 1083">
                      <a:extLst>
                        <a:ext uri="{FF2B5EF4-FFF2-40B4-BE49-F238E27FC236}">
                          <a16:creationId xmlns:a16="http://schemas.microsoft.com/office/drawing/2014/main" id="{9D86F198-ED59-B725-8607-AF5DC64CB6B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080" name="Group 1079">
                    <a:extLst>
                      <a:ext uri="{FF2B5EF4-FFF2-40B4-BE49-F238E27FC236}">
                        <a16:creationId xmlns:a16="http://schemas.microsoft.com/office/drawing/2014/main" id="{4CFF9507-817C-072C-08B8-FDFAA6726D43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1605375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081" name="Straight Connector 1080">
                      <a:extLst>
                        <a:ext uri="{FF2B5EF4-FFF2-40B4-BE49-F238E27FC236}">
                          <a16:creationId xmlns:a16="http://schemas.microsoft.com/office/drawing/2014/main" id="{20744680-7D5A-D325-A038-4D3AC0F330F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82" name="Isosceles Triangle 1081">
                      <a:extLst>
                        <a:ext uri="{FF2B5EF4-FFF2-40B4-BE49-F238E27FC236}">
                          <a16:creationId xmlns:a16="http://schemas.microsoft.com/office/drawing/2014/main" id="{A5ADA2F8-6250-EB2D-CB73-1618FDD285F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  <p:grpSp>
              <p:nvGrpSpPr>
                <p:cNvPr id="998" name="Group 997">
                  <a:extLst>
                    <a:ext uri="{FF2B5EF4-FFF2-40B4-BE49-F238E27FC236}">
                      <a16:creationId xmlns:a16="http://schemas.microsoft.com/office/drawing/2014/main" id="{2ECE2375-AEC0-1083-2A17-0FBAD42871BB}"/>
                    </a:ext>
                  </a:extLst>
                </p:cNvPr>
                <p:cNvGrpSpPr/>
                <p:nvPr/>
              </p:nvGrpSpPr>
              <p:grpSpPr>
                <a:xfrm>
                  <a:off x="7200931" y="2621625"/>
                  <a:ext cx="151609" cy="1885736"/>
                  <a:chOff x="3437040" y="1367110"/>
                  <a:chExt cx="151609" cy="1885736"/>
                </a:xfrm>
              </p:grpSpPr>
              <p:grpSp>
                <p:nvGrpSpPr>
                  <p:cNvPr id="1049" name="Group 1048">
                    <a:extLst>
                      <a:ext uri="{FF2B5EF4-FFF2-40B4-BE49-F238E27FC236}">
                        <a16:creationId xmlns:a16="http://schemas.microsoft.com/office/drawing/2014/main" id="{5DA5389A-B0E6-0444-B534-048B56643357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84904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071" name="Straight Connector 1070">
                      <a:extLst>
                        <a:ext uri="{FF2B5EF4-FFF2-40B4-BE49-F238E27FC236}">
                          <a16:creationId xmlns:a16="http://schemas.microsoft.com/office/drawing/2014/main" id="{8B851D8E-3D83-C68D-9165-EA8BE5A4904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72" name="Isosceles Triangle 1071">
                      <a:extLst>
                        <a:ext uri="{FF2B5EF4-FFF2-40B4-BE49-F238E27FC236}">
                          <a16:creationId xmlns:a16="http://schemas.microsoft.com/office/drawing/2014/main" id="{95229C60-1A3A-490D-041E-5E6FC1500D7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050" name="Group 1049">
                    <a:extLst>
                      <a:ext uri="{FF2B5EF4-FFF2-40B4-BE49-F238E27FC236}">
                        <a16:creationId xmlns:a16="http://schemas.microsoft.com/office/drawing/2014/main" id="{345E8D1B-5BEB-374E-DB29-13058253D1E7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208730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069" name="Straight Connector 1068">
                      <a:extLst>
                        <a:ext uri="{FF2B5EF4-FFF2-40B4-BE49-F238E27FC236}">
                          <a16:creationId xmlns:a16="http://schemas.microsoft.com/office/drawing/2014/main" id="{7D1266B1-C770-DE36-6ED7-E36783EC729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70" name="Isosceles Triangle 1069">
                      <a:extLst>
                        <a:ext uri="{FF2B5EF4-FFF2-40B4-BE49-F238E27FC236}">
                          <a16:creationId xmlns:a16="http://schemas.microsoft.com/office/drawing/2014/main" id="{3C6FF03A-1020-0861-6B2D-01094E28C9E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051" name="Group 1050">
                    <a:extLst>
                      <a:ext uri="{FF2B5EF4-FFF2-40B4-BE49-F238E27FC236}">
                        <a16:creationId xmlns:a16="http://schemas.microsoft.com/office/drawing/2014/main" id="{42B38A09-44E6-869E-4214-D6E8AB0AAE7D}"/>
                      </a:ext>
                    </a:extLst>
                  </p:cNvPr>
                  <p:cNvGrpSpPr/>
                  <p:nvPr/>
                </p:nvGrpSpPr>
                <p:grpSpPr>
                  <a:xfrm>
                    <a:off x="3444013" y="232557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067" name="Straight Connector 1066">
                      <a:extLst>
                        <a:ext uri="{FF2B5EF4-FFF2-40B4-BE49-F238E27FC236}">
                          <a16:creationId xmlns:a16="http://schemas.microsoft.com/office/drawing/2014/main" id="{A876B841-A972-66DB-95DE-98C8274E219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68" name="Isosceles Triangle 1067">
                      <a:extLst>
                        <a:ext uri="{FF2B5EF4-FFF2-40B4-BE49-F238E27FC236}">
                          <a16:creationId xmlns:a16="http://schemas.microsoft.com/office/drawing/2014/main" id="{A41EA2B2-0B89-5F9F-D163-A5EC0A1C1615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052" name="Group 1051">
                    <a:extLst>
                      <a:ext uri="{FF2B5EF4-FFF2-40B4-BE49-F238E27FC236}">
                        <a16:creationId xmlns:a16="http://schemas.microsoft.com/office/drawing/2014/main" id="{55D4CE7B-4BD6-2F88-E7FD-84B6DAAB1665}"/>
                      </a:ext>
                    </a:extLst>
                  </p:cNvPr>
                  <p:cNvGrpSpPr/>
                  <p:nvPr/>
                </p:nvGrpSpPr>
                <p:grpSpPr>
                  <a:xfrm>
                    <a:off x="3440818" y="256383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065" name="Straight Connector 1064">
                      <a:extLst>
                        <a:ext uri="{FF2B5EF4-FFF2-40B4-BE49-F238E27FC236}">
                          <a16:creationId xmlns:a16="http://schemas.microsoft.com/office/drawing/2014/main" id="{63D29FC2-0C3E-70ED-B149-38E5B3306B1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66" name="Isosceles Triangle 1065">
                      <a:extLst>
                        <a:ext uri="{FF2B5EF4-FFF2-40B4-BE49-F238E27FC236}">
                          <a16:creationId xmlns:a16="http://schemas.microsoft.com/office/drawing/2014/main" id="{50085A00-800B-06D8-37FC-8595247884A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053" name="Group 1052">
                    <a:extLst>
                      <a:ext uri="{FF2B5EF4-FFF2-40B4-BE49-F238E27FC236}">
                        <a16:creationId xmlns:a16="http://schemas.microsoft.com/office/drawing/2014/main" id="{3C1B4CAE-76C2-028C-EAD9-62CA532BB53D}"/>
                      </a:ext>
                    </a:extLst>
                  </p:cNvPr>
                  <p:cNvGrpSpPr/>
                  <p:nvPr/>
                </p:nvGrpSpPr>
                <p:grpSpPr>
                  <a:xfrm>
                    <a:off x="3440235" y="2809471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063" name="Straight Connector 1062">
                      <a:extLst>
                        <a:ext uri="{FF2B5EF4-FFF2-40B4-BE49-F238E27FC236}">
                          <a16:creationId xmlns:a16="http://schemas.microsoft.com/office/drawing/2014/main" id="{45574FFE-D94C-8B0D-DB31-7C16CD07EB8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64" name="Isosceles Triangle 1063">
                      <a:extLst>
                        <a:ext uri="{FF2B5EF4-FFF2-40B4-BE49-F238E27FC236}">
                          <a16:creationId xmlns:a16="http://schemas.microsoft.com/office/drawing/2014/main" id="{B7223717-1FF8-4D70-AB52-15F459F0CC3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054" name="Group 1053">
                    <a:extLst>
                      <a:ext uri="{FF2B5EF4-FFF2-40B4-BE49-F238E27FC236}">
                        <a16:creationId xmlns:a16="http://schemas.microsoft.com/office/drawing/2014/main" id="{61E86242-FC12-80A1-53DD-ADA1CFD5E90B}"/>
                      </a:ext>
                    </a:extLst>
                  </p:cNvPr>
                  <p:cNvGrpSpPr/>
                  <p:nvPr/>
                </p:nvGrpSpPr>
                <p:grpSpPr>
                  <a:xfrm>
                    <a:off x="3437040" y="3047736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061" name="Straight Connector 1060">
                      <a:extLst>
                        <a:ext uri="{FF2B5EF4-FFF2-40B4-BE49-F238E27FC236}">
                          <a16:creationId xmlns:a16="http://schemas.microsoft.com/office/drawing/2014/main" id="{FF60561C-A17E-D4C7-00E2-03E3454024A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62" name="Isosceles Triangle 1061">
                      <a:extLst>
                        <a:ext uri="{FF2B5EF4-FFF2-40B4-BE49-F238E27FC236}">
                          <a16:creationId xmlns:a16="http://schemas.microsoft.com/office/drawing/2014/main" id="{72C14AD9-116E-8072-07F3-F06CF99E5EB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055" name="Group 1054">
                    <a:extLst>
                      <a:ext uri="{FF2B5EF4-FFF2-40B4-BE49-F238E27FC236}">
                        <a16:creationId xmlns:a16="http://schemas.microsoft.com/office/drawing/2014/main" id="{233820FF-5561-046D-390A-9097F54BFE2D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367110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059" name="Straight Connector 1058">
                      <a:extLst>
                        <a:ext uri="{FF2B5EF4-FFF2-40B4-BE49-F238E27FC236}">
                          <a16:creationId xmlns:a16="http://schemas.microsoft.com/office/drawing/2014/main" id="{0A78ACA9-43F9-53A0-D4BF-DE23A77DB80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60" name="Isosceles Triangle 1059">
                      <a:extLst>
                        <a:ext uri="{FF2B5EF4-FFF2-40B4-BE49-F238E27FC236}">
                          <a16:creationId xmlns:a16="http://schemas.microsoft.com/office/drawing/2014/main" id="{38A7D35A-FF6F-37B4-F712-99C29A3155C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056" name="Group 1055">
                    <a:extLst>
                      <a:ext uri="{FF2B5EF4-FFF2-40B4-BE49-F238E27FC236}">
                        <a16:creationId xmlns:a16="http://schemas.microsoft.com/office/drawing/2014/main" id="{FBF40F4C-1F1C-AC72-3725-56A87D1F831B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1605375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057" name="Straight Connector 1056">
                      <a:extLst>
                        <a:ext uri="{FF2B5EF4-FFF2-40B4-BE49-F238E27FC236}">
                          <a16:creationId xmlns:a16="http://schemas.microsoft.com/office/drawing/2014/main" id="{F402168F-C25C-89E5-3571-EA3827B54D2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58" name="Isosceles Triangle 1057">
                      <a:extLst>
                        <a:ext uri="{FF2B5EF4-FFF2-40B4-BE49-F238E27FC236}">
                          <a16:creationId xmlns:a16="http://schemas.microsoft.com/office/drawing/2014/main" id="{71D8FAC4-7885-80B2-F47C-FB72AA83EFD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  <p:grpSp>
              <p:nvGrpSpPr>
                <p:cNvPr id="999" name="Group 998">
                  <a:extLst>
                    <a:ext uri="{FF2B5EF4-FFF2-40B4-BE49-F238E27FC236}">
                      <a16:creationId xmlns:a16="http://schemas.microsoft.com/office/drawing/2014/main" id="{2FB182BA-B3F2-C99D-8E2D-5F1034BF9344}"/>
                    </a:ext>
                  </a:extLst>
                </p:cNvPr>
                <p:cNvGrpSpPr/>
                <p:nvPr/>
              </p:nvGrpSpPr>
              <p:grpSpPr>
                <a:xfrm>
                  <a:off x="7423627" y="2621625"/>
                  <a:ext cx="151609" cy="1885736"/>
                  <a:chOff x="3437040" y="1367110"/>
                  <a:chExt cx="151609" cy="1885736"/>
                </a:xfrm>
              </p:grpSpPr>
              <p:grpSp>
                <p:nvGrpSpPr>
                  <p:cNvPr id="1025" name="Group 1024">
                    <a:extLst>
                      <a:ext uri="{FF2B5EF4-FFF2-40B4-BE49-F238E27FC236}">
                        <a16:creationId xmlns:a16="http://schemas.microsoft.com/office/drawing/2014/main" id="{1DCB4B2C-3967-6F0A-8698-CE859AB36579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84904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047" name="Straight Connector 1046">
                      <a:extLst>
                        <a:ext uri="{FF2B5EF4-FFF2-40B4-BE49-F238E27FC236}">
                          <a16:creationId xmlns:a16="http://schemas.microsoft.com/office/drawing/2014/main" id="{D300D0DF-3CB4-EEE4-B550-147D0FF4255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48" name="Isosceles Triangle 1047">
                      <a:extLst>
                        <a:ext uri="{FF2B5EF4-FFF2-40B4-BE49-F238E27FC236}">
                          <a16:creationId xmlns:a16="http://schemas.microsoft.com/office/drawing/2014/main" id="{BBB0EE7D-5A37-284F-4A37-EE8273CFD81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026" name="Group 1025">
                    <a:extLst>
                      <a:ext uri="{FF2B5EF4-FFF2-40B4-BE49-F238E27FC236}">
                        <a16:creationId xmlns:a16="http://schemas.microsoft.com/office/drawing/2014/main" id="{7C2C000B-384A-1D35-8A5C-17A229E79C1E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208730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045" name="Straight Connector 1044">
                      <a:extLst>
                        <a:ext uri="{FF2B5EF4-FFF2-40B4-BE49-F238E27FC236}">
                          <a16:creationId xmlns:a16="http://schemas.microsoft.com/office/drawing/2014/main" id="{C406E86A-2506-3061-B23A-0DB40B17CAD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46" name="Isosceles Triangle 1045">
                      <a:extLst>
                        <a:ext uri="{FF2B5EF4-FFF2-40B4-BE49-F238E27FC236}">
                          <a16:creationId xmlns:a16="http://schemas.microsoft.com/office/drawing/2014/main" id="{03FB1C9C-3303-0939-B8B1-4CB44402AF4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027" name="Group 1026">
                    <a:extLst>
                      <a:ext uri="{FF2B5EF4-FFF2-40B4-BE49-F238E27FC236}">
                        <a16:creationId xmlns:a16="http://schemas.microsoft.com/office/drawing/2014/main" id="{FA4C1E3C-F1EC-D41D-4625-67FC6229E0CB}"/>
                      </a:ext>
                    </a:extLst>
                  </p:cNvPr>
                  <p:cNvGrpSpPr/>
                  <p:nvPr/>
                </p:nvGrpSpPr>
                <p:grpSpPr>
                  <a:xfrm>
                    <a:off x="3444013" y="232557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043" name="Straight Connector 1042">
                      <a:extLst>
                        <a:ext uri="{FF2B5EF4-FFF2-40B4-BE49-F238E27FC236}">
                          <a16:creationId xmlns:a16="http://schemas.microsoft.com/office/drawing/2014/main" id="{CF3F1CDF-1101-606F-72FD-719479D54A0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44" name="Isosceles Triangle 1043">
                      <a:extLst>
                        <a:ext uri="{FF2B5EF4-FFF2-40B4-BE49-F238E27FC236}">
                          <a16:creationId xmlns:a16="http://schemas.microsoft.com/office/drawing/2014/main" id="{87854088-0857-8A25-2106-416E8BFDA425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028" name="Group 1027">
                    <a:extLst>
                      <a:ext uri="{FF2B5EF4-FFF2-40B4-BE49-F238E27FC236}">
                        <a16:creationId xmlns:a16="http://schemas.microsoft.com/office/drawing/2014/main" id="{377AD051-345C-CDE5-CFF3-F4F316FB6C19}"/>
                      </a:ext>
                    </a:extLst>
                  </p:cNvPr>
                  <p:cNvGrpSpPr/>
                  <p:nvPr/>
                </p:nvGrpSpPr>
                <p:grpSpPr>
                  <a:xfrm>
                    <a:off x="3440818" y="256383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041" name="Straight Connector 1040">
                      <a:extLst>
                        <a:ext uri="{FF2B5EF4-FFF2-40B4-BE49-F238E27FC236}">
                          <a16:creationId xmlns:a16="http://schemas.microsoft.com/office/drawing/2014/main" id="{BBF7F12D-418C-A050-E5C9-2A9BEFB9534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42" name="Isosceles Triangle 1041">
                      <a:extLst>
                        <a:ext uri="{FF2B5EF4-FFF2-40B4-BE49-F238E27FC236}">
                          <a16:creationId xmlns:a16="http://schemas.microsoft.com/office/drawing/2014/main" id="{C383418B-E3C6-AE96-F52D-7382171E7EF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029" name="Group 1028">
                    <a:extLst>
                      <a:ext uri="{FF2B5EF4-FFF2-40B4-BE49-F238E27FC236}">
                        <a16:creationId xmlns:a16="http://schemas.microsoft.com/office/drawing/2014/main" id="{A0B8B059-4D9E-FE56-A1E3-EC2A74A148D4}"/>
                      </a:ext>
                    </a:extLst>
                  </p:cNvPr>
                  <p:cNvGrpSpPr/>
                  <p:nvPr/>
                </p:nvGrpSpPr>
                <p:grpSpPr>
                  <a:xfrm>
                    <a:off x="3440235" y="2809471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039" name="Straight Connector 1038">
                      <a:extLst>
                        <a:ext uri="{FF2B5EF4-FFF2-40B4-BE49-F238E27FC236}">
                          <a16:creationId xmlns:a16="http://schemas.microsoft.com/office/drawing/2014/main" id="{3276CB5F-82B5-691A-27D8-20072C59104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40" name="Isosceles Triangle 1039">
                      <a:extLst>
                        <a:ext uri="{FF2B5EF4-FFF2-40B4-BE49-F238E27FC236}">
                          <a16:creationId xmlns:a16="http://schemas.microsoft.com/office/drawing/2014/main" id="{B686DE24-1CE7-4131-BF6E-E28278B937E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030" name="Group 1029">
                    <a:extLst>
                      <a:ext uri="{FF2B5EF4-FFF2-40B4-BE49-F238E27FC236}">
                        <a16:creationId xmlns:a16="http://schemas.microsoft.com/office/drawing/2014/main" id="{00CAA061-70F9-5280-C667-F2232FD2BA5E}"/>
                      </a:ext>
                    </a:extLst>
                  </p:cNvPr>
                  <p:cNvGrpSpPr/>
                  <p:nvPr/>
                </p:nvGrpSpPr>
                <p:grpSpPr>
                  <a:xfrm>
                    <a:off x="3437040" y="3047736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037" name="Straight Connector 1036">
                      <a:extLst>
                        <a:ext uri="{FF2B5EF4-FFF2-40B4-BE49-F238E27FC236}">
                          <a16:creationId xmlns:a16="http://schemas.microsoft.com/office/drawing/2014/main" id="{4CD1AA99-3EDB-121F-6C5A-71E2D9A1B1D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38" name="Isosceles Triangle 1037">
                      <a:extLst>
                        <a:ext uri="{FF2B5EF4-FFF2-40B4-BE49-F238E27FC236}">
                          <a16:creationId xmlns:a16="http://schemas.microsoft.com/office/drawing/2014/main" id="{A1970434-5927-FB2F-F7EE-953162990B9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031" name="Group 1030">
                    <a:extLst>
                      <a:ext uri="{FF2B5EF4-FFF2-40B4-BE49-F238E27FC236}">
                        <a16:creationId xmlns:a16="http://schemas.microsoft.com/office/drawing/2014/main" id="{CAA489F3-BF61-F501-7FBC-58430621F592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367110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035" name="Straight Connector 1034">
                      <a:extLst>
                        <a:ext uri="{FF2B5EF4-FFF2-40B4-BE49-F238E27FC236}">
                          <a16:creationId xmlns:a16="http://schemas.microsoft.com/office/drawing/2014/main" id="{78FDEB78-88ED-96F9-028D-10347910E2F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36" name="Isosceles Triangle 1035">
                      <a:extLst>
                        <a:ext uri="{FF2B5EF4-FFF2-40B4-BE49-F238E27FC236}">
                          <a16:creationId xmlns:a16="http://schemas.microsoft.com/office/drawing/2014/main" id="{21E03CAF-0338-C4DB-A815-71AF3A24F3A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032" name="Group 1031">
                    <a:extLst>
                      <a:ext uri="{FF2B5EF4-FFF2-40B4-BE49-F238E27FC236}">
                        <a16:creationId xmlns:a16="http://schemas.microsoft.com/office/drawing/2014/main" id="{0AB0F0BF-C3C3-BE51-46F3-7E6707F3E063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1605375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033" name="Straight Connector 1032">
                      <a:extLst>
                        <a:ext uri="{FF2B5EF4-FFF2-40B4-BE49-F238E27FC236}">
                          <a16:creationId xmlns:a16="http://schemas.microsoft.com/office/drawing/2014/main" id="{F2C17CC4-6206-4A8C-EA8A-E5DDC65FE39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34" name="Isosceles Triangle 1033">
                      <a:extLst>
                        <a:ext uri="{FF2B5EF4-FFF2-40B4-BE49-F238E27FC236}">
                          <a16:creationId xmlns:a16="http://schemas.microsoft.com/office/drawing/2014/main" id="{8EABD7D2-6CAE-5C84-00EE-0C2FBA7E8FE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  <p:grpSp>
              <p:nvGrpSpPr>
                <p:cNvPr id="1000" name="Group 999">
                  <a:extLst>
                    <a:ext uri="{FF2B5EF4-FFF2-40B4-BE49-F238E27FC236}">
                      <a16:creationId xmlns:a16="http://schemas.microsoft.com/office/drawing/2014/main" id="{1378C632-116F-7202-A136-458A9BEC22F7}"/>
                    </a:ext>
                  </a:extLst>
                </p:cNvPr>
                <p:cNvGrpSpPr/>
                <p:nvPr/>
              </p:nvGrpSpPr>
              <p:grpSpPr>
                <a:xfrm>
                  <a:off x="7636682" y="2621625"/>
                  <a:ext cx="151609" cy="1885736"/>
                  <a:chOff x="3437040" y="1367110"/>
                  <a:chExt cx="151609" cy="1885736"/>
                </a:xfrm>
              </p:grpSpPr>
              <p:grpSp>
                <p:nvGrpSpPr>
                  <p:cNvPr id="1001" name="Group 1000">
                    <a:extLst>
                      <a:ext uri="{FF2B5EF4-FFF2-40B4-BE49-F238E27FC236}">
                        <a16:creationId xmlns:a16="http://schemas.microsoft.com/office/drawing/2014/main" id="{5B88230E-7846-9037-080B-83ECE3521E62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84904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023" name="Straight Connector 1022">
                      <a:extLst>
                        <a:ext uri="{FF2B5EF4-FFF2-40B4-BE49-F238E27FC236}">
                          <a16:creationId xmlns:a16="http://schemas.microsoft.com/office/drawing/2014/main" id="{B15994F0-4E4F-1F52-75EE-ADE8D62A778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24" name="Isosceles Triangle 1023">
                      <a:extLst>
                        <a:ext uri="{FF2B5EF4-FFF2-40B4-BE49-F238E27FC236}">
                          <a16:creationId xmlns:a16="http://schemas.microsoft.com/office/drawing/2014/main" id="{3088D07F-574A-31D8-0564-0AFD28BDE2E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002" name="Group 1001">
                    <a:extLst>
                      <a:ext uri="{FF2B5EF4-FFF2-40B4-BE49-F238E27FC236}">
                        <a16:creationId xmlns:a16="http://schemas.microsoft.com/office/drawing/2014/main" id="{06B0218A-831C-C2C4-90F8-CD7660615827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208730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021" name="Straight Connector 1020">
                      <a:extLst>
                        <a:ext uri="{FF2B5EF4-FFF2-40B4-BE49-F238E27FC236}">
                          <a16:creationId xmlns:a16="http://schemas.microsoft.com/office/drawing/2014/main" id="{EA5EEDCB-2D58-64CB-9922-CCA1BA04E79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22" name="Isosceles Triangle 1021">
                      <a:extLst>
                        <a:ext uri="{FF2B5EF4-FFF2-40B4-BE49-F238E27FC236}">
                          <a16:creationId xmlns:a16="http://schemas.microsoft.com/office/drawing/2014/main" id="{22895290-88E2-E1F1-28DB-E92A648EACD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003" name="Group 1002">
                    <a:extLst>
                      <a:ext uri="{FF2B5EF4-FFF2-40B4-BE49-F238E27FC236}">
                        <a16:creationId xmlns:a16="http://schemas.microsoft.com/office/drawing/2014/main" id="{B728F826-85DE-8B9F-240E-FBF298990756}"/>
                      </a:ext>
                    </a:extLst>
                  </p:cNvPr>
                  <p:cNvGrpSpPr/>
                  <p:nvPr/>
                </p:nvGrpSpPr>
                <p:grpSpPr>
                  <a:xfrm>
                    <a:off x="3444013" y="232557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019" name="Straight Connector 1018">
                      <a:extLst>
                        <a:ext uri="{FF2B5EF4-FFF2-40B4-BE49-F238E27FC236}">
                          <a16:creationId xmlns:a16="http://schemas.microsoft.com/office/drawing/2014/main" id="{A312DD7F-2BDF-A91B-FC08-79C96F63405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20" name="Isosceles Triangle 1019">
                      <a:extLst>
                        <a:ext uri="{FF2B5EF4-FFF2-40B4-BE49-F238E27FC236}">
                          <a16:creationId xmlns:a16="http://schemas.microsoft.com/office/drawing/2014/main" id="{E932AA65-9417-0F80-0FFF-C4670EBCF12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004" name="Group 1003">
                    <a:extLst>
                      <a:ext uri="{FF2B5EF4-FFF2-40B4-BE49-F238E27FC236}">
                        <a16:creationId xmlns:a16="http://schemas.microsoft.com/office/drawing/2014/main" id="{1CE82FA2-F816-8D9A-8522-812F42E80CD7}"/>
                      </a:ext>
                    </a:extLst>
                  </p:cNvPr>
                  <p:cNvGrpSpPr/>
                  <p:nvPr/>
                </p:nvGrpSpPr>
                <p:grpSpPr>
                  <a:xfrm>
                    <a:off x="3440818" y="256383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017" name="Straight Connector 1016">
                      <a:extLst>
                        <a:ext uri="{FF2B5EF4-FFF2-40B4-BE49-F238E27FC236}">
                          <a16:creationId xmlns:a16="http://schemas.microsoft.com/office/drawing/2014/main" id="{8C753F13-CD1B-3C23-D4AB-8519AB23802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18" name="Isosceles Triangle 1017">
                      <a:extLst>
                        <a:ext uri="{FF2B5EF4-FFF2-40B4-BE49-F238E27FC236}">
                          <a16:creationId xmlns:a16="http://schemas.microsoft.com/office/drawing/2014/main" id="{26B27EDA-14F3-ED27-3CB3-B8BB0F735855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005" name="Group 1004">
                    <a:extLst>
                      <a:ext uri="{FF2B5EF4-FFF2-40B4-BE49-F238E27FC236}">
                        <a16:creationId xmlns:a16="http://schemas.microsoft.com/office/drawing/2014/main" id="{73E39B6D-7D29-5039-6C07-5B43F498F78D}"/>
                      </a:ext>
                    </a:extLst>
                  </p:cNvPr>
                  <p:cNvGrpSpPr/>
                  <p:nvPr/>
                </p:nvGrpSpPr>
                <p:grpSpPr>
                  <a:xfrm>
                    <a:off x="3440235" y="2809471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015" name="Straight Connector 1014">
                      <a:extLst>
                        <a:ext uri="{FF2B5EF4-FFF2-40B4-BE49-F238E27FC236}">
                          <a16:creationId xmlns:a16="http://schemas.microsoft.com/office/drawing/2014/main" id="{1C355EA4-1DF7-325E-BCE7-46C9A61B91C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16" name="Isosceles Triangle 1015">
                      <a:extLst>
                        <a:ext uri="{FF2B5EF4-FFF2-40B4-BE49-F238E27FC236}">
                          <a16:creationId xmlns:a16="http://schemas.microsoft.com/office/drawing/2014/main" id="{E60FE1EA-32E9-2528-7CE1-4D785BC2B92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006" name="Group 1005">
                    <a:extLst>
                      <a:ext uri="{FF2B5EF4-FFF2-40B4-BE49-F238E27FC236}">
                        <a16:creationId xmlns:a16="http://schemas.microsoft.com/office/drawing/2014/main" id="{61B4EFCD-8C2D-A6CA-164F-3B45819051A5}"/>
                      </a:ext>
                    </a:extLst>
                  </p:cNvPr>
                  <p:cNvGrpSpPr/>
                  <p:nvPr/>
                </p:nvGrpSpPr>
                <p:grpSpPr>
                  <a:xfrm>
                    <a:off x="3437040" y="3047736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013" name="Straight Connector 1012">
                      <a:extLst>
                        <a:ext uri="{FF2B5EF4-FFF2-40B4-BE49-F238E27FC236}">
                          <a16:creationId xmlns:a16="http://schemas.microsoft.com/office/drawing/2014/main" id="{E0A4D66F-0058-BE2B-DFBF-B78B157CA04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14" name="Isosceles Triangle 1013">
                      <a:extLst>
                        <a:ext uri="{FF2B5EF4-FFF2-40B4-BE49-F238E27FC236}">
                          <a16:creationId xmlns:a16="http://schemas.microsoft.com/office/drawing/2014/main" id="{4B777092-9846-5E37-90F9-AD1C9CEAB1A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007" name="Group 1006">
                    <a:extLst>
                      <a:ext uri="{FF2B5EF4-FFF2-40B4-BE49-F238E27FC236}">
                        <a16:creationId xmlns:a16="http://schemas.microsoft.com/office/drawing/2014/main" id="{65808A64-65F2-5FF6-121E-B4425EB0C5C7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367110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011" name="Straight Connector 1010">
                      <a:extLst>
                        <a:ext uri="{FF2B5EF4-FFF2-40B4-BE49-F238E27FC236}">
                          <a16:creationId xmlns:a16="http://schemas.microsoft.com/office/drawing/2014/main" id="{76C9E539-5FF8-609A-A96F-A2907F3BCB9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12" name="Isosceles Triangle 1011">
                      <a:extLst>
                        <a:ext uri="{FF2B5EF4-FFF2-40B4-BE49-F238E27FC236}">
                          <a16:creationId xmlns:a16="http://schemas.microsoft.com/office/drawing/2014/main" id="{B8BE2477-B4C0-B566-5370-3A8FE2EA9FD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008" name="Group 1007">
                    <a:extLst>
                      <a:ext uri="{FF2B5EF4-FFF2-40B4-BE49-F238E27FC236}">
                        <a16:creationId xmlns:a16="http://schemas.microsoft.com/office/drawing/2014/main" id="{47D5944F-EEDB-23E6-A458-2A8877334E81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1605375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009" name="Straight Connector 1008">
                      <a:extLst>
                        <a:ext uri="{FF2B5EF4-FFF2-40B4-BE49-F238E27FC236}">
                          <a16:creationId xmlns:a16="http://schemas.microsoft.com/office/drawing/2014/main" id="{653B2F1F-A7DC-B96B-9872-15463FCCAD4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10" name="Isosceles Triangle 1009">
                      <a:extLst>
                        <a:ext uri="{FF2B5EF4-FFF2-40B4-BE49-F238E27FC236}">
                          <a16:creationId xmlns:a16="http://schemas.microsoft.com/office/drawing/2014/main" id="{3E83DE94-3984-CBEB-727F-EEF2418C461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</p:grpSp>
        </p:grpSp>
        <p:grpSp>
          <p:nvGrpSpPr>
            <p:cNvPr id="1235" name="Group 1234">
              <a:extLst>
                <a:ext uri="{FF2B5EF4-FFF2-40B4-BE49-F238E27FC236}">
                  <a16:creationId xmlns:a16="http://schemas.microsoft.com/office/drawing/2014/main" id="{E0CB0AEA-23C4-F349-BD0D-796836855A25}"/>
                </a:ext>
              </a:extLst>
            </p:cNvPr>
            <p:cNvGrpSpPr/>
            <p:nvPr/>
          </p:nvGrpSpPr>
          <p:grpSpPr>
            <a:xfrm>
              <a:off x="2964044" y="2490922"/>
              <a:ext cx="457200" cy="1695432"/>
              <a:chOff x="6396900" y="2970292"/>
              <a:chExt cx="457200" cy="1695432"/>
            </a:xfrm>
          </p:grpSpPr>
          <p:cxnSp>
            <p:nvCxnSpPr>
              <p:cNvPr id="1236" name="Straight Connector 1235">
                <a:extLst>
                  <a:ext uri="{FF2B5EF4-FFF2-40B4-BE49-F238E27FC236}">
                    <a16:creationId xmlns:a16="http://schemas.microsoft.com/office/drawing/2014/main" id="{5A17F658-DF79-B004-F46C-C1EF27D93CF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500" y="2741692"/>
                <a:ext cx="0" cy="45720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7" name="Straight Connector 1236">
                <a:extLst>
                  <a:ext uri="{FF2B5EF4-FFF2-40B4-BE49-F238E27FC236}">
                    <a16:creationId xmlns:a16="http://schemas.microsoft.com/office/drawing/2014/main" id="{AA95751D-83A9-4B98-D436-E9CC7BE3017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500" y="2983897"/>
                <a:ext cx="0" cy="45720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8" name="Straight Connector 1237">
                <a:extLst>
                  <a:ext uri="{FF2B5EF4-FFF2-40B4-BE49-F238E27FC236}">
                    <a16:creationId xmlns:a16="http://schemas.microsoft.com/office/drawing/2014/main" id="{96D58E20-09EF-F98D-0DF9-82CE8722462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500" y="3226102"/>
                <a:ext cx="0" cy="45720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9" name="Straight Connector 1238">
                <a:extLst>
                  <a:ext uri="{FF2B5EF4-FFF2-40B4-BE49-F238E27FC236}">
                    <a16:creationId xmlns:a16="http://schemas.microsoft.com/office/drawing/2014/main" id="{5FB88509-3EFC-C897-AFE5-85025005C70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500" y="3468307"/>
                <a:ext cx="0" cy="45720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0" name="Straight Connector 1239">
                <a:extLst>
                  <a:ext uri="{FF2B5EF4-FFF2-40B4-BE49-F238E27FC236}">
                    <a16:creationId xmlns:a16="http://schemas.microsoft.com/office/drawing/2014/main" id="{9BD24AEB-38BD-C641-A72B-F962C4A7A42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500" y="3710512"/>
                <a:ext cx="0" cy="45720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1" name="Straight Connector 1240">
                <a:extLst>
                  <a:ext uri="{FF2B5EF4-FFF2-40B4-BE49-F238E27FC236}">
                    <a16:creationId xmlns:a16="http://schemas.microsoft.com/office/drawing/2014/main" id="{D1F4A3F9-74E2-72D7-10DD-39BDA32CBA6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500" y="3952717"/>
                <a:ext cx="0" cy="45720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2" name="Straight Connector 1241">
                <a:extLst>
                  <a:ext uri="{FF2B5EF4-FFF2-40B4-BE49-F238E27FC236}">
                    <a16:creationId xmlns:a16="http://schemas.microsoft.com/office/drawing/2014/main" id="{37532394-9F0C-711D-1334-16ADA8938AB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500" y="4194922"/>
                <a:ext cx="0" cy="45720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3" name="Straight Connector 1242">
                <a:extLst>
                  <a:ext uri="{FF2B5EF4-FFF2-40B4-BE49-F238E27FC236}">
                    <a16:creationId xmlns:a16="http://schemas.microsoft.com/office/drawing/2014/main" id="{C6048788-6115-C635-76B4-C76BDFE23F7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500" y="4437124"/>
                <a:ext cx="0" cy="45720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81" name="Group 980">
              <a:extLst>
                <a:ext uri="{FF2B5EF4-FFF2-40B4-BE49-F238E27FC236}">
                  <a16:creationId xmlns:a16="http://schemas.microsoft.com/office/drawing/2014/main" id="{1189233F-34A1-0044-CAC4-6C3AFDB69E85}"/>
                </a:ext>
              </a:extLst>
            </p:cNvPr>
            <p:cNvGrpSpPr/>
            <p:nvPr/>
          </p:nvGrpSpPr>
          <p:grpSpPr>
            <a:xfrm>
              <a:off x="1808506" y="2467760"/>
              <a:ext cx="1215319" cy="1748379"/>
              <a:chOff x="2144518" y="1346283"/>
              <a:chExt cx="1215319" cy="1748379"/>
            </a:xfrm>
          </p:grpSpPr>
          <p:sp>
            <p:nvSpPr>
              <p:cNvPr id="988" name="Rectangle 987">
                <a:extLst>
                  <a:ext uri="{FF2B5EF4-FFF2-40B4-BE49-F238E27FC236}">
                    <a16:creationId xmlns:a16="http://schemas.microsoft.com/office/drawing/2014/main" id="{50BD30A7-0B9F-2395-C37E-DBC3EE4EDEE4}"/>
                  </a:ext>
                </a:extLst>
              </p:cNvPr>
              <p:cNvSpPr/>
              <p:nvPr/>
            </p:nvSpPr>
            <p:spPr>
              <a:xfrm>
                <a:off x="2144518" y="1346283"/>
                <a:ext cx="1179487" cy="1748379"/>
              </a:xfrm>
              <a:prstGeom prst="rect">
                <a:avLst/>
              </a:prstGeom>
              <a:solidFill>
                <a:schemeClr val="bg2"/>
              </a:solidFill>
              <a:scene3d>
                <a:camera prst="orthographicFront">
                  <a:rot lat="0" lon="0" rev="0"/>
                </a:camera>
                <a:lightRig rig="threePt" dir="t"/>
              </a:scene3d>
              <a:sp3d>
                <a:bevelT w="38100"/>
                <a:bevelB w="0"/>
              </a:sp3d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3" name="TextBox 982">
                <a:extLst>
                  <a:ext uri="{FF2B5EF4-FFF2-40B4-BE49-F238E27FC236}">
                    <a16:creationId xmlns:a16="http://schemas.microsoft.com/office/drawing/2014/main" id="{161153B9-B83D-AE88-8073-4C7348DD1D53}"/>
                  </a:ext>
                </a:extLst>
              </p:cNvPr>
              <p:cNvSpPr txBox="1"/>
              <p:nvPr/>
            </p:nvSpPr>
            <p:spPr>
              <a:xfrm>
                <a:off x="2734261" y="1583501"/>
                <a:ext cx="622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Tx0</a:t>
                </a:r>
              </a:p>
            </p:txBody>
          </p:sp>
          <p:sp>
            <p:nvSpPr>
              <p:cNvPr id="984" name="TextBox 983">
                <a:extLst>
                  <a:ext uri="{FF2B5EF4-FFF2-40B4-BE49-F238E27FC236}">
                    <a16:creationId xmlns:a16="http://schemas.microsoft.com/office/drawing/2014/main" id="{E94B4880-81A1-C1EF-F7E9-61C5A0FE0B4A}"/>
                  </a:ext>
                </a:extLst>
              </p:cNvPr>
              <p:cNvSpPr txBox="1"/>
              <p:nvPr/>
            </p:nvSpPr>
            <p:spPr>
              <a:xfrm>
                <a:off x="2737615" y="2566903"/>
                <a:ext cx="622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Tx1</a:t>
                </a:r>
              </a:p>
            </p:txBody>
          </p:sp>
          <p:sp>
            <p:nvSpPr>
              <p:cNvPr id="985" name="TextBox 984">
                <a:extLst>
                  <a:ext uri="{FF2B5EF4-FFF2-40B4-BE49-F238E27FC236}">
                    <a16:creationId xmlns:a16="http://schemas.microsoft.com/office/drawing/2014/main" id="{9E80534B-81E5-F2AE-1822-079E59DEEF2B}"/>
                  </a:ext>
                </a:extLst>
              </p:cNvPr>
              <p:cNvSpPr txBox="1"/>
              <p:nvPr/>
            </p:nvSpPr>
            <p:spPr>
              <a:xfrm rot="16200000">
                <a:off x="1567595" y="1972547"/>
                <a:ext cx="16914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Transmitter</a:t>
                </a:r>
                <a:endParaRPr lang="en-US" sz="2000" b="1" dirty="0"/>
              </a:p>
            </p:txBody>
          </p:sp>
        </p:grpSp>
        <p:grpSp>
          <p:nvGrpSpPr>
            <p:cNvPr id="1244" name="Group 1243">
              <a:extLst>
                <a:ext uri="{FF2B5EF4-FFF2-40B4-BE49-F238E27FC236}">
                  <a16:creationId xmlns:a16="http://schemas.microsoft.com/office/drawing/2014/main" id="{5B40A1CC-684D-9F90-8606-EA8AEF46E42F}"/>
                </a:ext>
              </a:extLst>
            </p:cNvPr>
            <p:cNvGrpSpPr/>
            <p:nvPr/>
          </p:nvGrpSpPr>
          <p:grpSpPr>
            <a:xfrm>
              <a:off x="3397714" y="2369374"/>
              <a:ext cx="788818" cy="221643"/>
              <a:chOff x="4896079" y="2176680"/>
              <a:chExt cx="1415579" cy="1222854"/>
            </a:xfrm>
          </p:grpSpPr>
          <p:sp>
            <p:nvSpPr>
              <p:cNvPr id="1245" name="Rectangle: Rounded Corners 1244">
                <a:extLst>
                  <a:ext uri="{FF2B5EF4-FFF2-40B4-BE49-F238E27FC236}">
                    <a16:creationId xmlns:a16="http://schemas.microsoft.com/office/drawing/2014/main" id="{60272FA9-0431-4B72-C64C-287F3DA5C6AE}"/>
                  </a:ext>
                </a:extLst>
              </p:cNvPr>
              <p:cNvSpPr/>
              <p:nvPr/>
            </p:nvSpPr>
            <p:spPr>
              <a:xfrm>
                <a:off x="4896079" y="2339788"/>
                <a:ext cx="1415579" cy="1059746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246" name="TextBox 1245">
                <a:extLst>
                  <a:ext uri="{FF2B5EF4-FFF2-40B4-BE49-F238E27FC236}">
                    <a16:creationId xmlns:a16="http://schemas.microsoft.com/office/drawing/2014/main" id="{156526E6-AA8E-D155-BC8F-003FBC73801F}"/>
                  </a:ext>
                </a:extLst>
              </p:cNvPr>
              <p:cNvSpPr txBox="1"/>
              <p:nvPr/>
            </p:nvSpPr>
            <p:spPr>
              <a:xfrm>
                <a:off x="4915959" y="2176680"/>
                <a:ext cx="1376885" cy="1158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bg1"/>
                    </a:solidFill>
                  </a:rPr>
                  <a:t>RF chain</a:t>
                </a:r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47" name="Group 1246">
              <a:extLst>
                <a:ext uri="{FF2B5EF4-FFF2-40B4-BE49-F238E27FC236}">
                  <a16:creationId xmlns:a16="http://schemas.microsoft.com/office/drawing/2014/main" id="{B5C5FEDB-7B5E-9781-4873-87C70B3F5988}"/>
                </a:ext>
              </a:extLst>
            </p:cNvPr>
            <p:cNvGrpSpPr/>
            <p:nvPr/>
          </p:nvGrpSpPr>
          <p:grpSpPr>
            <a:xfrm>
              <a:off x="3397714" y="2611329"/>
              <a:ext cx="788818" cy="221643"/>
              <a:chOff x="4896079" y="2176680"/>
              <a:chExt cx="1415579" cy="1222854"/>
            </a:xfrm>
          </p:grpSpPr>
          <p:sp>
            <p:nvSpPr>
              <p:cNvPr id="1248" name="Rectangle: Rounded Corners 1247">
                <a:extLst>
                  <a:ext uri="{FF2B5EF4-FFF2-40B4-BE49-F238E27FC236}">
                    <a16:creationId xmlns:a16="http://schemas.microsoft.com/office/drawing/2014/main" id="{7D3C2D58-1CB8-F3C5-5303-A3878EC8270A}"/>
                  </a:ext>
                </a:extLst>
              </p:cNvPr>
              <p:cNvSpPr/>
              <p:nvPr/>
            </p:nvSpPr>
            <p:spPr>
              <a:xfrm>
                <a:off x="4896079" y="2339788"/>
                <a:ext cx="1415579" cy="1059746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249" name="TextBox 1248">
                <a:extLst>
                  <a:ext uri="{FF2B5EF4-FFF2-40B4-BE49-F238E27FC236}">
                    <a16:creationId xmlns:a16="http://schemas.microsoft.com/office/drawing/2014/main" id="{E3370385-CAB9-0F72-8C3D-86E89BB980C2}"/>
                  </a:ext>
                </a:extLst>
              </p:cNvPr>
              <p:cNvSpPr txBox="1"/>
              <p:nvPr/>
            </p:nvSpPr>
            <p:spPr>
              <a:xfrm>
                <a:off x="4915959" y="2176680"/>
                <a:ext cx="1376885" cy="1158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bg1"/>
                    </a:solidFill>
                  </a:rPr>
                  <a:t>RF chain</a:t>
                </a:r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50" name="Group 1249">
              <a:extLst>
                <a:ext uri="{FF2B5EF4-FFF2-40B4-BE49-F238E27FC236}">
                  <a16:creationId xmlns:a16="http://schemas.microsoft.com/office/drawing/2014/main" id="{32860E49-51C9-AB45-B5A7-3BD7480968E0}"/>
                </a:ext>
              </a:extLst>
            </p:cNvPr>
            <p:cNvGrpSpPr/>
            <p:nvPr/>
          </p:nvGrpSpPr>
          <p:grpSpPr>
            <a:xfrm>
              <a:off x="3397714" y="2853284"/>
              <a:ext cx="788818" cy="221643"/>
              <a:chOff x="4896079" y="2176680"/>
              <a:chExt cx="1415579" cy="1222854"/>
            </a:xfrm>
          </p:grpSpPr>
          <p:sp>
            <p:nvSpPr>
              <p:cNvPr id="1251" name="Rectangle: Rounded Corners 1250">
                <a:extLst>
                  <a:ext uri="{FF2B5EF4-FFF2-40B4-BE49-F238E27FC236}">
                    <a16:creationId xmlns:a16="http://schemas.microsoft.com/office/drawing/2014/main" id="{4F13EBB7-09E9-9FA6-D0A8-E8C2FAFD2D75}"/>
                  </a:ext>
                </a:extLst>
              </p:cNvPr>
              <p:cNvSpPr/>
              <p:nvPr/>
            </p:nvSpPr>
            <p:spPr>
              <a:xfrm>
                <a:off x="4896079" y="2339788"/>
                <a:ext cx="1415579" cy="1059746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252" name="TextBox 1251">
                <a:extLst>
                  <a:ext uri="{FF2B5EF4-FFF2-40B4-BE49-F238E27FC236}">
                    <a16:creationId xmlns:a16="http://schemas.microsoft.com/office/drawing/2014/main" id="{5285BAD4-2374-2229-8524-42C94FF71303}"/>
                  </a:ext>
                </a:extLst>
              </p:cNvPr>
              <p:cNvSpPr txBox="1"/>
              <p:nvPr/>
            </p:nvSpPr>
            <p:spPr>
              <a:xfrm>
                <a:off x="4915959" y="2176680"/>
                <a:ext cx="1376885" cy="1158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bg1"/>
                    </a:solidFill>
                  </a:rPr>
                  <a:t>RF chain</a:t>
                </a:r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53" name="Group 1252">
              <a:extLst>
                <a:ext uri="{FF2B5EF4-FFF2-40B4-BE49-F238E27FC236}">
                  <a16:creationId xmlns:a16="http://schemas.microsoft.com/office/drawing/2014/main" id="{94E0CDE1-AD80-41D8-AB23-140483D6A08D}"/>
                </a:ext>
              </a:extLst>
            </p:cNvPr>
            <p:cNvGrpSpPr/>
            <p:nvPr/>
          </p:nvGrpSpPr>
          <p:grpSpPr>
            <a:xfrm>
              <a:off x="3397714" y="3095239"/>
              <a:ext cx="788818" cy="221643"/>
              <a:chOff x="4896079" y="2176680"/>
              <a:chExt cx="1415579" cy="1222854"/>
            </a:xfrm>
          </p:grpSpPr>
          <p:sp>
            <p:nvSpPr>
              <p:cNvPr id="1254" name="Rectangle: Rounded Corners 1253">
                <a:extLst>
                  <a:ext uri="{FF2B5EF4-FFF2-40B4-BE49-F238E27FC236}">
                    <a16:creationId xmlns:a16="http://schemas.microsoft.com/office/drawing/2014/main" id="{F92ABB4B-CB9F-BEFE-CCFF-DC576CC17B2C}"/>
                  </a:ext>
                </a:extLst>
              </p:cNvPr>
              <p:cNvSpPr/>
              <p:nvPr/>
            </p:nvSpPr>
            <p:spPr>
              <a:xfrm>
                <a:off x="4896079" y="2339788"/>
                <a:ext cx="1415579" cy="1059746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255" name="TextBox 1254">
                <a:extLst>
                  <a:ext uri="{FF2B5EF4-FFF2-40B4-BE49-F238E27FC236}">
                    <a16:creationId xmlns:a16="http://schemas.microsoft.com/office/drawing/2014/main" id="{CE0445CA-B416-C8FC-6C43-5D212138A6CE}"/>
                  </a:ext>
                </a:extLst>
              </p:cNvPr>
              <p:cNvSpPr txBox="1"/>
              <p:nvPr/>
            </p:nvSpPr>
            <p:spPr>
              <a:xfrm>
                <a:off x="4915959" y="2176680"/>
                <a:ext cx="1376885" cy="1158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bg1"/>
                    </a:solidFill>
                  </a:rPr>
                  <a:t>RF chain</a:t>
                </a:r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56" name="Group 1255">
              <a:extLst>
                <a:ext uri="{FF2B5EF4-FFF2-40B4-BE49-F238E27FC236}">
                  <a16:creationId xmlns:a16="http://schemas.microsoft.com/office/drawing/2014/main" id="{CB15D6ED-4D12-D052-6300-27F1282059F7}"/>
                </a:ext>
              </a:extLst>
            </p:cNvPr>
            <p:cNvGrpSpPr/>
            <p:nvPr/>
          </p:nvGrpSpPr>
          <p:grpSpPr>
            <a:xfrm>
              <a:off x="3397714" y="3337194"/>
              <a:ext cx="788818" cy="221643"/>
              <a:chOff x="4896079" y="2176680"/>
              <a:chExt cx="1415579" cy="1222854"/>
            </a:xfrm>
          </p:grpSpPr>
          <p:sp>
            <p:nvSpPr>
              <p:cNvPr id="1257" name="Rectangle: Rounded Corners 1256">
                <a:extLst>
                  <a:ext uri="{FF2B5EF4-FFF2-40B4-BE49-F238E27FC236}">
                    <a16:creationId xmlns:a16="http://schemas.microsoft.com/office/drawing/2014/main" id="{B200DF18-710C-3570-3D28-D6D97E51301D}"/>
                  </a:ext>
                </a:extLst>
              </p:cNvPr>
              <p:cNvSpPr/>
              <p:nvPr/>
            </p:nvSpPr>
            <p:spPr>
              <a:xfrm>
                <a:off x="4896079" y="2339788"/>
                <a:ext cx="1415579" cy="1059746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258" name="TextBox 1257">
                <a:extLst>
                  <a:ext uri="{FF2B5EF4-FFF2-40B4-BE49-F238E27FC236}">
                    <a16:creationId xmlns:a16="http://schemas.microsoft.com/office/drawing/2014/main" id="{9402496C-10EF-B927-8F55-595A3BBB9F8F}"/>
                  </a:ext>
                </a:extLst>
              </p:cNvPr>
              <p:cNvSpPr txBox="1"/>
              <p:nvPr/>
            </p:nvSpPr>
            <p:spPr>
              <a:xfrm>
                <a:off x="4915959" y="2176680"/>
                <a:ext cx="1376885" cy="1158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bg1"/>
                    </a:solidFill>
                  </a:rPr>
                  <a:t>RF chain</a:t>
                </a:r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59" name="Group 1258">
              <a:extLst>
                <a:ext uri="{FF2B5EF4-FFF2-40B4-BE49-F238E27FC236}">
                  <a16:creationId xmlns:a16="http://schemas.microsoft.com/office/drawing/2014/main" id="{BC378DA6-4772-F632-D226-F170876E421C}"/>
                </a:ext>
              </a:extLst>
            </p:cNvPr>
            <p:cNvGrpSpPr/>
            <p:nvPr/>
          </p:nvGrpSpPr>
          <p:grpSpPr>
            <a:xfrm>
              <a:off x="3397714" y="3579149"/>
              <a:ext cx="788818" cy="221643"/>
              <a:chOff x="4896079" y="2176680"/>
              <a:chExt cx="1415579" cy="1222854"/>
            </a:xfrm>
          </p:grpSpPr>
          <p:sp>
            <p:nvSpPr>
              <p:cNvPr id="1260" name="Rectangle: Rounded Corners 1259">
                <a:extLst>
                  <a:ext uri="{FF2B5EF4-FFF2-40B4-BE49-F238E27FC236}">
                    <a16:creationId xmlns:a16="http://schemas.microsoft.com/office/drawing/2014/main" id="{77E3D479-2C4F-44E8-EE20-30AF5DBBE24A}"/>
                  </a:ext>
                </a:extLst>
              </p:cNvPr>
              <p:cNvSpPr/>
              <p:nvPr/>
            </p:nvSpPr>
            <p:spPr>
              <a:xfrm>
                <a:off x="4896079" y="2339788"/>
                <a:ext cx="1415579" cy="1059746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261" name="TextBox 1260">
                <a:extLst>
                  <a:ext uri="{FF2B5EF4-FFF2-40B4-BE49-F238E27FC236}">
                    <a16:creationId xmlns:a16="http://schemas.microsoft.com/office/drawing/2014/main" id="{B36E06BC-5740-D603-4668-A58035F58949}"/>
                  </a:ext>
                </a:extLst>
              </p:cNvPr>
              <p:cNvSpPr txBox="1"/>
              <p:nvPr/>
            </p:nvSpPr>
            <p:spPr>
              <a:xfrm>
                <a:off x="4915959" y="2176680"/>
                <a:ext cx="1376885" cy="1158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bg1"/>
                    </a:solidFill>
                  </a:rPr>
                  <a:t>RF chain</a:t>
                </a:r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62" name="Group 1261">
              <a:extLst>
                <a:ext uri="{FF2B5EF4-FFF2-40B4-BE49-F238E27FC236}">
                  <a16:creationId xmlns:a16="http://schemas.microsoft.com/office/drawing/2014/main" id="{81898F47-5311-4876-A08F-EFE14D28A15F}"/>
                </a:ext>
              </a:extLst>
            </p:cNvPr>
            <p:cNvGrpSpPr/>
            <p:nvPr/>
          </p:nvGrpSpPr>
          <p:grpSpPr>
            <a:xfrm>
              <a:off x="3397714" y="3821104"/>
              <a:ext cx="788818" cy="221643"/>
              <a:chOff x="4896079" y="2176680"/>
              <a:chExt cx="1415579" cy="1222854"/>
            </a:xfrm>
          </p:grpSpPr>
          <p:sp>
            <p:nvSpPr>
              <p:cNvPr id="1263" name="Rectangle: Rounded Corners 1262">
                <a:extLst>
                  <a:ext uri="{FF2B5EF4-FFF2-40B4-BE49-F238E27FC236}">
                    <a16:creationId xmlns:a16="http://schemas.microsoft.com/office/drawing/2014/main" id="{BDBEB89E-1795-8634-3F80-F567C5390E98}"/>
                  </a:ext>
                </a:extLst>
              </p:cNvPr>
              <p:cNvSpPr/>
              <p:nvPr/>
            </p:nvSpPr>
            <p:spPr>
              <a:xfrm>
                <a:off x="4896079" y="2339788"/>
                <a:ext cx="1415579" cy="1059746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264" name="TextBox 1263">
                <a:extLst>
                  <a:ext uri="{FF2B5EF4-FFF2-40B4-BE49-F238E27FC236}">
                    <a16:creationId xmlns:a16="http://schemas.microsoft.com/office/drawing/2014/main" id="{D0344EE8-D675-7B07-C78A-14F717588266}"/>
                  </a:ext>
                </a:extLst>
              </p:cNvPr>
              <p:cNvSpPr txBox="1"/>
              <p:nvPr/>
            </p:nvSpPr>
            <p:spPr>
              <a:xfrm>
                <a:off x="4915959" y="2176680"/>
                <a:ext cx="1376885" cy="1158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bg1"/>
                    </a:solidFill>
                  </a:rPr>
                  <a:t>RF chain</a:t>
                </a:r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65" name="Group 1264">
              <a:extLst>
                <a:ext uri="{FF2B5EF4-FFF2-40B4-BE49-F238E27FC236}">
                  <a16:creationId xmlns:a16="http://schemas.microsoft.com/office/drawing/2014/main" id="{B78F9F58-9862-F84B-0A99-D19F8B43785E}"/>
                </a:ext>
              </a:extLst>
            </p:cNvPr>
            <p:cNvGrpSpPr/>
            <p:nvPr/>
          </p:nvGrpSpPr>
          <p:grpSpPr>
            <a:xfrm>
              <a:off x="3397714" y="4063058"/>
              <a:ext cx="788818" cy="221643"/>
              <a:chOff x="4896079" y="2176680"/>
              <a:chExt cx="1415579" cy="1222854"/>
            </a:xfrm>
          </p:grpSpPr>
          <p:sp>
            <p:nvSpPr>
              <p:cNvPr id="1266" name="Rectangle: Rounded Corners 1265">
                <a:extLst>
                  <a:ext uri="{FF2B5EF4-FFF2-40B4-BE49-F238E27FC236}">
                    <a16:creationId xmlns:a16="http://schemas.microsoft.com/office/drawing/2014/main" id="{E2D0751B-A11D-339F-5A76-08360D397EFD}"/>
                  </a:ext>
                </a:extLst>
              </p:cNvPr>
              <p:cNvSpPr/>
              <p:nvPr/>
            </p:nvSpPr>
            <p:spPr>
              <a:xfrm>
                <a:off x="4896079" y="2339788"/>
                <a:ext cx="1415579" cy="1059746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267" name="TextBox 1266">
                <a:extLst>
                  <a:ext uri="{FF2B5EF4-FFF2-40B4-BE49-F238E27FC236}">
                    <a16:creationId xmlns:a16="http://schemas.microsoft.com/office/drawing/2014/main" id="{65212440-AF94-A890-4604-48B673A8B980}"/>
                  </a:ext>
                </a:extLst>
              </p:cNvPr>
              <p:cNvSpPr txBox="1"/>
              <p:nvPr/>
            </p:nvSpPr>
            <p:spPr>
              <a:xfrm>
                <a:off x="4915959" y="2176680"/>
                <a:ext cx="1376885" cy="1158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bg1"/>
                    </a:solidFill>
                  </a:rPr>
                  <a:t>RF chain</a:t>
                </a:r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426" name="Group 1425">
            <a:extLst>
              <a:ext uri="{FF2B5EF4-FFF2-40B4-BE49-F238E27FC236}">
                <a16:creationId xmlns:a16="http://schemas.microsoft.com/office/drawing/2014/main" id="{32EEB361-E312-153C-41F0-5C52ADD012AF}"/>
              </a:ext>
            </a:extLst>
          </p:cNvPr>
          <p:cNvGrpSpPr/>
          <p:nvPr/>
        </p:nvGrpSpPr>
        <p:grpSpPr>
          <a:xfrm>
            <a:off x="2430223" y="1084853"/>
            <a:ext cx="3403102" cy="1240787"/>
            <a:chOff x="5813176" y="2810427"/>
            <a:chExt cx="3779097" cy="1240787"/>
          </a:xfrm>
        </p:grpSpPr>
        <p:sp>
          <p:nvSpPr>
            <p:cNvPr id="1268" name="Title 1">
              <a:extLst>
                <a:ext uri="{FF2B5EF4-FFF2-40B4-BE49-F238E27FC236}">
                  <a16:creationId xmlns:a16="http://schemas.microsoft.com/office/drawing/2014/main" id="{AA3C174F-6474-181C-EC17-948F6B2016D5}"/>
                </a:ext>
              </a:extLst>
            </p:cNvPr>
            <p:cNvSpPr txBox="1">
              <a:spLocks/>
            </p:cNvSpPr>
            <p:nvPr/>
          </p:nvSpPr>
          <p:spPr>
            <a:xfrm>
              <a:off x="5813176" y="2810427"/>
              <a:ext cx="3779097" cy="6647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sz="2400" b="1" dirty="0">
                  <a:solidFill>
                    <a:schemeClr val="accent2">
                      <a:lumMod val="75000"/>
                    </a:schemeClr>
                  </a:solidFill>
                  <a:latin typeface="Montserrat" panose="00000500000000000000" pitchFamily="2" charset="0"/>
                  <a:cs typeface="Times New Roman" panose="02020603050405020304" pitchFamily="18" charset="0"/>
                </a:rPr>
                <a:t>Digital BF</a:t>
              </a:r>
            </a:p>
          </p:txBody>
        </p:sp>
        <p:sp>
          <p:nvSpPr>
            <p:cNvPr id="1269" name="Title 1">
              <a:extLst>
                <a:ext uri="{FF2B5EF4-FFF2-40B4-BE49-F238E27FC236}">
                  <a16:creationId xmlns:a16="http://schemas.microsoft.com/office/drawing/2014/main" id="{307B4411-9666-7425-D236-56D29465547D}"/>
                </a:ext>
              </a:extLst>
            </p:cNvPr>
            <p:cNvSpPr txBox="1">
              <a:spLocks/>
            </p:cNvSpPr>
            <p:nvPr/>
          </p:nvSpPr>
          <p:spPr>
            <a:xfrm>
              <a:off x="6005208" y="3386451"/>
              <a:ext cx="3587065" cy="6647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sz="2400" b="1" dirty="0">
                  <a:solidFill>
                    <a:schemeClr val="accent2">
                      <a:lumMod val="75000"/>
                    </a:schemeClr>
                  </a:solidFill>
                  <a:latin typeface="Montserrat" panose="00000500000000000000" pitchFamily="2" charset="0"/>
                  <a:cs typeface="Times New Roman" panose="02020603050405020304" pitchFamily="18" charset="0"/>
                </a:rPr>
                <a:t>High Power Usage</a:t>
              </a:r>
            </a:p>
          </p:txBody>
        </p:sp>
      </p:grpSp>
      <p:grpSp>
        <p:nvGrpSpPr>
          <p:cNvPr id="1427" name="Group 1426">
            <a:extLst>
              <a:ext uri="{FF2B5EF4-FFF2-40B4-BE49-F238E27FC236}">
                <a16:creationId xmlns:a16="http://schemas.microsoft.com/office/drawing/2014/main" id="{E8D6D194-427A-9BB9-2AAF-8397834407D8}"/>
              </a:ext>
            </a:extLst>
          </p:cNvPr>
          <p:cNvGrpSpPr/>
          <p:nvPr/>
        </p:nvGrpSpPr>
        <p:grpSpPr>
          <a:xfrm>
            <a:off x="5854797" y="4154410"/>
            <a:ext cx="3716317" cy="2037727"/>
            <a:chOff x="5854797" y="4154410"/>
            <a:chExt cx="3716317" cy="2037727"/>
          </a:xfrm>
        </p:grpSpPr>
        <p:grpSp>
          <p:nvGrpSpPr>
            <p:cNvPr id="1270" name="Group 1269">
              <a:extLst>
                <a:ext uri="{FF2B5EF4-FFF2-40B4-BE49-F238E27FC236}">
                  <a16:creationId xmlns:a16="http://schemas.microsoft.com/office/drawing/2014/main" id="{7A413EDA-9789-2A37-704E-3D2C978454AD}"/>
                </a:ext>
              </a:extLst>
            </p:cNvPr>
            <p:cNvGrpSpPr/>
            <p:nvPr/>
          </p:nvGrpSpPr>
          <p:grpSpPr>
            <a:xfrm>
              <a:off x="8204548" y="4328271"/>
              <a:ext cx="457200" cy="1695432"/>
              <a:chOff x="6396900" y="2970292"/>
              <a:chExt cx="457200" cy="1695432"/>
            </a:xfrm>
          </p:grpSpPr>
          <p:cxnSp>
            <p:nvCxnSpPr>
              <p:cNvPr id="1271" name="Straight Connector 1270">
                <a:extLst>
                  <a:ext uri="{FF2B5EF4-FFF2-40B4-BE49-F238E27FC236}">
                    <a16:creationId xmlns:a16="http://schemas.microsoft.com/office/drawing/2014/main" id="{11039A16-FA51-233F-A54D-B8ED81E70C2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500" y="2741692"/>
                <a:ext cx="0" cy="45720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2" name="Straight Connector 1271">
                <a:extLst>
                  <a:ext uri="{FF2B5EF4-FFF2-40B4-BE49-F238E27FC236}">
                    <a16:creationId xmlns:a16="http://schemas.microsoft.com/office/drawing/2014/main" id="{1C0BA69D-A27A-BFB1-7385-52013B78E15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500" y="2983897"/>
                <a:ext cx="0" cy="45720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3" name="Straight Connector 1272">
                <a:extLst>
                  <a:ext uri="{FF2B5EF4-FFF2-40B4-BE49-F238E27FC236}">
                    <a16:creationId xmlns:a16="http://schemas.microsoft.com/office/drawing/2014/main" id="{81760947-E645-928E-5CBA-7E569A3DE26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500" y="3226102"/>
                <a:ext cx="0" cy="45720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4" name="Straight Connector 1273">
                <a:extLst>
                  <a:ext uri="{FF2B5EF4-FFF2-40B4-BE49-F238E27FC236}">
                    <a16:creationId xmlns:a16="http://schemas.microsoft.com/office/drawing/2014/main" id="{07466789-5D80-17C5-A4B2-110932831CA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500" y="3468307"/>
                <a:ext cx="0" cy="45720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5" name="Straight Connector 1274">
                <a:extLst>
                  <a:ext uri="{FF2B5EF4-FFF2-40B4-BE49-F238E27FC236}">
                    <a16:creationId xmlns:a16="http://schemas.microsoft.com/office/drawing/2014/main" id="{3F79B070-B2FB-95CF-4E16-ECA1D4BCB45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500" y="3710512"/>
                <a:ext cx="0" cy="45720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6" name="Straight Connector 1275">
                <a:extLst>
                  <a:ext uri="{FF2B5EF4-FFF2-40B4-BE49-F238E27FC236}">
                    <a16:creationId xmlns:a16="http://schemas.microsoft.com/office/drawing/2014/main" id="{9F97548F-59B6-71E9-24DA-FA68B3E2155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500" y="3952717"/>
                <a:ext cx="0" cy="45720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7" name="Straight Connector 1276">
                <a:extLst>
                  <a:ext uri="{FF2B5EF4-FFF2-40B4-BE49-F238E27FC236}">
                    <a16:creationId xmlns:a16="http://schemas.microsoft.com/office/drawing/2014/main" id="{67FDDCC3-8672-BE5F-C729-2DD7D4539F4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500" y="4194922"/>
                <a:ext cx="0" cy="45720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8" name="Straight Connector 1277">
                <a:extLst>
                  <a:ext uri="{FF2B5EF4-FFF2-40B4-BE49-F238E27FC236}">
                    <a16:creationId xmlns:a16="http://schemas.microsoft.com/office/drawing/2014/main" id="{B309BF37-28D0-1D26-5759-FE09310752C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500" y="4437124"/>
                <a:ext cx="0" cy="45720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79" name="Group 1278">
              <a:extLst>
                <a:ext uri="{FF2B5EF4-FFF2-40B4-BE49-F238E27FC236}">
                  <a16:creationId xmlns:a16="http://schemas.microsoft.com/office/drawing/2014/main" id="{814D5AAE-1E38-579C-B121-001F54D93027}"/>
                </a:ext>
              </a:extLst>
            </p:cNvPr>
            <p:cNvGrpSpPr/>
            <p:nvPr/>
          </p:nvGrpSpPr>
          <p:grpSpPr>
            <a:xfrm>
              <a:off x="8638841" y="4169961"/>
              <a:ext cx="810170" cy="1964515"/>
              <a:chOff x="6946600" y="2562539"/>
              <a:chExt cx="877824" cy="1964515"/>
            </a:xfrm>
          </p:grpSpPr>
          <p:sp>
            <p:nvSpPr>
              <p:cNvPr id="1280" name="Rectangle: Rounded Corners 1279">
                <a:extLst>
                  <a:ext uri="{FF2B5EF4-FFF2-40B4-BE49-F238E27FC236}">
                    <a16:creationId xmlns:a16="http://schemas.microsoft.com/office/drawing/2014/main" id="{F111EA94-6221-0F01-77D8-F164ABCC39D8}"/>
                  </a:ext>
                </a:extLst>
              </p:cNvPr>
              <p:cNvSpPr/>
              <p:nvPr/>
            </p:nvSpPr>
            <p:spPr>
              <a:xfrm>
                <a:off x="6946600" y="2562539"/>
                <a:ext cx="877824" cy="1964515"/>
              </a:xfrm>
              <a:prstGeom prst="roundRect">
                <a:avLst>
                  <a:gd name="adj" fmla="val 407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81" name="Group 1280">
                <a:extLst>
                  <a:ext uri="{FF2B5EF4-FFF2-40B4-BE49-F238E27FC236}">
                    <a16:creationId xmlns:a16="http://schemas.microsoft.com/office/drawing/2014/main" id="{92A53A31-CB2C-14A3-3492-DC48214604B6}"/>
                  </a:ext>
                </a:extLst>
              </p:cNvPr>
              <p:cNvGrpSpPr/>
              <p:nvPr/>
            </p:nvGrpSpPr>
            <p:grpSpPr>
              <a:xfrm>
                <a:off x="6973031" y="2621625"/>
                <a:ext cx="815260" cy="1885736"/>
                <a:chOff x="6973031" y="2621625"/>
                <a:chExt cx="815260" cy="1885736"/>
              </a:xfrm>
            </p:grpSpPr>
            <p:grpSp>
              <p:nvGrpSpPr>
                <p:cNvPr id="1282" name="Group 1281">
                  <a:extLst>
                    <a:ext uri="{FF2B5EF4-FFF2-40B4-BE49-F238E27FC236}">
                      <a16:creationId xmlns:a16="http://schemas.microsoft.com/office/drawing/2014/main" id="{B8AEE118-5EF2-CC58-F553-F1F763CB98FE}"/>
                    </a:ext>
                  </a:extLst>
                </p:cNvPr>
                <p:cNvGrpSpPr/>
                <p:nvPr/>
              </p:nvGrpSpPr>
              <p:grpSpPr>
                <a:xfrm>
                  <a:off x="6973031" y="2621625"/>
                  <a:ext cx="151609" cy="1885736"/>
                  <a:chOff x="3437040" y="1367110"/>
                  <a:chExt cx="151609" cy="1885736"/>
                </a:xfrm>
              </p:grpSpPr>
              <p:grpSp>
                <p:nvGrpSpPr>
                  <p:cNvPr id="1358" name="Group 1357">
                    <a:extLst>
                      <a:ext uri="{FF2B5EF4-FFF2-40B4-BE49-F238E27FC236}">
                        <a16:creationId xmlns:a16="http://schemas.microsoft.com/office/drawing/2014/main" id="{089BE382-F36F-6E40-DEBE-20A0D69F4676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84904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380" name="Straight Connector 1379">
                      <a:extLst>
                        <a:ext uri="{FF2B5EF4-FFF2-40B4-BE49-F238E27FC236}">
                          <a16:creationId xmlns:a16="http://schemas.microsoft.com/office/drawing/2014/main" id="{93827C19-FA7E-1047-0D66-8ABB39C84B8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81" name="Isosceles Triangle 1380">
                      <a:extLst>
                        <a:ext uri="{FF2B5EF4-FFF2-40B4-BE49-F238E27FC236}">
                          <a16:creationId xmlns:a16="http://schemas.microsoft.com/office/drawing/2014/main" id="{FE01D742-12B6-B06C-F5F0-D461CCE17BB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359" name="Group 1358">
                    <a:extLst>
                      <a:ext uri="{FF2B5EF4-FFF2-40B4-BE49-F238E27FC236}">
                        <a16:creationId xmlns:a16="http://schemas.microsoft.com/office/drawing/2014/main" id="{06AEC497-B06A-5D32-7171-120853B44E7A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208730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378" name="Straight Connector 1377">
                      <a:extLst>
                        <a:ext uri="{FF2B5EF4-FFF2-40B4-BE49-F238E27FC236}">
                          <a16:creationId xmlns:a16="http://schemas.microsoft.com/office/drawing/2014/main" id="{B4985E23-0A3C-30EF-5718-190B2A13CCF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79" name="Isosceles Triangle 1378">
                      <a:extLst>
                        <a:ext uri="{FF2B5EF4-FFF2-40B4-BE49-F238E27FC236}">
                          <a16:creationId xmlns:a16="http://schemas.microsoft.com/office/drawing/2014/main" id="{44EABBE8-0C25-8759-61DA-1FE2CEA958D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360" name="Group 1359">
                    <a:extLst>
                      <a:ext uri="{FF2B5EF4-FFF2-40B4-BE49-F238E27FC236}">
                        <a16:creationId xmlns:a16="http://schemas.microsoft.com/office/drawing/2014/main" id="{F0CDA081-34C8-B284-B0C9-01DABFD171EF}"/>
                      </a:ext>
                    </a:extLst>
                  </p:cNvPr>
                  <p:cNvGrpSpPr/>
                  <p:nvPr/>
                </p:nvGrpSpPr>
                <p:grpSpPr>
                  <a:xfrm>
                    <a:off x="3444013" y="232557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376" name="Straight Connector 1375">
                      <a:extLst>
                        <a:ext uri="{FF2B5EF4-FFF2-40B4-BE49-F238E27FC236}">
                          <a16:creationId xmlns:a16="http://schemas.microsoft.com/office/drawing/2014/main" id="{68A71113-601A-0275-AAEE-3CA7899C336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77" name="Isosceles Triangle 1376">
                      <a:extLst>
                        <a:ext uri="{FF2B5EF4-FFF2-40B4-BE49-F238E27FC236}">
                          <a16:creationId xmlns:a16="http://schemas.microsoft.com/office/drawing/2014/main" id="{7D209DB2-730C-AB97-9DD7-D2F5A70A5AA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361" name="Group 1360">
                    <a:extLst>
                      <a:ext uri="{FF2B5EF4-FFF2-40B4-BE49-F238E27FC236}">
                        <a16:creationId xmlns:a16="http://schemas.microsoft.com/office/drawing/2014/main" id="{6C296AA1-4675-E90B-0292-55CAC46CB436}"/>
                      </a:ext>
                    </a:extLst>
                  </p:cNvPr>
                  <p:cNvGrpSpPr/>
                  <p:nvPr/>
                </p:nvGrpSpPr>
                <p:grpSpPr>
                  <a:xfrm>
                    <a:off x="3440818" y="256383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374" name="Straight Connector 1373">
                      <a:extLst>
                        <a:ext uri="{FF2B5EF4-FFF2-40B4-BE49-F238E27FC236}">
                          <a16:creationId xmlns:a16="http://schemas.microsoft.com/office/drawing/2014/main" id="{46BAE4A0-BF6B-EBA0-1BB7-BFEA8A6A235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75" name="Isosceles Triangle 1374">
                      <a:extLst>
                        <a:ext uri="{FF2B5EF4-FFF2-40B4-BE49-F238E27FC236}">
                          <a16:creationId xmlns:a16="http://schemas.microsoft.com/office/drawing/2014/main" id="{4C0B2718-EBB4-E76B-0791-D81A97C29E0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362" name="Group 1361">
                    <a:extLst>
                      <a:ext uri="{FF2B5EF4-FFF2-40B4-BE49-F238E27FC236}">
                        <a16:creationId xmlns:a16="http://schemas.microsoft.com/office/drawing/2014/main" id="{35DF87CD-11D5-599E-4954-AC40F79064E7}"/>
                      </a:ext>
                    </a:extLst>
                  </p:cNvPr>
                  <p:cNvGrpSpPr/>
                  <p:nvPr/>
                </p:nvGrpSpPr>
                <p:grpSpPr>
                  <a:xfrm>
                    <a:off x="3440235" y="2809471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372" name="Straight Connector 1371">
                      <a:extLst>
                        <a:ext uri="{FF2B5EF4-FFF2-40B4-BE49-F238E27FC236}">
                          <a16:creationId xmlns:a16="http://schemas.microsoft.com/office/drawing/2014/main" id="{1E3BE6F4-7102-9365-5FA0-6C9C31FA104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73" name="Isosceles Triangle 1372">
                      <a:extLst>
                        <a:ext uri="{FF2B5EF4-FFF2-40B4-BE49-F238E27FC236}">
                          <a16:creationId xmlns:a16="http://schemas.microsoft.com/office/drawing/2014/main" id="{11B688C1-2627-7BBC-AAF1-B9BF4ED47E9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363" name="Group 1362">
                    <a:extLst>
                      <a:ext uri="{FF2B5EF4-FFF2-40B4-BE49-F238E27FC236}">
                        <a16:creationId xmlns:a16="http://schemas.microsoft.com/office/drawing/2014/main" id="{2EC234B4-A0DE-1839-7D6E-83C9740E4C33}"/>
                      </a:ext>
                    </a:extLst>
                  </p:cNvPr>
                  <p:cNvGrpSpPr/>
                  <p:nvPr/>
                </p:nvGrpSpPr>
                <p:grpSpPr>
                  <a:xfrm>
                    <a:off x="3437040" y="3047736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370" name="Straight Connector 1369">
                      <a:extLst>
                        <a:ext uri="{FF2B5EF4-FFF2-40B4-BE49-F238E27FC236}">
                          <a16:creationId xmlns:a16="http://schemas.microsoft.com/office/drawing/2014/main" id="{C634E9DF-541B-1D61-37D9-1726823E4EC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71" name="Isosceles Triangle 1370">
                      <a:extLst>
                        <a:ext uri="{FF2B5EF4-FFF2-40B4-BE49-F238E27FC236}">
                          <a16:creationId xmlns:a16="http://schemas.microsoft.com/office/drawing/2014/main" id="{7199774E-4340-6D92-AB7A-F8B2148FE865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364" name="Group 1363">
                    <a:extLst>
                      <a:ext uri="{FF2B5EF4-FFF2-40B4-BE49-F238E27FC236}">
                        <a16:creationId xmlns:a16="http://schemas.microsoft.com/office/drawing/2014/main" id="{A97EF079-2726-0150-6A65-023424FB9C02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367110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368" name="Straight Connector 1367">
                      <a:extLst>
                        <a:ext uri="{FF2B5EF4-FFF2-40B4-BE49-F238E27FC236}">
                          <a16:creationId xmlns:a16="http://schemas.microsoft.com/office/drawing/2014/main" id="{E00F98C0-5B73-72B4-8AD8-58651EA1788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69" name="Isosceles Triangle 1368">
                      <a:extLst>
                        <a:ext uri="{FF2B5EF4-FFF2-40B4-BE49-F238E27FC236}">
                          <a16:creationId xmlns:a16="http://schemas.microsoft.com/office/drawing/2014/main" id="{AF25D7EF-694E-CA30-2ED6-382A4803411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365" name="Group 1364">
                    <a:extLst>
                      <a:ext uri="{FF2B5EF4-FFF2-40B4-BE49-F238E27FC236}">
                        <a16:creationId xmlns:a16="http://schemas.microsoft.com/office/drawing/2014/main" id="{F10B19C7-BD60-80A9-ED05-E16F1EBDA58C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1605375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366" name="Straight Connector 1365">
                      <a:extLst>
                        <a:ext uri="{FF2B5EF4-FFF2-40B4-BE49-F238E27FC236}">
                          <a16:creationId xmlns:a16="http://schemas.microsoft.com/office/drawing/2014/main" id="{9416144F-D661-D6DC-31C8-4D580700EBB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67" name="Isosceles Triangle 1366">
                      <a:extLst>
                        <a:ext uri="{FF2B5EF4-FFF2-40B4-BE49-F238E27FC236}">
                          <a16:creationId xmlns:a16="http://schemas.microsoft.com/office/drawing/2014/main" id="{00300AC1-5A0F-ACB6-1E4A-1CD77842E18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  <p:grpSp>
              <p:nvGrpSpPr>
                <p:cNvPr id="1283" name="Group 1282">
                  <a:extLst>
                    <a:ext uri="{FF2B5EF4-FFF2-40B4-BE49-F238E27FC236}">
                      <a16:creationId xmlns:a16="http://schemas.microsoft.com/office/drawing/2014/main" id="{81E1ADE4-5F17-8DDC-FAD0-AB33FD22554F}"/>
                    </a:ext>
                  </a:extLst>
                </p:cNvPr>
                <p:cNvGrpSpPr/>
                <p:nvPr/>
              </p:nvGrpSpPr>
              <p:grpSpPr>
                <a:xfrm>
                  <a:off x="7200931" y="2621625"/>
                  <a:ext cx="151609" cy="1885736"/>
                  <a:chOff x="3437040" y="1367110"/>
                  <a:chExt cx="151609" cy="1885736"/>
                </a:xfrm>
              </p:grpSpPr>
              <p:grpSp>
                <p:nvGrpSpPr>
                  <p:cNvPr id="1334" name="Group 1333">
                    <a:extLst>
                      <a:ext uri="{FF2B5EF4-FFF2-40B4-BE49-F238E27FC236}">
                        <a16:creationId xmlns:a16="http://schemas.microsoft.com/office/drawing/2014/main" id="{91D9C0D7-69F6-B181-EA06-E099EBC75678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84904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356" name="Straight Connector 1355">
                      <a:extLst>
                        <a:ext uri="{FF2B5EF4-FFF2-40B4-BE49-F238E27FC236}">
                          <a16:creationId xmlns:a16="http://schemas.microsoft.com/office/drawing/2014/main" id="{8537B7C5-8F21-D066-FB53-4789DE7FFC2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57" name="Isosceles Triangle 1356">
                      <a:extLst>
                        <a:ext uri="{FF2B5EF4-FFF2-40B4-BE49-F238E27FC236}">
                          <a16:creationId xmlns:a16="http://schemas.microsoft.com/office/drawing/2014/main" id="{1FDAB32D-D89A-F298-1D52-AEC1F25622E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335" name="Group 1334">
                    <a:extLst>
                      <a:ext uri="{FF2B5EF4-FFF2-40B4-BE49-F238E27FC236}">
                        <a16:creationId xmlns:a16="http://schemas.microsoft.com/office/drawing/2014/main" id="{59EE4681-9A8B-8224-7E12-E38CF9E2EACB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208730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354" name="Straight Connector 1353">
                      <a:extLst>
                        <a:ext uri="{FF2B5EF4-FFF2-40B4-BE49-F238E27FC236}">
                          <a16:creationId xmlns:a16="http://schemas.microsoft.com/office/drawing/2014/main" id="{09BC17A3-5A19-6263-D2B5-87F6B312B60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55" name="Isosceles Triangle 1354">
                      <a:extLst>
                        <a:ext uri="{FF2B5EF4-FFF2-40B4-BE49-F238E27FC236}">
                          <a16:creationId xmlns:a16="http://schemas.microsoft.com/office/drawing/2014/main" id="{E8D539FD-254B-BAA8-EEC8-7D69BC6D374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336" name="Group 1335">
                    <a:extLst>
                      <a:ext uri="{FF2B5EF4-FFF2-40B4-BE49-F238E27FC236}">
                        <a16:creationId xmlns:a16="http://schemas.microsoft.com/office/drawing/2014/main" id="{0A2AAAD2-1ED2-88DB-D955-DCFB06FDBE18}"/>
                      </a:ext>
                    </a:extLst>
                  </p:cNvPr>
                  <p:cNvGrpSpPr/>
                  <p:nvPr/>
                </p:nvGrpSpPr>
                <p:grpSpPr>
                  <a:xfrm>
                    <a:off x="3444013" y="232557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352" name="Straight Connector 1351">
                      <a:extLst>
                        <a:ext uri="{FF2B5EF4-FFF2-40B4-BE49-F238E27FC236}">
                          <a16:creationId xmlns:a16="http://schemas.microsoft.com/office/drawing/2014/main" id="{E5E6AA7D-B8BD-C083-D361-3CCB8909C20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53" name="Isosceles Triangle 1352">
                      <a:extLst>
                        <a:ext uri="{FF2B5EF4-FFF2-40B4-BE49-F238E27FC236}">
                          <a16:creationId xmlns:a16="http://schemas.microsoft.com/office/drawing/2014/main" id="{ED171A04-51D7-131A-3C52-E4832B2E4C4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337" name="Group 1336">
                    <a:extLst>
                      <a:ext uri="{FF2B5EF4-FFF2-40B4-BE49-F238E27FC236}">
                        <a16:creationId xmlns:a16="http://schemas.microsoft.com/office/drawing/2014/main" id="{C84E6FFC-DBAC-29A1-C587-EBEE65324591}"/>
                      </a:ext>
                    </a:extLst>
                  </p:cNvPr>
                  <p:cNvGrpSpPr/>
                  <p:nvPr/>
                </p:nvGrpSpPr>
                <p:grpSpPr>
                  <a:xfrm>
                    <a:off x="3440818" y="256383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350" name="Straight Connector 1349">
                      <a:extLst>
                        <a:ext uri="{FF2B5EF4-FFF2-40B4-BE49-F238E27FC236}">
                          <a16:creationId xmlns:a16="http://schemas.microsoft.com/office/drawing/2014/main" id="{8D34B984-27E4-D300-1732-F687A6D9962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51" name="Isosceles Triangle 1350">
                      <a:extLst>
                        <a:ext uri="{FF2B5EF4-FFF2-40B4-BE49-F238E27FC236}">
                          <a16:creationId xmlns:a16="http://schemas.microsoft.com/office/drawing/2014/main" id="{03810787-19B8-AEB6-CD96-B33F04697CF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338" name="Group 1337">
                    <a:extLst>
                      <a:ext uri="{FF2B5EF4-FFF2-40B4-BE49-F238E27FC236}">
                        <a16:creationId xmlns:a16="http://schemas.microsoft.com/office/drawing/2014/main" id="{3C6840B8-2BC3-40C3-108D-AB6EE01B7215}"/>
                      </a:ext>
                    </a:extLst>
                  </p:cNvPr>
                  <p:cNvGrpSpPr/>
                  <p:nvPr/>
                </p:nvGrpSpPr>
                <p:grpSpPr>
                  <a:xfrm>
                    <a:off x="3440235" y="2809471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348" name="Straight Connector 1347">
                      <a:extLst>
                        <a:ext uri="{FF2B5EF4-FFF2-40B4-BE49-F238E27FC236}">
                          <a16:creationId xmlns:a16="http://schemas.microsoft.com/office/drawing/2014/main" id="{97381BA7-3427-D07E-802A-F69C6B582BD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49" name="Isosceles Triangle 1348">
                      <a:extLst>
                        <a:ext uri="{FF2B5EF4-FFF2-40B4-BE49-F238E27FC236}">
                          <a16:creationId xmlns:a16="http://schemas.microsoft.com/office/drawing/2014/main" id="{72E627DF-A5F2-71AD-0A78-714C75A61BA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339" name="Group 1338">
                    <a:extLst>
                      <a:ext uri="{FF2B5EF4-FFF2-40B4-BE49-F238E27FC236}">
                        <a16:creationId xmlns:a16="http://schemas.microsoft.com/office/drawing/2014/main" id="{8888955F-1955-3062-5F98-C1CA80C483B0}"/>
                      </a:ext>
                    </a:extLst>
                  </p:cNvPr>
                  <p:cNvGrpSpPr/>
                  <p:nvPr/>
                </p:nvGrpSpPr>
                <p:grpSpPr>
                  <a:xfrm>
                    <a:off x="3437040" y="3047736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346" name="Straight Connector 1345">
                      <a:extLst>
                        <a:ext uri="{FF2B5EF4-FFF2-40B4-BE49-F238E27FC236}">
                          <a16:creationId xmlns:a16="http://schemas.microsoft.com/office/drawing/2014/main" id="{65D49864-7195-D337-8E57-52B91F0A0ED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47" name="Isosceles Triangle 1346">
                      <a:extLst>
                        <a:ext uri="{FF2B5EF4-FFF2-40B4-BE49-F238E27FC236}">
                          <a16:creationId xmlns:a16="http://schemas.microsoft.com/office/drawing/2014/main" id="{D5605701-54B9-CD25-6EFB-E43C1447B93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340" name="Group 1339">
                    <a:extLst>
                      <a:ext uri="{FF2B5EF4-FFF2-40B4-BE49-F238E27FC236}">
                        <a16:creationId xmlns:a16="http://schemas.microsoft.com/office/drawing/2014/main" id="{E858E49D-D9FA-840E-FFD4-01705ECF0A45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367110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344" name="Straight Connector 1343">
                      <a:extLst>
                        <a:ext uri="{FF2B5EF4-FFF2-40B4-BE49-F238E27FC236}">
                          <a16:creationId xmlns:a16="http://schemas.microsoft.com/office/drawing/2014/main" id="{68A95C35-121E-3EA9-C928-9B9B174829C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45" name="Isosceles Triangle 1344">
                      <a:extLst>
                        <a:ext uri="{FF2B5EF4-FFF2-40B4-BE49-F238E27FC236}">
                          <a16:creationId xmlns:a16="http://schemas.microsoft.com/office/drawing/2014/main" id="{A7E67E4B-CE8F-23D1-2E4E-4C1B6966DA5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341" name="Group 1340">
                    <a:extLst>
                      <a:ext uri="{FF2B5EF4-FFF2-40B4-BE49-F238E27FC236}">
                        <a16:creationId xmlns:a16="http://schemas.microsoft.com/office/drawing/2014/main" id="{59110CD4-57F6-3FFD-FC8D-7C257495E640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1605375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342" name="Straight Connector 1341">
                      <a:extLst>
                        <a:ext uri="{FF2B5EF4-FFF2-40B4-BE49-F238E27FC236}">
                          <a16:creationId xmlns:a16="http://schemas.microsoft.com/office/drawing/2014/main" id="{30A95C2F-F480-DFD9-26F5-A37CA77FFFD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43" name="Isosceles Triangle 1342">
                      <a:extLst>
                        <a:ext uri="{FF2B5EF4-FFF2-40B4-BE49-F238E27FC236}">
                          <a16:creationId xmlns:a16="http://schemas.microsoft.com/office/drawing/2014/main" id="{336A3AC3-76D5-68C2-5D96-7EB250EF80F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  <p:grpSp>
              <p:nvGrpSpPr>
                <p:cNvPr id="1284" name="Group 1283">
                  <a:extLst>
                    <a:ext uri="{FF2B5EF4-FFF2-40B4-BE49-F238E27FC236}">
                      <a16:creationId xmlns:a16="http://schemas.microsoft.com/office/drawing/2014/main" id="{813437BA-C141-E43F-70FB-D9E4B6A90727}"/>
                    </a:ext>
                  </a:extLst>
                </p:cNvPr>
                <p:cNvGrpSpPr/>
                <p:nvPr/>
              </p:nvGrpSpPr>
              <p:grpSpPr>
                <a:xfrm>
                  <a:off x="7423627" y="2621625"/>
                  <a:ext cx="151609" cy="1885736"/>
                  <a:chOff x="3437040" y="1367110"/>
                  <a:chExt cx="151609" cy="1885736"/>
                </a:xfrm>
              </p:grpSpPr>
              <p:grpSp>
                <p:nvGrpSpPr>
                  <p:cNvPr id="1310" name="Group 1309">
                    <a:extLst>
                      <a:ext uri="{FF2B5EF4-FFF2-40B4-BE49-F238E27FC236}">
                        <a16:creationId xmlns:a16="http://schemas.microsoft.com/office/drawing/2014/main" id="{BAA4512A-F830-A1ED-BED9-8C8EC7E7AF89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84904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332" name="Straight Connector 1331">
                      <a:extLst>
                        <a:ext uri="{FF2B5EF4-FFF2-40B4-BE49-F238E27FC236}">
                          <a16:creationId xmlns:a16="http://schemas.microsoft.com/office/drawing/2014/main" id="{3D4F01CE-043F-CC16-D455-FB66F9B85A1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33" name="Isosceles Triangle 1332">
                      <a:extLst>
                        <a:ext uri="{FF2B5EF4-FFF2-40B4-BE49-F238E27FC236}">
                          <a16:creationId xmlns:a16="http://schemas.microsoft.com/office/drawing/2014/main" id="{BD8C51CD-5DBC-B2E8-F4CB-36FC88C39C6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311" name="Group 1310">
                    <a:extLst>
                      <a:ext uri="{FF2B5EF4-FFF2-40B4-BE49-F238E27FC236}">
                        <a16:creationId xmlns:a16="http://schemas.microsoft.com/office/drawing/2014/main" id="{4747F402-8A54-B819-158A-E1E4EC43EC1F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208730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330" name="Straight Connector 1329">
                      <a:extLst>
                        <a:ext uri="{FF2B5EF4-FFF2-40B4-BE49-F238E27FC236}">
                          <a16:creationId xmlns:a16="http://schemas.microsoft.com/office/drawing/2014/main" id="{BFB40265-2BDC-D009-9290-C4DA4D8550E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31" name="Isosceles Triangle 1330">
                      <a:extLst>
                        <a:ext uri="{FF2B5EF4-FFF2-40B4-BE49-F238E27FC236}">
                          <a16:creationId xmlns:a16="http://schemas.microsoft.com/office/drawing/2014/main" id="{DAB4E83D-687D-F320-EF9D-AAC4DE82AC25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312" name="Group 1311">
                    <a:extLst>
                      <a:ext uri="{FF2B5EF4-FFF2-40B4-BE49-F238E27FC236}">
                        <a16:creationId xmlns:a16="http://schemas.microsoft.com/office/drawing/2014/main" id="{4F682EDC-86AB-F208-70D9-DB970E975942}"/>
                      </a:ext>
                    </a:extLst>
                  </p:cNvPr>
                  <p:cNvGrpSpPr/>
                  <p:nvPr/>
                </p:nvGrpSpPr>
                <p:grpSpPr>
                  <a:xfrm>
                    <a:off x="3444013" y="232557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328" name="Straight Connector 1327">
                      <a:extLst>
                        <a:ext uri="{FF2B5EF4-FFF2-40B4-BE49-F238E27FC236}">
                          <a16:creationId xmlns:a16="http://schemas.microsoft.com/office/drawing/2014/main" id="{7B23970B-A1F3-EC38-2A40-35B2813E76C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29" name="Isosceles Triangle 1328">
                      <a:extLst>
                        <a:ext uri="{FF2B5EF4-FFF2-40B4-BE49-F238E27FC236}">
                          <a16:creationId xmlns:a16="http://schemas.microsoft.com/office/drawing/2014/main" id="{1EAB4700-B043-8309-91E4-FC14FEB268D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313" name="Group 1312">
                    <a:extLst>
                      <a:ext uri="{FF2B5EF4-FFF2-40B4-BE49-F238E27FC236}">
                        <a16:creationId xmlns:a16="http://schemas.microsoft.com/office/drawing/2014/main" id="{F11BC270-9BCE-188C-1D7F-7A2D6BB10F94}"/>
                      </a:ext>
                    </a:extLst>
                  </p:cNvPr>
                  <p:cNvGrpSpPr/>
                  <p:nvPr/>
                </p:nvGrpSpPr>
                <p:grpSpPr>
                  <a:xfrm>
                    <a:off x="3440818" y="256383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326" name="Straight Connector 1325">
                      <a:extLst>
                        <a:ext uri="{FF2B5EF4-FFF2-40B4-BE49-F238E27FC236}">
                          <a16:creationId xmlns:a16="http://schemas.microsoft.com/office/drawing/2014/main" id="{91BF6FA5-773F-94B5-96B7-BCAB8B80FA2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27" name="Isosceles Triangle 1326">
                      <a:extLst>
                        <a:ext uri="{FF2B5EF4-FFF2-40B4-BE49-F238E27FC236}">
                          <a16:creationId xmlns:a16="http://schemas.microsoft.com/office/drawing/2014/main" id="{216D0899-B17C-F481-9869-4927BF7F5E9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314" name="Group 1313">
                    <a:extLst>
                      <a:ext uri="{FF2B5EF4-FFF2-40B4-BE49-F238E27FC236}">
                        <a16:creationId xmlns:a16="http://schemas.microsoft.com/office/drawing/2014/main" id="{9F1B245E-96CD-4322-E42A-81D800014DA5}"/>
                      </a:ext>
                    </a:extLst>
                  </p:cNvPr>
                  <p:cNvGrpSpPr/>
                  <p:nvPr/>
                </p:nvGrpSpPr>
                <p:grpSpPr>
                  <a:xfrm>
                    <a:off x="3440235" y="2809471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324" name="Straight Connector 1323">
                      <a:extLst>
                        <a:ext uri="{FF2B5EF4-FFF2-40B4-BE49-F238E27FC236}">
                          <a16:creationId xmlns:a16="http://schemas.microsoft.com/office/drawing/2014/main" id="{1CFDF1F0-BC14-F750-623A-A9B07939E1B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25" name="Isosceles Triangle 1324">
                      <a:extLst>
                        <a:ext uri="{FF2B5EF4-FFF2-40B4-BE49-F238E27FC236}">
                          <a16:creationId xmlns:a16="http://schemas.microsoft.com/office/drawing/2014/main" id="{303BA3D4-48EE-B135-1281-DBE1A34DC66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315" name="Group 1314">
                    <a:extLst>
                      <a:ext uri="{FF2B5EF4-FFF2-40B4-BE49-F238E27FC236}">
                        <a16:creationId xmlns:a16="http://schemas.microsoft.com/office/drawing/2014/main" id="{6DAD0455-1542-F51B-A349-96A58D2D4BBA}"/>
                      </a:ext>
                    </a:extLst>
                  </p:cNvPr>
                  <p:cNvGrpSpPr/>
                  <p:nvPr/>
                </p:nvGrpSpPr>
                <p:grpSpPr>
                  <a:xfrm>
                    <a:off x="3437040" y="3047736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322" name="Straight Connector 1321">
                      <a:extLst>
                        <a:ext uri="{FF2B5EF4-FFF2-40B4-BE49-F238E27FC236}">
                          <a16:creationId xmlns:a16="http://schemas.microsoft.com/office/drawing/2014/main" id="{1C93C484-8269-E38C-B386-8EBD429377A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23" name="Isosceles Triangle 1322">
                      <a:extLst>
                        <a:ext uri="{FF2B5EF4-FFF2-40B4-BE49-F238E27FC236}">
                          <a16:creationId xmlns:a16="http://schemas.microsoft.com/office/drawing/2014/main" id="{9A3AB05D-39CE-2EC0-2931-0B1F3F38E8E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316" name="Group 1315">
                    <a:extLst>
                      <a:ext uri="{FF2B5EF4-FFF2-40B4-BE49-F238E27FC236}">
                        <a16:creationId xmlns:a16="http://schemas.microsoft.com/office/drawing/2014/main" id="{88680D7E-6C6C-DA65-76E2-F757F3FF6843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367110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320" name="Straight Connector 1319">
                      <a:extLst>
                        <a:ext uri="{FF2B5EF4-FFF2-40B4-BE49-F238E27FC236}">
                          <a16:creationId xmlns:a16="http://schemas.microsoft.com/office/drawing/2014/main" id="{4D810613-BEE7-F8C0-F5E4-9F6AD974E78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21" name="Isosceles Triangle 1320">
                      <a:extLst>
                        <a:ext uri="{FF2B5EF4-FFF2-40B4-BE49-F238E27FC236}">
                          <a16:creationId xmlns:a16="http://schemas.microsoft.com/office/drawing/2014/main" id="{E5BB8C51-2E9A-87ED-3E60-A2AC52BF1B7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317" name="Group 1316">
                    <a:extLst>
                      <a:ext uri="{FF2B5EF4-FFF2-40B4-BE49-F238E27FC236}">
                        <a16:creationId xmlns:a16="http://schemas.microsoft.com/office/drawing/2014/main" id="{D3627C93-2964-03B1-F870-CCEB60524D3F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1605375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318" name="Straight Connector 1317">
                      <a:extLst>
                        <a:ext uri="{FF2B5EF4-FFF2-40B4-BE49-F238E27FC236}">
                          <a16:creationId xmlns:a16="http://schemas.microsoft.com/office/drawing/2014/main" id="{D628E0C9-952C-F081-AE87-4E926BD4ED7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19" name="Isosceles Triangle 1318">
                      <a:extLst>
                        <a:ext uri="{FF2B5EF4-FFF2-40B4-BE49-F238E27FC236}">
                          <a16:creationId xmlns:a16="http://schemas.microsoft.com/office/drawing/2014/main" id="{C5DF68D5-40FD-075B-9CA8-9BF8C0E8A24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  <p:grpSp>
              <p:nvGrpSpPr>
                <p:cNvPr id="1285" name="Group 1284">
                  <a:extLst>
                    <a:ext uri="{FF2B5EF4-FFF2-40B4-BE49-F238E27FC236}">
                      <a16:creationId xmlns:a16="http://schemas.microsoft.com/office/drawing/2014/main" id="{79741533-7B1F-09D3-D779-E0AED75B3D05}"/>
                    </a:ext>
                  </a:extLst>
                </p:cNvPr>
                <p:cNvGrpSpPr/>
                <p:nvPr/>
              </p:nvGrpSpPr>
              <p:grpSpPr>
                <a:xfrm>
                  <a:off x="7636682" y="2621625"/>
                  <a:ext cx="151609" cy="1885736"/>
                  <a:chOff x="3437040" y="1367110"/>
                  <a:chExt cx="151609" cy="1885736"/>
                </a:xfrm>
              </p:grpSpPr>
              <p:grpSp>
                <p:nvGrpSpPr>
                  <p:cNvPr id="1286" name="Group 1285">
                    <a:extLst>
                      <a:ext uri="{FF2B5EF4-FFF2-40B4-BE49-F238E27FC236}">
                        <a16:creationId xmlns:a16="http://schemas.microsoft.com/office/drawing/2014/main" id="{8565AF44-D327-9376-DFA5-FC389261E82F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84904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308" name="Straight Connector 1307">
                      <a:extLst>
                        <a:ext uri="{FF2B5EF4-FFF2-40B4-BE49-F238E27FC236}">
                          <a16:creationId xmlns:a16="http://schemas.microsoft.com/office/drawing/2014/main" id="{6E7A3B22-3EDE-B65B-06D8-BCD89845E91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09" name="Isosceles Triangle 1308">
                      <a:extLst>
                        <a:ext uri="{FF2B5EF4-FFF2-40B4-BE49-F238E27FC236}">
                          <a16:creationId xmlns:a16="http://schemas.microsoft.com/office/drawing/2014/main" id="{E8B81A16-F027-BFEC-A59A-B66E5A42850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287" name="Group 1286">
                    <a:extLst>
                      <a:ext uri="{FF2B5EF4-FFF2-40B4-BE49-F238E27FC236}">
                        <a16:creationId xmlns:a16="http://schemas.microsoft.com/office/drawing/2014/main" id="{4336A732-B14A-AA97-104C-EA1C12FF43AD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208730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306" name="Straight Connector 1305">
                      <a:extLst>
                        <a:ext uri="{FF2B5EF4-FFF2-40B4-BE49-F238E27FC236}">
                          <a16:creationId xmlns:a16="http://schemas.microsoft.com/office/drawing/2014/main" id="{347B31C8-FD0E-9BE5-C5C2-B2689ABDA5D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07" name="Isosceles Triangle 1306">
                      <a:extLst>
                        <a:ext uri="{FF2B5EF4-FFF2-40B4-BE49-F238E27FC236}">
                          <a16:creationId xmlns:a16="http://schemas.microsoft.com/office/drawing/2014/main" id="{2AB9560C-6AAD-17B7-CFED-201D2619F30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288" name="Group 1287">
                    <a:extLst>
                      <a:ext uri="{FF2B5EF4-FFF2-40B4-BE49-F238E27FC236}">
                        <a16:creationId xmlns:a16="http://schemas.microsoft.com/office/drawing/2014/main" id="{FD50FD0E-C615-7197-90BA-651A9A52D888}"/>
                      </a:ext>
                    </a:extLst>
                  </p:cNvPr>
                  <p:cNvGrpSpPr/>
                  <p:nvPr/>
                </p:nvGrpSpPr>
                <p:grpSpPr>
                  <a:xfrm>
                    <a:off x="3444013" y="232557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304" name="Straight Connector 1303">
                      <a:extLst>
                        <a:ext uri="{FF2B5EF4-FFF2-40B4-BE49-F238E27FC236}">
                          <a16:creationId xmlns:a16="http://schemas.microsoft.com/office/drawing/2014/main" id="{8DA88B67-49BC-615C-8DDB-676F7FEA42D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05" name="Isosceles Triangle 1304">
                      <a:extLst>
                        <a:ext uri="{FF2B5EF4-FFF2-40B4-BE49-F238E27FC236}">
                          <a16:creationId xmlns:a16="http://schemas.microsoft.com/office/drawing/2014/main" id="{3219878E-FF06-B95A-6D29-D6559E10FE5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289" name="Group 1288">
                    <a:extLst>
                      <a:ext uri="{FF2B5EF4-FFF2-40B4-BE49-F238E27FC236}">
                        <a16:creationId xmlns:a16="http://schemas.microsoft.com/office/drawing/2014/main" id="{5E430C3D-EF7E-215E-1E29-F692FC385234}"/>
                      </a:ext>
                    </a:extLst>
                  </p:cNvPr>
                  <p:cNvGrpSpPr/>
                  <p:nvPr/>
                </p:nvGrpSpPr>
                <p:grpSpPr>
                  <a:xfrm>
                    <a:off x="3440818" y="256383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302" name="Straight Connector 1301">
                      <a:extLst>
                        <a:ext uri="{FF2B5EF4-FFF2-40B4-BE49-F238E27FC236}">
                          <a16:creationId xmlns:a16="http://schemas.microsoft.com/office/drawing/2014/main" id="{12FF0B69-8769-0BB2-D807-0D8617A6302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03" name="Isosceles Triangle 1302">
                      <a:extLst>
                        <a:ext uri="{FF2B5EF4-FFF2-40B4-BE49-F238E27FC236}">
                          <a16:creationId xmlns:a16="http://schemas.microsoft.com/office/drawing/2014/main" id="{30F864C8-0F66-F6EF-2C6B-64FA40DF757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290" name="Group 1289">
                    <a:extLst>
                      <a:ext uri="{FF2B5EF4-FFF2-40B4-BE49-F238E27FC236}">
                        <a16:creationId xmlns:a16="http://schemas.microsoft.com/office/drawing/2014/main" id="{BBEF4D2B-BD00-ED58-E894-87DE9199F1E3}"/>
                      </a:ext>
                    </a:extLst>
                  </p:cNvPr>
                  <p:cNvGrpSpPr/>
                  <p:nvPr/>
                </p:nvGrpSpPr>
                <p:grpSpPr>
                  <a:xfrm>
                    <a:off x="3440235" y="2809471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300" name="Straight Connector 1299">
                      <a:extLst>
                        <a:ext uri="{FF2B5EF4-FFF2-40B4-BE49-F238E27FC236}">
                          <a16:creationId xmlns:a16="http://schemas.microsoft.com/office/drawing/2014/main" id="{B29D8135-C282-2FE0-2E3B-84EC3DF89D6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01" name="Isosceles Triangle 1300">
                      <a:extLst>
                        <a:ext uri="{FF2B5EF4-FFF2-40B4-BE49-F238E27FC236}">
                          <a16:creationId xmlns:a16="http://schemas.microsoft.com/office/drawing/2014/main" id="{EFEDAB6A-87C4-FA43-254A-E8AED6EDA10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291" name="Group 1290">
                    <a:extLst>
                      <a:ext uri="{FF2B5EF4-FFF2-40B4-BE49-F238E27FC236}">
                        <a16:creationId xmlns:a16="http://schemas.microsoft.com/office/drawing/2014/main" id="{47B5BE50-E2A5-C9B8-826E-F4634E9917A6}"/>
                      </a:ext>
                    </a:extLst>
                  </p:cNvPr>
                  <p:cNvGrpSpPr/>
                  <p:nvPr/>
                </p:nvGrpSpPr>
                <p:grpSpPr>
                  <a:xfrm>
                    <a:off x="3437040" y="3047736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298" name="Straight Connector 1297">
                      <a:extLst>
                        <a:ext uri="{FF2B5EF4-FFF2-40B4-BE49-F238E27FC236}">
                          <a16:creationId xmlns:a16="http://schemas.microsoft.com/office/drawing/2014/main" id="{A638C046-D55F-F508-0356-CA62087C512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99" name="Isosceles Triangle 1298">
                      <a:extLst>
                        <a:ext uri="{FF2B5EF4-FFF2-40B4-BE49-F238E27FC236}">
                          <a16:creationId xmlns:a16="http://schemas.microsoft.com/office/drawing/2014/main" id="{C0FC56EC-DA24-0FF7-2A5C-F4E4A31E91A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292" name="Group 1291">
                    <a:extLst>
                      <a:ext uri="{FF2B5EF4-FFF2-40B4-BE49-F238E27FC236}">
                        <a16:creationId xmlns:a16="http://schemas.microsoft.com/office/drawing/2014/main" id="{248AEFE4-3F2F-A462-EAFD-2B91E9839FFB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367110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296" name="Straight Connector 1295">
                      <a:extLst>
                        <a:ext uri="{FF2B5EF4-FFF2-40B4-BE49-F238E27FC236}">
                          <a16:creationId xmlns:a16="http://schemas.microsoft.com/office/drawing/2014/main" id="{D499CC09-05CB-322B-3FCD-5D7D3614D7D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97" name="Isosceles Triangle 1296">
                      <a:extLst>
                        <a:ext uri="{FF2B5EF4-FFF2-40B4-BE49-F238E27FC236}">
                          <a16:creationId xmlns:a16="http://schemas.microsoft.com/office/drawing/2014/main" id="{F3729834-D62D-CC31-9895-4F7F5192266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293" name="Group 1292">
                    <a:extLst>
                      <a:ext uri="{FF2B5EF4-FFF2-40B4-BE49-F238E27FC236}">
                        <a16:creationId xmlns:a16="http://schemas.microsoft.com/office/drawing/2014/main" id="{3BD283E8-95BA-336A-D2F2-B59BCF51ADA5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1605375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294" name="Straight Connector 1293">
                      <a:extLst>
                        <a:ext uri="{FF2B5EF4-FFF2-40B4-BE49-F238E27FC236}">
                          <a16:creationId xmlns:a16="http://schemas.microsoft.com/office/drawing/2014/main" id="{B6FD7733-2785-3A44-C537-D7FDEF794B7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95" name="Isosceles Triangle 1294">
                      <a:extLst>
                        <a:ext uri="{FF2B5EF4-FFF2-40B4-BE49-F238E27FC236}">
                          <a16:creationId xmlns:a16="http://schemas.microsoft.com/office/drawing/2014/main" id="{C88FF92A-3CDA-C410-F6A7-D9B8904BBAD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</p:grpSp>
        </p:grpSp>
        <p:grpSp>
          <p:nvGrpSpPr>
            <p:cNvPr id="1382" name="Group 1381">
              <a:extLst>
                <a:ext uri="{FF2B5EF4-FFF2-40B4-BE49-F238E27FC236}">
                  <a16:creationId xmlns:a16="http://schemas.microsoft.com/office/drawing/2014/main" id="{436A3E4C-A2E6-2745-0116-C65015C7F6DE}"/>
                </a:ext>
              </a:extLst>
            </p:cNvPr>
            <p:cNvGrpSpPr/>
            <p:nvPr/>
          </p:nvGrpSpPr>
          <p:grpSpPr>
            <a:xfrm>
              <a:off x="7010335" y="4328270"/>
              <a:ext cx="457200" cy="1453230"/>
              <a:chOff x="6396900" y="2970292"/>
              <a:chExt cx="457200" cy="1453230"/>
            </a:xfrm>
          </p:grpSpPr>
          <p:cxnSp>
            <p:nvCxnSpPr>
              <p:cNvPr id="1383" name="Straight Connector 1382">
                <a:extLst>
                  <a:ext uri="{FF2B5EF4-FFF2-40B4-BE49-F238E27FC236}">
                    <a16:creationId xmlns:a16="http://schemas.microsoft.com/office/drawing/2014/main" id="{B240CCA9-8C4E-01F3-D476-5F04A30832A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500" y="2741692"/>
                <a:ext cx="0" cy="45720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4" name="Straight Connector 1383">
                <a:extLst>
                  <a:ext uri="{FF2B5EF4-FFF2-40B4-BE49-F238E27FC236}">
                    <a16:creationId xmlns:a16="http://schemas.microsoft.com/office/drawing/2014/main" id="{1703874B-4414-CE75-FE93-01DE84527AC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500" y="3095560"/>
                <a:ext cx="0" cy="45720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9" name="Straight Connector 1388">
                <a:extLst>
                  <a:ext uri="{FF2B5EF4-FFF2-40B4-BE49-F238E27FC236}">
                    <a16:creationId xmlns:a16="http://schemas.microsoft.com/office/drawing/2014/main" id="{A30E972C-FE86-E904-6153-8AA82BABB28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25500" y="4194922"/>
                <a:ext cx="0" cy="45720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96" name="Group 1395">
              <a:extLst>
                <a:ext uri="{FF2B5EF4-FFF2-40B4-BE49-F238E27FC236}">
                  <a16:creationId xmlns:a16="http://schemas.microsoft.com/office/drawing/2014/main" id="{5823DE77-9923-F0A6-FAFD-96B217A747D2}"/>
                </a:ext>
              </a:extLst>
            </p:cNvPr>
            <p:cNvGrpSpPr/>
            <p:nvPr/>
          </p:nvGrpSpPr>
          <p:grpSpPr>
            <a:xfrm>
              <a:off x="7444005" y="4206722"/>
              <a:ext cx="788818" cy="221643"/>
              <a:chOff x="4896079" y="2176680"/>
              <a:chExt cx="1415579" cy="1222854"/>
            </a:xfrm>
          </p:grpSpPr>
          <p:sp>
            <p:nvSpPr>
              <p:cNvPr id="1397" name="Rectangle: Rounded Corners 1396">
                <a:extLst>
                  <a:ext uri="{FF2B5EF4-FFF2-40B4-BE49-F238E27FC236}">
                    <a16:creationId xmlns:a16="http://schemas.microsoft.com/office/drawing/2014/main" id="{5643E0B0-2940-2CF3-DF98-EC4A227E66D0}"/>
                  </a:ext>
                </a:extLst>
              </p:cNvPr>
              <p:cNvSpPr/>
              <p:nvPr/>
            </p:nvSpPr>
            <p:spPr>
              <a:xfrm>
                <a:off x="4896079" y="2339788"/>
                <a:ext cx="1415579" cy="1059746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398" name="TextBox 1397">
                <a:extLst>
                  <a:ext uri="{FF2B5EF4-FFF2-40B4-BE49-F238E27FC236}">
                    <a16:creationId xmlns:a16="http://schemas.microsoft.com/office/drawing/2014/main" id="{242954EB-8F46-0194-6EE5-CD45ADABECDC}"/>
                  </a:ext>
                </a:extLst>
              </p:cNvPr>
              <p:cNvSpPr txBox="1"/>
              <p:nvPr/>
            </p:nvSpPr>
            <p:spPr>
              <a:xfrm>
                <a:off x="4915959" y="2176680"/>
                <a:ext cx="1376885" cy="1158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bg1"/>
                    </a:solidFill>
                  </a:rPr>
                  <a:t>RF chain</a:t>
                </a:r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00" name="Rectangle: Rounded Corners 1399">
              <a:extLst>
                <a:ext uri="{FF2B5EF4-FFF2-40B4-BE49-F238E27FC236}">
                  <a16:creationId xmlns:a16="http://schemas.microsoft.com/office/drawing/2014/main" id="{34B1B70D-93E9-58FE-D1C6-705C3ABDF0B9}"/>
                </a:ext>
              </a:extLst>
            </p:cNvPr>
            <p:cNvSpPr/>
            <p:nvPr/>
          </p:nvSpPr>
          <p:spPr>
            <a:xfrm>
              <a:off x="7444005" y="4506570"/>
              <a:ext cx="788818" cy="376142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01" name="TextBox 1400">
              <a:extLst>
                <a:ext uri="{FF2B5EF4-FFF2-40B4-BE49-F238E27FC236}">
                  <a16:creationId xmlns:a16="http://schemas.microsoft.com/office/drawing/2014/main" id="{67267451-0885-F849-CA95-C0D95F3D4256}"/>
                </a:ext>
              </a:extLst>
            </p:cNvPr>
            <p:cNvSpPr txBox="1"/>
            <p:nvPr/>
          </p:nvSpPr>
          <p:spPr>
            <a:xfrm>
              <a:off x="7454006" y="4547348"/>
              <a:ext cx="767256" cy="27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</a:rPr>
                <a:t>RF chain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1412" name="Rectangle: Rounded Corners 1411">
              <a:extLst>
                <a:ext uri="{FF2B5EF4-FFF2-40B4-BE49-F238E27FC236}">
                  <a16:creationId xmlns:a16="http://schemas.microsoft.com/office/drawing/2014/main" id="{984A22B1-79C3-350A-8E5C-788FA1F682D7}"/>
                </a:ext>
              </a:extLst>
            </p:cNvPr>
            <p:cNvSpPr/>
            <p:nvPr/>
          </p:nvSpPr>
          <p:spPr>
            <a:xfrm>
              <a:off x="7444005" y="5447325"/>
              <a:ext cx="788818" cy="667456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13" name="TextBox 1412">
              <a:extLst>
                <a:ext uri="{FF2B5EF4-FFF2-40B4-BE49-F238E27FC236}">
                  <a16:creationId xmlns:a16="http://schemas.microsoft.com/office/drawing/2014/main" id="{05DDEBC3-A98F-46CF-2F77-7AE1E06A5A8C}"/>
                </a:ext>
              </a:extLst>
            </p:cNvPr>
            <p:cNvSpPr txBox="1"/>
            <p:nvPr/>
          </p:nvSpPr>
          <p:spPr>
            <a:xfrm>
              <a:off x="7451136" y="5639893"/>
              <a:ext cx="767256" cy="27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</a:rPr>
                <a:t>RF chain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965" name="Group 964">
              <a:extLst>
                <a:ext uri="{FF2B5EF4-FFF2-40B4-BE49-F238E27FC236}">
                  <a16:creationId xmlns:a16="http://schemas.microsoft.com/office/drawing/2014/main" id="{CA6483C4-5343-C3F7-DB45-4DED0DF925A7}"/>
                </a:ext>
              </a:extLst>
            </p:cNvPr>
            <p:cNvGrpSpPr/>
            <p:nvPr/>
          </p:nvGrpSpPr>
          <p:grpSpPr>
            <a:xfrm>
              <a:off x="8538400" y="4154410"/>
              <a:ext cx="1032714" cy="2037727"/>
              <a:chOff x="9660840" y="1369759"/>
              <a:chExt cx="1032714" cy="2037727"/>
            </a:xfrm>
          </p:grpSpPr>
          <p:sp>
            <p:nvSpPr>
              <p:cNvPr id="961" name="Oval 960">
                <a:extLst>
                  <a:ext uri="{FF2B5EF4-FFF2-40B4-BE49-F238E27FC236}">
                    <a16:creationId xmlns:a16="http://schemas.microsoft.com/office/drawing/2014/main" id="{5476747C-3853-F65A-66BB-270672F008EC}"/>
                  </a:ext>
                </a:extLst>
              </p:cNvPr>
              <p:cNvSpPr/>
              <p:nvPr/>
            </p:nvSpPr>
            <p:spPr>
              <a:xfrm>
                <a:off x="9660840" y="1369759"/>
                <a:ext cx="1017259" cy="292149"/>
              </a:xfrm>
              <a:prstGeom prst="ellipse">
                <a:avLst/>
              </a:prstGeom>
              <a:noFill/>
              <a:ln w="34925">
                <a:solidFill>
                  <a:srgbClr val="FFFF00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4327539">
                      <a:custGeom>
                        <a:avLst/>
                        <a:gdLst>
                          <a:gd name="connsiteX0" fmla="*/ 0 w 1017259"/>
                          <a:gd name="connsiteY0" fmla="*/ 146075 h 292149"/>
                          <a:gd name="connsiteX1" fmla="*/ 508630 w 1017259"/>
                          <a:gd name="connsiteY1" fmla="*/ 0 h 292149"/>
                          <a:gd name="connsiteX2" fmla="*/ 1017260 w 1017259"/>
                          <a:gd name="connsiteY2" fmla="*/ 146075 h 292149"/>
                          <a:gd name="connsiteX3" fmla="*/ 508630 w 1017259"/>
                          <a:gd name="connsiteY3" fmla="*/ 292150 h 292149"/>
                          <a:gd name="connsiteX4" fmla="*/ 0 w 1017259"/>
                          <a:gd name="connsiteY4" fmla="*/ 146075 h 2921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17259" h="292149" extrusionOk="0">
                            <a:moveTo>
                              <a:pt x="0" y="146075"/>
                            </a:moveTo>
                            <a:cubicBezTo>
                              <a:pt x="-15769" y="21318"/>
                              <a:pt x="225547" y="-26378"/>
                              <a:pt x="508630" y="0"/>
                            </a:cubicBezTo>
                            <a:cubicBezTo>
                              <a:pt x="781255" y="-2006"/>
                              <a:pt x="994418" y="69702"/>
                              <a:pt x="1017260" y="146075"/>
                            </a:cubicBezTo>
                            <a:cubicBezTo>
                              <a:pt x="1046268" y="288116"/>
                              <a:pt x="846815" y="268358"/>
                              <a:pt x="508630" y="292150"/>
                            </a:cubicBezTo>
                            <a:cubicBezTo>
                              <a:pt x="232893" y="292395"/>
                              <a:pt x="644" y="234110"/>
                              <a:pt x="0" y="146075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2" name="Oval 961">
                <a:extLst>
                  <a:ext uri="{FF2B5EF4-FFF2-40B4-BE49-F238E27FC236}">
                    <a16:creationId xmlns:a16="http://schemas.microsoft.com/office/drawing/2014/main" id="{449EC1E0-B54D-8D6F-2319-BBD9A66E2AE2}"/>
                  </a:ext>
                </a:extLst>
              </p:cNvPr>
              <p:cNvSpPr/>
              <p:nvPr/>
            </p:nvSpPr>
            <p:spPr>
              <a:xfrm>
                <a:off x="9675323" y="1614612"/>
                <a:ext cx="1017259" cy="540462"/>
              </a:xfrm>
              <a:prstGeom prst="ellipse">
                <a:avLst/>
              </a:prstGeom>
              <a:noFill/>
              <a:ln w="34925">
                <a:solidFill>
                  <a:srgbClr val="FFFF00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1634779923">
                      <a:custGeom>
                        <a:avLst/>
                        <a:gdLst>
                          <a:gd name="connsiteX0" fmla="*/ 0 w 1017259"/>
                          <a:gd name="connsiteY0" fmla="*/ 270231 h 540462"/>
                          <a:gd name="connsiteX1" fmla="*/ 508630 w 1017259"/>
                          <a:gd name="connsiteY1" fmla="*/ 0 h 540462"/>
                          <a:gd name="connsiteX2" fmla="*/ 1017260 w 1017259"/>
                          <a:gd name="connsiteY2" fmla="*/ 270231 h 540462"/>
                          <a:gd name="connsiteX3" fmla="*/ 508630 w 1017259"/>
                          <a:gd name="connsiteY3" fmla="*/ 540462 h 540462"/>
                          <a:gd name="connsiteX4" fmla="*/ 0 w 1017259"/>
                          <a:gd name="connsiteY4" fmla="*/ 270231 h 54046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17259" h="540462" extrusionOk="0">
                            <a:moveTo>
                              <a:pt x="0" y="270231"/>
                            </a:moveTo>
                            <a:cubicBezTo>
                              <a:pt x="-9821" y="180421"/>
                              <a:pt x="229135" y="62585"/>
                              <a:pt x="508630" y="0"/>
                            </a:cubicBezTo>
                            <a:cubicBezTo>
                              <a:pt x="811111" y="-11426"/>
                              <a:pt x="1020370" y="119467"/>
                              <a:pt x="1017260" y="270231"/>
                            </a:cubicBezTo>
                            <a:cubicBezTo>
                              <a:pt x="1086878" y="403803"/>
                              <a:pt x="786563" y="608191"/>
                              <a:pt x="508630" y="540462"/>
                            </a:cubicBezTo>
                            <a:cubicBezTo>
                              <a:pt x="244108" y="566422"/>
                              <a:pt x="-28875" y="389657"/>
                              <a:pt x="0" y="270231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3" name="Oval 962">
                <a:extLst>
                  <a:ext uri="{FF2B5EF4-FFF2-40B4-BE49-F238E27FC236}">
                    <a16:creationId xmlns:a16="http://schemas.microsoft.com/office/drawing/2014/main" id="{B3FE1160-662F-F593-2144-CAB86666B60E}"/>
                  </a:ext>
                </a:extLst>
              </p:cNvPr>
              <p:cNvSpPr/>
              <p:nvPr/>
            </p:nvSpPr>
            <p:spPr>
              <a:xfrm>
                <a:off x="9669587" y="2543683"/>
                <a:ext cx="1017259" cy="863803"/>
              </a:xfrm>
              <a:prstGeom prst="ellipse">
                <a:avLst/>
              </a:prstGeom>
              <a:noFill/>
              <a:ln w="34925">
                <a:solidFill>
                  <a:srgbClr val="FFFF00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849061371">
                      <a:custGeom>
                        <a:avLst/>
                        <a:gdLst>
                          <a:gd name="connsiteX0" fmla="*/ 0 w 1017259"/>
                          <a:gd name="connsiteY0" fmla="*/ 431902 h 863803"/>
                          <a:gd name="connsiteX1" fmla="*/ 508630 w 1017259"/>
                          <a:gd name="connsiteY1" fmla="*/ 0 h 863803"/>
                          <a:gd name="connsiteX2" fmla="*/ 1017260 w 1017259"/>
                          <a:gd name="connsiteY2" fmla="*/ 431902 h 863803"/>
                          <a:gd name="connsiteX3" fmla="*/ 508630 w 1017259"/>
                          <a:gd name="connsiteY3" fmla="*/ 863804 h 863803"/>
                          <a:gd name="connsiteX4" fmla="*/ 0 w 1017259"/>
                          <a:gd name="connsiteY4" fmla="*/ 431902 h 8638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17259" h="863803" extrusionOk="0">
                            <a:moveTo>
                              <a:pt x="0" y="431902"/>
                            </a:moveTo>
                            <a:cubicBezTo>
                              <a:pt x="-23562" y="146891"/>
                              <a:pt x="236302" y="21905"/>
                              <a:pt x="508630" y="0"/>
                            </a:cubicBezTo>
                            <a:cubicBezTo>
                              <a:pt x="780989" y="-32974"/>
                              <a:pt x="979322" y="172995"/>
                              <a:pt x="1017260" y="431902"/>
                            </a:cubicBezTo>
                            <a:cubicBezTo>
                              <a:pt x="1039319" y="635383"/>
                              <a:pt x="783360" y="795978"/>
                              <a:pt x="508630" y="863804"/>
                            </a:cubicBezTo>
                            <a:cubicBezTo>
                              <a:pt x="198476" y="833278"/>
                              <a:pt x="36654" y="631311"/>
                              <a:pt x="0" y="431902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4" name="Oval 963">
                <a:extLst>
                  <a:ext uri="{FF2B5EF4-FFF2-40B4-BE49-F238E27FC236}">
                    <a16:creationId xmlns:a16="http://schemas.microsoft.com/office/drawing/2014/main" id="{BC35EE1A-574A-FF39-D025-3E638AFF51AF}"/>
                  </a:ext>
                </a:extLst>
              </p:cNvPr>
              <p:cNvSpPr/>
              <p:nvPr/>
            </p:nvSpPr>
            <p:spPr>
              <a:xfrm>
                <a:off x="9676295" y="2090106"/>
                <a:ext cx="1017259" cy="540462"/>
              </a:xfrm>
              <a:prstGeom prst="ellipse">
                <a:avLst/>
              </a:prstGeom>
              <a:noFill/>
              <a:ln w="34925">
                <a:solidFill>
                  <a:srgbClr val="FFFF00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4172447036">
                      <a:custGeom>
                        <a:avLst/>
                        <a:gdLst>
                          <a:gd name="connsiteX0" fmla="*/ 0 w 1017259"/>
                          <a:gd name="connsiteY0" fmla="*/ 270231 h 540462"/>
                          <a:gd name="connsiteX1" fmla="*/ 508630 w 1017259"/>
                          <a:gd name="connsiteY1" fmla="*/ 0 h 540462"/>
                          <a:gd name="connsiteX2" fmla="*/ 1017260 w 1017259"/>
                          <a:gd name="connsiteY2" fmla="*/ 270231 h 540462"/>
                          <a:gd name="connsiteX3" fmla="*/ 508630 w 1017259"/>
                          <a:gd name="connsiteY3" fmla="*/ 540462 h 540462"/>
                          <a:gd name="connsiteX4" fmla="*/ 0 w 1017259"/>
                          <a:gd name="connsiteY4" fmla="*/ 270231 h 54046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17259" h="540462" extrusionOk="0">
                            <a:moveTo>
                              <a:pt x="0" y="270231"/>
                            </a:moveTo>
                            <a:cubicBezTo>
                              <a:pt x="-2887" y="115371"/>
                              <a:pt x="206983" y="22199"/>
                              <a:pt x="508630" y="0"/>
                            </a:cubicBezTo>
                            <a:cubicBezTo>
                              <a:pt x="826544" y="22278"/>
                              <a:pt x="1003745" y="95337"/>
                              <a:pt x="1017260" y="270231"/>
                            </a:cubicBezTo>
                            <a:cubicBezTo>
                              <a:pt x="995977" y="415003"/>
                              <a:pt x="796627" y="483689"/>
                              <a:pt x="508630" y="540462"/>
                            </a:cubicBezTo>
                            <a:cubicBezTo>
                              <a:pt x="220261" y="530180"/>
                              <a:pt x="22207" y="389072"/>
                              <a:pt x="0" y="270231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422" name="Straight Connector 1421">
              <a:extLst>
                <a:ext uri="{FF2B5EF4-FFF2-40B4-BE49-F238E27FC236}">
                  <a16:creationId xmlns:a16="http://schemas.microsoft.com/office/drawing/2014/main" id="{BCCDC0E1-0B7C-9E15-1436-9EB64C2C18D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238473" y="4945693"/>
              <a:ext cx="0" cy="45720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91" name="Group 1390">
              <a:extLst>
                <a:ext uri="{FF2B5EF4-FFF2-40B4-BE49-F238E27FC236}">
                  <a16:creationId xmlns:a16="http://schemas.microsoft.com/office/drawing/2014/main" id="{E42B55A3-7F00-6480-68DE-176237A4BD3B}"/>
                </a:ext>
              </a:extLst>
            </p:cNvPr>
            <p:cNvGrpSpPr/>
            <p:nvPr/>
          </p:nvGrpSpPr>
          <p:grpSpPr>
            <a:xfrm>
              <a:off x="5854797" y="4305108"/>
              <a:ext cx="1215319" cy="1748379"/>
              <a:chOff x="2144518" y="1346283"/>
              <a:chExt cx="1215319" cy="1748379"/>
            </a:xfrm>
          </p:grpSpPr>
          <p:sp>
            <p:nvSpPr>
              <p:cNvPr id="1392" name="Rectangle 1391">
                <a:extLst>
                  <a:ext uri="{FF2B5EF4-FFF2-40B4-BE49-F238E27FC236}">
                    <a16:creationId xmlns:a16="http://schemas.microsoft.com/office/drawing/2014/main" id="{32DD7C6E-0949-AA8F-B9BF-5E33AA6D31DA}"/>
                  </a:ext>
                </a:extLst>
              </p:cNvPr>
              <p:cNvSpPr/>
              <p:nvPr/>
            </p:nvSpPr>
            <p:spPr>
              <a:xfrm>
                <a:off x="2144518" y="1346283"/>
                <a:ext cx="1179487" cy="1748379"/>
              </a:xfrm>
              <a:prstGeom prst="rect">
                <a:avLst/>
              </a:prstGeom>
              <a:solidFill>
                <a:schemeClr val="bg2"/>
              </a:solidFill>
              <a:scene3d>
                <a:camera prst="orthographicFront">
                  <a:rot lat="0" lon="0" rev="0"/>
                </a:camera>
                <a:lightRig rig="threePt" dir="t"/>
              </a:scene3d>
              <a:sp3d>
                <a:bevelT w="38100"/>
                <a:bevelB w="0"/>
              </a:sp3d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93" name="TextBox 1392">
                <a:extLst>
                  <a:ext uri="{FF2B5EF4-FFF2-40B4-BE49-F238E27FC236}">
                    <a16:creationId xmlns:a16="http://schemas.microsoft.com/office/drawing/2014/main" id="{9B7DF45F-1702-C99B-34A5-C92C4D3A8A9F}"/>
                  </a:ext>
                </a:extLst>
              </p:cNvPr>
              <p:cNvSpPr txBox="1"/>
              <p:nvPr/>
            </p:nvSpPr>
            <p:spPr>
              <a:xfrm>
                <a:off x="2734261" y="1583501"/>
                <a:ext cx="622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Tx0</a:t>
                </a:r>
              </a:p>
            </p:txBody>
          </p:sp>
          <p:sp>
            <p:nvSpPr>
              <p:cNvPr id="1394" name="TextBox 1393">
                <a:extLst>
                  <a:ext uri="{FF2B5EF4-FFF2-40B4-BE49-F238E27FC236}">
                    <a16:creationId xmlns:a16="http://schemas.microsoft.com/office/drawing/2014/main" id="{C3877078-4D06-41B4-8555-2DEDF1C5EFD8}"/>
                  </a:ext>
                </a:extLst>
              </p:cNvPr>
              <p:cNvSpPr txBox="1"/>
              <p:nvPr/>
            </p:nvSpPr>
            <p:spPr>
              <a:xfrm>
                <a:off x="2737615" y="2566903"/>
                <a:ext cx="622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Tx1</a:t>
                </a:r>
              </a:p>
            </p:txBody>
          </p:sp>
          <p:sp>
            <p:nvSpPr>
              <p:cNvPr id="1395" name="TextBox 1394">
                <a:extLst>
                  <a:ext uri="{FF2B5EF4-FFF2-40B4-BE49-F238E27FC236}">
                    <a16:creationId xmlns:a16="http://schemas.microsoft.com/office/drawing/2014/main" id="{5A47EE57-CEC3-9CC9-8763-CF0B640AA556}"/>
                  </a:ext>
                </a:extLst>
              </p:cNvPr>
              <p:cNvSpPr txBox="1"/>
              <p:nvPr/>
            </p:nvSpPr>
            <p:spPr>
              <a:xfrm rot="16200000">
                <a:off x="1567595" y="1972547"/>
                <a:ext cx="16914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Transmitter</a:t>
                </a:r>
                <a:endParaRPr lang="en-US" sz="2000" b="1" dirty="0"/>
              </a:p>
            </p:txBody>
          </p:sp>
        </p:grpSp>
        <p:sp>
          <p:nvSpPr>
            <p:cNvPr id="1420" name="Rectangle: Rounded Corners 1419">
              <a:extLst>
                <a:ext uri="{FF2B5EF4-FFF2-40B4-BE49-F238E27FC236}">
                  <a16:creationId xmlns:a16="http://schemas.microsoft.com/office/drawing/2014/main" id="{00B1F6ED-169C-7CC3-EC41-82F2714D9A95}"/>
                </a:ext>
              </a:extLst>
            </p:cNvPr>
            <p:cNvSpPr/>
            <p:nvPr/>
          </p:nvSpPr>
          <p:spPr>
            <a:xfrm>
              <a:off x="7446590" y="4987367"/>
              <a:ext cx="788818" cy="376142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21" name="TextBox 1420">
              <a:extLst>
                <a:ext uri="{FF2B5EF4-FFF2-40B4-BE49-F238E27FC236}">
                  <a16:creationId xmlns:a16="http://schemas.microsoft.com/office/drawing/2014/main" id="{BEA05DB7-98DD-8FC0-CF11-149983F91309}"/>
                </a:ext>
              </a:extLst>
            </p:cNvPr>
            <p:cNvSpPr txBox="1"/>
            <p:nvPr/>
          </p:nvSpPr>
          <p:spPr>
            <a:xfrm>
              <a:off x="7454006" y="5044062"/>
              <a:ext cx="767256" cy="27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</a:rPr>
                <a:t>RF chain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28" name="Group 1427">
            <a:extLst>
              <a:ext uri="{FF2B5EF4-FFF2-40B4-BE49-F238E27FC236}">
                <a16:creationId xmlns:a16="http://schemas.microsoft.com/office/drawing/2014/main" id="{F6640A4C-122F-8D18-4E71-C7C5095632CB}"/>
              </a:ext>
            </a:extLst>
          </p:cNvPr>
          <p:cNvGrpSpPr/>
          <p:nvPr/>
        </p:nvGrpSpPr>
        <p:grpSpPr>
          <a:xfrm>
            <a:off x="1914502" y="4459236"/>
            <a:ext cx="3916847" cy="1319646"/>
            <a:chOff x="1914502" y="4459236"/>
            <a:chExt cx="3916847" cy="1319646"/>
          </a:xfrm>
        </p:grpSpPr>
        <p:sp>
          <p:nvSpPr>
            <p:cNvPr id="1423" name="Title 1">
              <a:extLst>
                <a:ext uri="{FF2B5EF4-FFF2-40B4-BE49-F238E27FC236}">
                  <a16:creationId xmlns:a16="http://schemas.microsoft.com/office/drawing/2014/main" id="{97969849-C02B-6392-920D-916051098FF6}"/>
                </a:ext>
              </a:extLst>
            </p:cNvPr>
            <p:cNvSpPr txBox="1">
              <a:spLocks/>
            </p:cNvSpPr>
            <p:nvPr/>
          </p:nvSpPr>
          <p:spPr>
            <a:xfrm>
              <a:off x="2101123" y="4459236"/>
              <a:ext cx="3730226" cy="6647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sz="2400" b="1" dirty="0">
                  <a:solidFill>
                    <a:schemeClr val="accent2">
                      <a:lumMod val="75000"/>
                    </a:schemeClr>
                  </a:solidFill>
                  <a:latin typeface="Montserrat" panose="00000500000000000000" pitchFamily="2" charset="0"/>
                  <a:cs typeface="Times New Roman" panose="02020603050405020304" pitchFamily="18" charset="0"/>
                </a:rPr>
                <a:t>Hybrid BF</a:t>
              </a:r>
            </a:p>
          </p:txBody>
        </p:sp>
        <p:sp>
          <p:nvSpPr>
            <p:cNvPr id="1424" name="Title 1">
              <a:extLst>
                <a:ext uri="{FF2B5EF4-FFF2-40B4-BE49-F238E27FC236}">
                  <a16:creationId xmlns:a16="http://schemas.microsoft.com/office/drawing/2014/main" id="{ADA35117-626F-E93B-0410-EAA45893B856}"/>
                </a:ext>
              </a:extLst>
            </p:cNvPr>
            <p:cNvSpPr txBox="1">
              <a:spLocks/>
            </p:cNvSpPr>
            <p:nvPr/>
          </p:nvSpPr>
          <p:spPr>
            <a:xfrm>
              <a:off x="1914502" y="5044119"/>
              <a:ext cx="3916847" cy="7347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sz="2400" b="1" dirty="0">
                  <a:solidFill>
                    <a:schemeClr val="accent2">
                      <a:lumMod val="75000"/>
                    </a:schemeClr>
                  </a:solidFill>
                  <a:latin typeface="Montserrat" panose="00000500000000000000" pitchFamily="2" charset="0"/>
                  <a:cs typeface="Times New Roman" panose="02020603050405020304" pitchFamily="18" charset="0"/>
                </a:rPr>
                <a:t>Lower Power Usage</a:t>
              </a:r>
            </a:p>
            <a:p>
              <a:pPr algn="r"/>
              <a:r>
                <a:rPr lang="en-US" sz="2400" b="1" dirty="0">
                  <a:solidFill>
                    <a:schemeClr val="accent2">
                      <a:lumMod val="75000"/>
                    </a:schemeClr>
                  </a:solidFill>
                  <a:latin typeface="Montserrat" panose="00000500000000000000" pitchFamily="2" charset="0"/>
                  <a:cs typeface="Times New Roman" panose="02020603050405020304" pitchFamily="18" charset="0"/>
                </a:rPr>
                <a:t>Several data streams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0314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A170CFB-A43B-4EAB-B6EC-D325F15A0B8F}"/>
              </a:ext>
            </a:extLst>
          </p:cNvPr>
          <p:cNvSpPr txBox="1">
            <a:spLocks/>
          </p:cNvSpPr>
          <p:nvPr/>
        </p:nvSpPr>
        <p:spPr>
          <a:xfrm>
            <a:off x="573505" y="393942"/>
            <a:ext cx="11044990" cy="9395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3200" b="1" dirty="0">
                <a:latin typeface="Montserrat" panose="00000500000000000000" pitchFamily="2" charset="0"/>
                <a:cs typeface="Times New Roman" panose="02020603050405020304" pitchFamily="18" charset="0"/>
              </a:rPr>
              <a:t>TX and Single Antenna Users [1] - [3]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E82A29-2623-0EC3-E670-55B7BF6B0747}"/>
              </a:ext>
            </a:extLst>
          </p:cNvPr>
          <p:cNvSpPr txBox="1"/>
          <p:nvPr/>
        </p:nvSpPr>
        <p:spPr>
          <a:xfrm>
            <a:off x="-3036" y="5688449"/>
            <a:ext cx="1219199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dirty="0"/>
              <a:t>[1] G. R. MacCartney, et al., “Millimeter wave wireless communications: New results for rural connectivity,” 5th Workshop All Things Cellular, Oct. 2016.</a:t>
            </a:r>
          </a:p>
          <a:p>
            <a:pPr algn="l"/>
            <a:r>
              <a:rPr lang="en-US" sz="1400" dirty="0"/>
              <a:t>[2] C. Peng, et al., “Utilization and fairness in spectrum assignment for opportunistic spectrum access,” ACM/Springer Mobile </a:t>
            </a:r>
            <a:r>
              <a:rPr lang="en-US" sz="1400" dirty="0" err="1"/>
              <a:t>Netw</a:t>
            </a:r>
            <a:r>
              <a:rPr lang="en-US" sz="1400" dirty="0"/>
              <a:t>. Appl., Aug. 2006.</a:t>
            </a:r>
          </a:p>
          <a:p>
            <a:pPr algn="l"/>
            <a:r>
              <a:rPr lang="en-US" sz="1400" dirty="0"/>
              <a:t>[3] S. R. Zekavat and R. M. Buehrer, Handbook of Position Location: Theory, Practice, and Advances, 2nd ed. Hoboken, NJ, USA: Wiley, 2019.</a:t>
            </a:r>
          </a:p>
          <a:p>
            <a:pPr algn="l"/>
            <a:r>
              <a:rPr lang="en-US" sz="1400" dirty="0"/>
              <a:t>[4] F. </a:t>
            </a:r>
            <a:r>
              <a:rPr lang="en-US" sz="1400" dirty="0" err="1"/>
              <a:t>Rusek</a:t>
            </a:r>
            <a:r>
              <a:rPr lang="en-US" sz="1400" dirty="0"/>
              <a:t>, et al., “Scaling up MIMO: Opportunities and challenges with very large arrays,” IEEE Signal Process. Mag., vol. 30, no. 1, pp. 40–60, Jan. 2013.</a:t>
            </a:r>
          </a:p>
          <a:p>
            <a:pPr algn="l"/>
            <a:r>
              <a:rPr lang="en-US" sz="1400" dirty="0"/>
              <a:t>[5] S. Park, et al., “Dynamic subarrays for hybrid precoding in wideband mmWave MIMO systems,” IEEE Trans. Wireless Commun., May 2017.</a:t>
            </a:r>
          </a:p>
          <a:p>
            <a:pPr algn="l"/>
            <a:endParaRPr lang="en-US" sz="14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4A7EF96-AF6C-2862-C600-63B3F4F0DEC6}"/>
              </a:ext>
            </a:extLst>
          </p:cNvPr>
          <p:cNvSpPr txBox="1">
            <a:spLocks/>
          </p:cNvSpPr>
          <p:nvPr/>
        </p:nvSpPr>
        <p:spPr>
          <a:xfrm>
            <a:off x="1910687" y="1336930"/>
            <a:ext cx="8370626" cy="992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Problem:</a:t>
            </a:r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Montserrat" panose="00000500000000000000" pitchFamily="2" charset="0"/>
                <a:cs typeface="Times New Roman" panose="02020603050405020304" pitchFamily="18" charset="0"/>
              </a:rPr>
              <a:t>No BF design @ RX, and Single DS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7CD124-D621-4F7D-810B-8BFED95836E5}"/>
              </a:ext>
            </a:extLst>
          </p:cNvPr>
          <p:cNvSpPr txBox="1">
            <a:spLocks/>
          </p:cNvSpPr>
          <p:nvPr/>
        </p:nvSpPr>
        <p:spPr>
          <a:xfrm>
            <a:off x="573505" y="2333135"/>
            <a:ext cx="11044990" cy="9395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3200" b="1" dirty="0">
                <a:latin typeface="Montserrat" panose="00000500000000000000" pitchFamily="2" charset="0"/>
                <a:cs typeface="Times New Roman" panose="02020603050405020304" pitchFamily="18" charset="0"/>
              </a:rPr>
              <a:t>TX and Multi-Antenna Users [4], [5]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9063519-BCE8-68B6-3694-30824713B5C4}"/>
              </a:ext>
            </a:extLst>
          </p:cNvPr>
          <p:cNvGrpSpPr/>
          <p:nvPr/>
        </p:nvGrpSpPr>
        <p:grpSpPr>
          <a:xfrm>
            <a:off x="1980227" y="4482286"/>
            <a:ext cx="8231547" cy="992771"/>
            <a:chOff x="2031389" y="4217335"/>
            <a:chExt cx="8231547" cy="99277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D25D8B8-F188-397E-A9EB-DEA0C80265D9}"/>
                </a:ext>
              </a:extLst>
            </p:cNvPr>
            <p:cNvSpPr/>
            <p:nvPr/>
          </p:nvSpPr>
          <p:spPr>
            <a:xfrm>
              <a:off x="2031389" y="4217335"/>
              <a:ext cx="8231547" cy="992771"/>
            </a:xfrm>
            <a:custGeom>
              <a:avLst/>
              <a:gdLst>
                <a:gd name="connsiteX0" fmla="*/ 0 w 8231547"/>
                <a:gd name="connsiteY0" fmla="*/ 165465 h 992771"/>
                <a:gd name="connsiteX1" fmla="*/ 165465 w 8231547"/>
                <a:gd name="connsiteY1" fmla="*/ 0 h 992771"/>
                <a:gd name="connsiteX2" fmla="*/ 492776 w 8231547"/>
                <a:gd name="connsiteY2" fmla="*/ 0 h 992771"/>
                <a:gd name="connsiteX3" fmla="*/ 1057106 w 8231547"/>
                <a:gd name="connsiteY3" fmla="*/ 0 h 992771"/>
                <a:gd name="connsiteX4" fmla="*/ 1700442 w 8231547"/>
                <a:gd name="connsiteY4" fmla="*/ 0 h 992771"/>
                <a:gd name="connsiteX5" fmla="*/ 2106759 w 8231547"/>
                <a:gd name="connsiteY5" fmla="*/ 0 h 992771"/>
                <a:gd name="connsiteX6" fmla="*/ 2513077 w 8231547"/>
                <a:gd name="connsiteY6" fmla="*/ 0 h 992771"/>
                <a:gd name="connsiteX7" fmla="*/ 3156413 w 8231547"/>
                <a:gd name="connsiteY7" fmla="*/ 0 h 992771"/>
                <a:gd name="connsiteX8" fmla="*/ 3720743 w 8231547"/>
                <a:gd name="connsiteY8" fmla="*/ 0 h 992771"/>
                <a:gd name="connsiteX9" fmla="*/ 4206066 w 8231547"/>
                <a:gd name="connsiteY9" fmla="*/ 0 h 992771"/>
                <a:gd name="connsiteX10" fmla="*/ 4612384 w 8231547"/>
                <a:gd name="connsiteY10" fmla="*/ 0 h 992771"/>
                <a:gd name="connsiteX11" fmla="*/ 5018701 w 8231547"/>
                <a:gd name="connsiteY11" fmla="*/ 0 h 992771"/>
                <a:gd name="connsiteX12" fmla="*/ 5741043 w 8231547"/>
                <a:gd name="connsiteY12" fmla="*/ 0 h 992771"/>
                <a:gd name="connsiteX13" fmla="*/ 6384379 w 8231547"/>
                <a:gd name="connsiteY13" fmla="*/ 0 h 992771"/>
                <a:gd name="connsiteX14" fmla="*/ 6948709 w 8231547"/>
                <a:gd name="connsiteY14" fmla="*/ 0 h 992771"/>
                <a:gd name="connsiteX15" fmla="*/ 7276020 w 8231547"/>
                <a:gd name="connsiteY15" fmla="*/ 0 h 992771"/>
                <a:gd name="connsiteX16" fmla="*/ 8066082 w 8231547"/>
                <a:gd name="connsiteY16" fmla="*/ 0 h 992771"/>
                <a:gd name="connsiteX17" fmla="*/ 8231547 w 8231547"/>
                <a:gd name="connsiteY17" fmla="*/ 165465 h 992771"/>
                <a:gd name="connsiteX18" fmla="*/ 8231547 w 8231547"/>
                <a:gd name="connsiteY18" fmla="*/ 503004 h 992771"/>
                <a:gd name="connsiteX19" fmla="*/ 8231547 w 8231547"/>
                <a:gd name="connsiteY19" fmla="*/ 827306 h 992771"/>
                <a:gd name="connsiteX20" fmla="*/ 8066082 w 8231547"/>
                <a:gd name="connsiteY20" fmla="*/ 992771 h 992771"/>
                <a:gd name="connsiteX21" fmla="*/ 7422746 w 8231547"/>
                <a:gd name="connsiteY21" fmla="*/ 992771 h 992771"/>
                <a:gd name="connsiteX22" fmla="*/ 6937422 w 8231547"/>
                <a:gd name="connsiteY22" fmla="*/ 992771 h 992771"/>
                <a:gd name="connsiteX23" fmla="*/ 6373093 w 8231547"/>
                <a:gd name="connsiteY23" fmla="*/ 992771 h 992771"/>
                <a:gd name="connsiteX24" fmla="*/ 5650751 w 8231547"/>
                <a:gd name="connsiteY24" fmla="*/ 992771 h 992771"/>
                <a:gd name="connsiteX25" fmla="*/ 5086421 w 8231547"/>
                <a:gd name="connsiteY25" fmla="*/ 992771 h 992771"/>
                <a:gd name="connsiteX26" fmla="*/ 4601097 w 8231547"/>
                <a:gd name="connsiteY26" fmla="*/ 992771 h 992771"/>
                <a:gd name="connsiteX27" fmla="*/ 4115774 w 8231547"/>
                <a:gd name="connsiteY27" fmla="*/ 992771 h 992771"/>
                <a:gd name="connsiteX28" fmla="*/ 3551444 w 8231547"/>
                <a:gd name="connsiteY28" fmla="*/ 992771 h 992771"/>
                <a:gd name="connsiteX29" fmla="*/ 2908108 w 8231547"/>
                <a:gd name="connsiteY29" fmla="*/ 992771 h 992771"/>
                <a:gd name="connsiteX30" fmla="*/ 2422784 w 8231547"/>
                <a:gd name="connsiteY30" fmla="*/ 992771 h 992771"/>
                <a:gd name="connsiteX31" fmla="*/ 1858454 w 8231547"/>
                <a:gd name="connsiteY31" fmla="*/ 992771 h 992771"/>
                <a:gd name="connsiteX32" fmla="*/ 1373131 w 8231547"/>
                <a:gd name="connsiteY32" fmla="*/ 992771 h 992771"/>
                <a:gd name="connsiteX33" fmla="*/ 729795 w 8231547"/>
                <a:gd name="connsiteY33" fmla="*/ 992771 h 992771"/>
                <a:gd name="connsiteX34" fmla="*/ 165465 w 8231547"/>
                <a:gd name="connsiteY34" fmla="*/ 992771 h 992771"/>
                <a:gd name="connsiteX35" fmla="*/ 0 w 8231547"/>
                <a:gd name="connsiteY35" fmla="*/ 827306 h 992771"/>
                <a:gd name="connsiteX36" fmla="*/ 0 w 8231547"/>
                <a:gd name="connsiteY36" fmla="*/ 496386 h 992771"/>
                <a:gd name="connsiteX37" fmla="*/ 0 w 8231547"/>
                <a:gd name="connsiteY37" fmla="*/ 165465 h 99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231547" h="992771" fill="none" extrusionOk="0">
                  <a:moveTo>
                    <a:pt x="0" y="165465"/>
                  </a:moveTo>
                  <a:cubicBezTo>
                    <a:pt x="-8775" y="90348"/>
                    <a:pt x="76058" y="10600"/>
                    <a:pt x="165465" y="0"/>
                  </a:cubicBezTo>
                  <a:cubicBezTo>
                    <a:pt x="300185" y="-37660"/>
                    <a:pt x="410091" y="22066"/>
                    <a:pt x="492776" y="0"/>
                  </a:cubicBezTo>
                  <a:cubicBezTo>
                    <a:pt x="575461" y="-22066"/>
                    <a:pt x="930716" y="56074"/>
                    <a:pt x="1057106" y="0"/>
                  </a:cubicBezTo>
                  <a:cubicBezTo>
                    <a:pt x="1183496" y="-56074"/>
                    <a:pt x="1392344" y="75776"/>
                    <a:pt x="1700442" y="0"/>
                  </a:cubicBezTo>
                  <a:cubicBezTo>
                    <a:pt x="2008540" y="-75776"/>
                    <a:pt x="1991965" y="5573"/>
                    <a:pt x="2106759" y="0"/>
                  </a:cubicBezTo>
                  <a:cubicBezTo>
                    <a:pt x="2221553" y="-5573"/>
                    <a:pt x="2403921" y="15776"/>
                    <a:pt x="2513077" y="0"/>
                  </a:cubicBezTo>
                  <a:cubicBezTo>
                    <a:pt x="2622233" y="-15776"/>
                    <a:pt x="2929704" y="75397"/>
                    <a:pt x="3156413" y="0"/>
                  </a:cubicBezTo>
                  <a:cubicBezTo>
                    <a:pt x="3383122" y="-75397"/>
                    <a:pt x="3489664" y="33407"/>
                    <a:pt x="3720743" y="0"/>
                  </a:cubicBezTo>
                  <a:cubicBezTo>
                    <a:pt x="3951822" y="-33407"/>
                    <a:pt x="4102289" y="24078"/>
                    <a:pt x="4206066" y="0"/>
                  </a:cubicBezTo>
                  <a:cubicBezTo>
                    <a:pt x="4309843" y="-24078"/>
                    <a:pt x="4525696" y="19704"/>
                    <a:pt x="4612384" y="0"/>
                  </a:cubicBezTo>
                  <a:cubicBezTo>
                    <a:pt x="4699072" y="-19704"/>
                    <a:pt x="4869941" y="7415"/>
                    <a:pt x="5018701" y="0"/>
                  </a:cubicBezTo>
                  <a:cubicBezTo>
                    <a:pt x="5167461" y="-7415"/>
                    <a:pt x="5472589" y="48035"/>
                    <a:pt x="5741043" y="0"/>
                  </a:cubicBezTo>
                  <a:cubicBezTo>
                    <a:pt x="6009497" y="-48035"/>
                    <a:pt x="6075290" y="49991"/>
                    <a:pt x="6384379" y="0"/>
                  </a:cubicBezTo>
                  <a:cubicBezTo>
                    <a:pt x="6693468" y="-49991"/>
                    <a:pt x="6670819" y="36859"/>
                    <a:pt x="6948709" y="0"/>
                  </a:cubicBezTo>
                  <a:cubicBezTo>
                    <a:pt x="7226599" y="-36859"/>
                    <a:pt x="7120062" y="7877"/>
                    <a:pt x="7276020" y="0"/>
                  </a:cubicBezTo>
                  <a:cubicBezTo>
                    <a:pt x="7431978" y="-7877"/>
                    <a:pt x="7732037" y="70156"/>
                    <a:pt x="8066082" y="0"/>
                  </a:cubicBezTo>
                  <a:cubicBezTo>
                    <a:pt x="8157089" y="7513"/>
                    <a:pt x="8219063" y="73857"/>
                    <a:pt x="8231547" y="165465"/>
                  </a:cubicBezTo>
                  <a:cubicBezTo>
                    <a:pt x="8247534" y="327230"/>
                    <a:pt x="8214756" y="370712"/>
                    <a:pt x="8231547" y="503004"/>
                  </a:cubicBezTo>
                  <a:cubicBezTo>
                    <a:pt x="8248338" y="635296"/>
                    <a:pt x="8218331" y="749217"/>
                    <a:pt x="8231547" y="827306"/>
                  </a:cubicBezTo>
                  <a:cubicBezTo>
                    <a:pt x="8235742" y="929998"/>
                    <a:pt x="8153018" y="992673"/>
                    <a:pt x="8066082" y="992771"/>
                  </a:cubicBezTo>
                  <a:cubicBezTo>
                    <a:pt x="7750797" y="1047868"/>
                    <a:pt x="7620573" y="976629"/>
                    <a:pt x="7422746" y="992771"/>
                  </a:cubicBezTo>
                  <a:cubicBezTo>
                    <a:pt x="7224919" y="1008913"/>
                    <a:pt x="7086213" y="948247"/>
                    <a:pt x="6937422" y="992771"/>
                  </a:cubicBezTo>
                  <a:cubicBezTo>
                    <a:pt x="6788631" y="1037295"/>
                    <a:pt x="6512163" y="958314"/>
                    <a:pt x="6373093" y="992771"/>
                  </a:cubicBezTo>
                  <a:cubicBezTo>
                    <a:pt x="6234023" y="1027228"/>
                    <a:pt x="5832188" y="913898"/>
                    <a:pt x="5650751" y="992771"/>
                  </a:cubicBezTo>
                  <a:cubicBezTo>
                    <a:pt x="5469314" y="1071644"/>
                    <a:pt x="5294371" y="979192"/>
                    <a:pt x="5086421" y="992771"/>
                  </a:cubicBezTo>
                  <a:cubicBezTo>
                    <a:pt x="4878471" y="1006350"/>
                    <a:pt x="4828427" y="982708"/>
                    <a:pt x="4601097" y="992771"/>
                  </a:cubicBezTo>
                  <a:cubicBezTo>
                    <a:pt x="4373767" y="1002834"/>
                    <a:pt x="4328639" y="976085"/>
                    <a:pt x="4115774" y="992771"/>
                  </a:cubicBezTo>
                  <a:cubicBezTo>
                    <a:pt x="3902909" y="1009457"/>
                    <a:pt x="3793935" y="936407"/>
                    <a:pt x="3551444" y="992771"/>
                  </a:cubicBezTo>
                  <a:cubicBezTo>
                    <a:pt x="3308953" y="1049135"/>
                    <a:pt x="3062949" y="941233"/>
                    <a:pt x="2908108" y="992771"/>
                  </a:cubicBezTo>
                  <a:cubicBezTo>
                    <a:pt x="2753267" y="1044309"/>
                    <a:pt x="2622694" y="991558"/>
                    <a:pt x="2422784" y="992771"/>
                  </a:cubicBezTo>
                  <a:cubicBezTo>
                    <a:pt x="2222874" y="993984"/>
                    <a:pt x="2103682" y="946438"/>
                    <a:pt x="1858454" y="992771"/>
                  </a:cubicBezTo>
                  <a:cubicBezTo>
                    <a:pt x="1613226" y="1039104"/>
                    <a:pt x="1592862" y="967782"/>
                    <a:pt x="1373131" y="992771"/>
                  </a:cubicBezTo>
                  <a:cubicBezTo>
                    <a:pt x="1153400" y="1017760"/>
                    <a:pt x="997123" y="980331"/>
                    <a:pt x="729795" y="992771"/>
                  </a:cubicBezTo>
                  <a:cubicBezTo>
                    <a:pt x="462467" y="1005211"/>
                    <a:pt x="329901" y="947332"/>
                    <a:pt x="165465" y="992771"/>
                  </a:cubicBezTo>
                  <a:cubicBezTo>
                    <a:pt x="86610" y="982935"/>
                    <a:pt x="2122" y="893727"/>
                    <a:pt x="0" y="827306"/>
                  </a:cubicBezTo>
                  <a:cubicBezTo>
                    <a:pt x="-25375" y="687517"/>
                    <a:pt x="23791" y="616375"/>
                    <a:pt x="0" y="496386"/>
                  </a:cubicBezTo>
                  <a:cubicBezTo>
                    <a:pt x="-23791" y="376397"/>
                    <a:pt x="23073" y="265568"/>
                    <a:pt x="0" y="165465"/>
                  </a:cubicBezTo>
                  <a:close/>
                </a:path>
                <a:path w="8231547" h="992771" stroke="0" extrusionOk="0">
                  <a:moveTo>
                    <a:pt x="0" y="165465"/>
                  </a:moveTo>
                  <a:cubicBezTo>
                    <a:pt x="-1733" y="70810"/>
                    <a:pt x="78112" y="-133"/>
                    <a:pt x="165465" y="0"/>
                  </a:cubicBezTo>
                  <a:cubicBezTo>
                    <a:pt x="313260" y="-34905"/>
                    <a:pt x="385948" y="72"/>
                    <a:pt x="571782" y="0"/>
                  </a:cubicBezTo>
                  <a:cubicBezTo>
                    <a:pt x="757616" y="-72"/>
                    <a:pt x="963303" y="60711"/>
                    <a:pt x="1136112" y="0"/>
                  </a:cubicBezTo>
                  <a:cubicBezTo>
                    <a:pt x="1308921" y="-60711"/>
                    <a:pt x="1473206" y="65865"/>
                    <a:pt x="1779448" y="0"/>
                  </a:cubicBezTo>
                  <a:cubicBezTo>
                    <a:pt x="2085690" y="-65865"/>
                    <a:pt x="2030520" y="24699"/>
                    <a:pt x="2106759" y="0"/>
                  </a:cubicBezTo>
                  <a:cubicBezTo>
                    <a:pt x="2182998" y="-24699"/>
                    <a:pt x="2367658" y="25421"/>
                    <a:pt x="2592083" y="0"/>
                  </a:cubicBezTo>
                  <a:cubicBezTo>
                    <a:pt x="2816508" y="-25421"/>
                    <a:pt x="2989235" y="3498"/>
                    <a:pt x="3314425" y="0"/>
                  </a:cubicBezTo>
                  <a:cubicBezTo>
                    <a:pt x="3639615" y="-3498"/>
                    <a:pt x="3794539" y="26360"/>
                    <a:pt x="3957761" y="0"/>
                  </a:cubicBezTo>
                  <a:cubicBezTo>
                    <a:pt x="4120983" y="-26360"/>
                    <a:pt x="4267992" y="7691"/>
                    <a:pt x="4522091" y="0"/>
                  </a:cubicBezTo>
                  <a:cubicBezTo>
                    <a:pt x="4776190" y="-7691"/>
                    <a:pt x="4726029" y="26685"/>
                    <a:pt x="4928408" y="0"/>
                  </a:cubicBezTo>
                  <a:cubicBezTo>
                    <a:pt x="5130787" y="-26685"/>
                    <a:pt x="5264358" y="25644"/>
                    <a:pt x="5571744" y="0"/>
                  </a:cubicBezTo>
                  <a:cubicBezTo>
                    <a:pt x="5879130" y="-25644"/>
                    <a:pt x="5970510" y="9894"/>
                    <a:pt x="6136074" y="0"/>
                  </a:cubicBezTo>
                  <a:cubicBezTo>
                    <a:pt x="6301638" y="-9894"/>
                    <a:pt x="6505987" y="44663"/>
                    <a:pt x="6700404" y="0"/>
                  </a:cubicBezTo>
                  <a:cubicBezTo>
                    <a:pt x="6894821" y="-44663"/>
                    <a:pt x="6907924" y="12969"/>
                    <a:pt x="7027715" y="0"/>
                  </a:cubicBezTo>
                  <a:cubicBezTo>
                    <a:pt x="7147506" y="-12969"/>
                    <a:pt x="7697457" y="14802"/>
                    <a:pt x="8066082" y="0"/>
                  </a:cubicBezTo>
                  <a:cubicBezTo>
                    <a:pt x="8154176" y="9226"/>
                    <a:pt x="8224185" y="57623"/>
                    <a:pt x="8231547" y="165465"/>
                  </a:cubicBezTo>
                  <a:cubicBezTo>
                    <a:pt x="8267917" y="312986"/>
                    <a:pt x="8219112" y="402863"/>
                    <a:pt x="8231547" y="483149"/>
                  </a:cubicBezTo>
                  <a:cubicBezTo>
                    <a:pt x="8243982" y="563435"/>
                    <a:pt x="8209564" y="702227"/>
                    <a:pt x="8231547" y="827306"/>
                  </a:cubicBezTo>
                  <a:cubicBezTo>
                    <a:pt x="8240167" y="902367"/>
                    <a:pt x="8171864" y="972892"/>
                    <a:pt x="8066082" y="992771"/>
                  </a:cubicBezTo>
                  <a:cubicBezTo>
                    <a:pt x="7835331" y="1025659"/>
                    <a:pt x="7659694" y="935715"/>
                    <a:pt x="7343740" y="992771"/>
                  </a:cubicBezTo>
                  <a:cubicBezTo>
                    <a:pt x="7027786" y="1049827"/>
                    <a:pt x="7001322" y="968313"/>
                    <a:pt x="6858416" y="992771"/>
                  </a:cubicBezTo>
                  <a:cubicBezTo>
                    <a:pt x="6715510" y="1017229"/>
                    <a:pt x="6528241" y="992271"/>
                    <a:pt x="6294086" y="992771"/>
                  </a:cubicBezTo>
                  <a:cubicBezTo>
                    <a:pt x="6059931" y="993271"/>
                    <a:pt x="5973938" y="949655"/>
                    <a:pt x="5887769" y="992771"/>
                  </a:cubicBezTo>
                  <a:cubicBezTo>
                    <a:pt x="5801600" y="1035887"/>
                    <a:pt x="5592389" y="972209"/>
                    <a:pt x="5481452" y="992771"/>
                  </a:cubicBezTo>
                  <a:cubicBezTo>
                    <a:pt x="5370515" y="1013333"/>
                    <a:pt x="5109349" y="986875"/>
                    <a:pt x="4917122" y="992771"/>
                  </a:cubicBezTo>
                  <a:cubicBezTo>
                    <a:pt x="4724895" y="998667"/>
                    <a:pt x="4532580" y="972660"/>
                    <a:pt x="4431798" y="992771"/>
                  </a:cubicBezTo>
                  <a:cubicBezTo>
                    <a:pt x="4331016" y="1012882"/>
                    <a:pt x="4199075" y="976443"/>
                    <a:pt x="4025481" y="992771"/>
                  </a:cubicBezTo>
                  <a:cubicBezTo>
                    <a:pt x="3851887" y="1009099"/>
                    <a:pt x="3651416" y="971185"/>
                    <a:pt x="3303139" y="992771"/>
                  </a:cubicBezTo>
                  <a:cubicBezTo>
                    <a:pt x="2954862" y="1014357"/>
                    <a:pt x="3086873" y="948296"/>
                    <a:pt x="2896821" y="992771"/>
                  </a:cubicBezTo>
                  <a:cubicBezTo>
                    <a:pt x="2706769" y="1037246"/>
                    <a:pt x="2583859" y="962531"/>
                    <a:pt x="2411498" y="992771"/>
                  </a:cubicBezTo>
                  <a:cubicBezTo>
                    <a:pt x="2239137" y="1023011"/>
                    <a:pt x="2234330" y="991047"/>
                    <a:pt x="2084186" y="992771"/>
                  </a:cubicBezTo>
                  <a:cubicBezTo>
                    <a:pt x="1934042" y="994495"/>
                    <a:pt x="1715495" y="991011"/>
                    <a:pt x="1598863" y="992771"/>
                  </a:cubicBezTo>
                  <a:cubicBezTo>
                    <a:pt x="1482231" y="994531"/>
                    <a:pt x="1268125" y="975453"/>
                    <a:pt x="1113539" y="992771"/>
                  </a:cubicBezTo>
                  <a:cubicBezTo>
                    <a:pt x="958953" y="1010089"/>
                    <a:pt x="825319" y="973405"/>
                    <a:pt x="707222" y="992771"/>
                  </a:cubicBezTo>
                  <a:cubicBezTo>
                    <a:pt x="589125" y="1012137"/>
                    <a:pt x="329005" y="938810"/>
                    <a:pt x="165465" y="992771"/>
                  </a:cubicBezTo>
                  <a:cubicBezTo>
                    <a:pt x="66948" y="996343"/>
                    <a:pt x="-18038" y="937819"/>
                    <a:pt x="0" y="827306"/>
                  </a:cubicBezTo>
                  <a:cubicBezTo>
                    <a:pt x="-15869" y="705822"/>
                    <a:pt x="7110" y="612031"/>
                    <a:pt x="0" y="516241"/>
                  </a:cubicBezTo>
                  <a:cubicBezTo>
                    <a:pt x="-7110" y="420452"/>
                    <a:pt x="33098" y="323952"/>
                    <a:pt x="0" y="165465"/>
                  </a:cubicBezTo>
                  <a:close/>
                </a:path>
              </a:pathLst>
            </a:custGeom>
            <a:solidFill>
              <a:srgbClr val="FFC000">
                <a:alpha val="52000"/>
              </a:srgbClr>
            </a:solidFill>
            <a:ln w="31750">
              <a:solidFill>
                <a:srgbClr val="C00000"/>
              </a:solidFill>
              <a:extLst>
                <a:ext uri="{C807C97D-BFC1-408E-A445-0C87EB9F89A2}">
                  <ask:lineSketchStyleProps xmlns:ask="http://schemas.microsoft.com/office/drawing/2018/sketchyshapes" sd="657299846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AF7FA78-9E22-E650-7BCE-3A7426869CC9}"/>
                </a:ext>
              </a:extLst>
            </p:cNvPr>
            <p:cNvSpPr txBox="1"/>
            <p:nvPr/>
          </p:nvSpPr>
          <p:spPr>
            <a:xfrm>
              <a:off x="2168720" y="4283794"/>
              <a:ext cx="8040018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500" b="1" dirty="0">
                  <a:solidFill>
                    <a:schemeClr val="accent2">
                      <a:lumMod val="50000"/>
                    </a:schemeClr>
                  </a:solidFill>
                  <a:latin typeface="Montserrat" panose="00000500000000000000" pitchFamily="2" charset="0"/>
                  <a:ea typeface="+mj-ea"/>
                  <a:cs typeface="Times New Roman" panose="02020603050405020304" pitchFamily="18" charset="0"/>
                </a:rPr>
                <a:t>Our Work: </a:t>
              </a:r>
              <a:r>
                <a:rPr lang="en-US" sz="2500" b="1" dirty="0">
                  <a:latin typeface="Montserrat" panose="00000500000000000000" pitchFamily="2" charset="0"/>
                  <a:ea typeface="+mj-ea"/>
                  <a:cs typeface="Times New Roman" panose="02020603050405020304" pitchFamily="18" charset="0"/>
                </a:rPr>
                <a:t>Dynamic Antenna Allocation, and BF design @ TX &amp; RX</a:t>
              </a:r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B1E0120B-0501-B1BB-7414-B9902894C652}"/>
              </a:ext>
            </a:extLst>
          </p:cNvPr>
          <p:cNvSpPr txBox="1">
            <a:spLocks/>
          </p:cNvSpPr>
          <p:nvPr/>
        </p:nvSpPr>
        <p:spPr>
          <a:xfrm>
            <a:off x="1910687" y="3276122"/>
            <a:ext cx="8370626" cy="992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Problem:</a:t>
            </a:r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Montserrat" panose="00000500000000000000" pitchFamily="2" charset="0"/>
                <a:cs typeface="Times New Roman" panose="02020603050405020304" pitchFamily="18" charset="0"/>
              </a:rPr>
              <a:t>No BF design and no Dynamic Antenna Clustering @ RX</a:t>
            </a:r>
          </a:p>
        </p:txBody>
      </p:sp>
    </p:spTree>
    <p:extLst>
      <p:ext uri="{BB962C8B-B14F-4D97-AF65-F5344CB8AC3E}">
        <p14:creationId xmlns:p14="http://schemas.microsoft.com/office/powerpoint/2010/main" val="4824612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EBC2DC-8254-4772-AEC1-7D00B5BDFE3C}"/>
                  </a:ext>
                </a:extLst>
              </p:cNvPr>
              <p:cNvSpPr txBox="1"/>
              <p:nvPr/>
            </p:nvSpPr>
            <p:spPr>
              <a:xfrm>
                <a:off x="4121154" y="434810"/>
                <a:ext cx="7693413" cy="41270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4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4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4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23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24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5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6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25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26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4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4</m:t>
                                                </m:r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42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33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34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43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44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35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36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45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46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4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5</m:t>
                                                </m:r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52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6</m:t>
                                                </m:r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62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53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54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63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64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55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56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65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66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EBC2DC-8254-4772-AEC1-7D00B5BDF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154" y="434810"/>
                <a:ext cx="7693413" cy="4127092"/>
              </a:xfrm>
              <a:prstGeom prst="rect">
                <a:avLst/>
              </a:prstGeom>
              <a:blipFill>
                <a:blip r:embed="rId3"/>
                <a:stretch>
                  <a:fillRect r="-4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629A2DB-E23E-461D-9349-E228CFC0F567}"/>
              </a:ext>
            </a:extLst>
          </p:cNvPr>
          <p:cNvSpPr txBox="1"/>
          <p:nvPr/>
        </p:nvSpPr>
        <p:spPr>
          <a:xfrm rot="16200000">
            <a:off x="2653362" y="2165272"/>
            <a:ext cx="2557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Receiver Antennas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9C7239-23CA-4018-9EDC-BCFA03AE75F2}"/>
              </a:ext>
            </a:extLst>
          </p:cNvPr>
          <p:cNvSpPr txBox="1"/>
          <p:nvPr/>
        </p:nvSpPr>
        <p:spPr>
          <a:xfrm>
            <a:off x="6612383" y="24225"/>
            <a:ext cx="2943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Transmitter Antennas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26538D2-BC47-4903-8EEC-E4047A76D219}"/>
              </a:ext>
            </a:extLst>
          </p:cNvPr>
          <p:cNvSpPr/>
          <p:nvPr/>
        </p:nvSpPr>
        <p:spPr>
          <a:xfrm>
            <a:off x="440991" y="2888661"/>
            <a:ext cx="494522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9EA43C-5A45-4147-8A93-35A276298079}"/>
              </a:ext>
            </a:extLst>
          </p:cNvPr>
          <p:cNvSpPr/>
          <p:nvPr/>
        </p:nvSpPr>
        <p:spPr>
          <a:xfrm>
            <a:off x="744400" y="2161254"/>
            <a:ext cx="494522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B912B47-B988-4F4E-8C4A-1FA7FAA6468C}"/>
              </a:ext>
            </a:extLst>
          </p:cNvPr>
          <p:cNvSpPr/>
          <p:nvPr/>
        </p:nvSpPr>
        <p:spPr>
          <a:xfrm>
            <a:off x="1663167" y="3094680"/>
            <a:ext cx="494522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74D2B00-CCA8-424C-B8A3-24AD18230685}"/>
              </a:ext>
            </a:extLst>
          </p:cNvPr>
          <p:cNvSpPr/>
          <p:nvPr/>
        </p:nvSpPr>
        <p:spPr>
          <a:xfrm>
            <a:off x="2858330" y="1734095"/>
            <a:ext cx="494522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3CCC20B-55E2-4572-A42D-D9F206636914}"/>
              </a:ext>
            </a:extLst>
          </p:cNvPr>
          <p:cNvSpPr/>
          <p:nvPr/>
        </p:nvSpPr>
        <p:spPr>
          <a:xfrm>
            <a:off x="1828281" y="1505495"/>
            <a:ext cx="494522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179ECDC-DC67-48F4-AE91-D897E5478808}"/>
              </a:ext>
            </a:extLst>
          </p:cNvPr>
          <p:cNvSpPr/>
          <p:nvPr/>
        </p:nvSpPr>
        <p:spPr>
          <a:xfrm>
            <a:off x="2137118" y="2573292"/>
            <a:ext cx="494522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4AF8210-AF53-4139-85DC-2B47858FDEBA}"/>
              </a:ext>
            </a:extLst>
          </p:cNvPr>
          <p:cNvSpPr/>
          <p:nvPr/>
        </p:nvSpPr>
        <p:spPr>
          <a:xfrm>
            <a:off x="2607031" y="5689989"/>
            <a:ext cx="494522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9CD33C4-9827-4BCE-A348-09847A15115F}"/>
              </a:ext>
            </a:extLst>
          </p:cNvPr>
          <p:cNvSpPr/>
          <p:nvPr/>
        </p:nvSpPr>
        <p:spPr>
          <a:xfrm>
            <a:off x="385678" y="5163560"/>
            <a:ext cx="494522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A4482C8-1911-4506-AF6C-A9735E30D51A}"/>
              </a:ext>
            </a:extLst>
          </p:cNvPr>
          <p:cNvSpPr/>
          <p:nvPr/>
        </p:nvSpPr>
        <p:spPr>
          <a:xfrm>
            <a:off x="2154481" y="5216824"/>
            <a:ext cx="494522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1AF6263-2826-4778-A083-9E13EE388FB6}"/>
              </a:ext>
            </a:extLst>
          </p:cNvPr>
          <p:cNvSpPr/>
          <p:nvPr/>
        </p:nvSpPr>
        <p:spPr>
          <a:xfrm>
            <a:off x="3122462" y="5168912"/>
            <a:ext cx="494522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EAFC0E2-63FD-4B5C-BC20-2EF35B10A76D}"/>
              </a:ext>
            </a:extLst>
          </p:cNvPr>
          <p:cNvSpPr/>
          <p:nvPr/>
        </p:nvSpPr>
        <p:spPr>
          <a:xfrm>
            <a:off x="514228" y="4554350"/>
            <a:ext cx="494522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F30874D-C461-4B85-B342-999C6BB9F0C3}"/>
              </a:ext>
            </a:extLst>
          </p:cNvPr>
          <p:cNvSpPr/>
          <p:nvPr/>
        </p:nvSpPr>
        <p:spPr>
          <a:xfrm>
            <a:off x="1258921" y="5743447"/>
            <a:ext cx="494522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13AE232-DBEF-4563-BAB1-C128E3FB3123}"/>
              </a:ext>
            </a:extLst>
          </p:cNvPr>
          <p:cNvSpPr/>
          <p:nvPr/>
        </p:nvSpPr>
        <p:spPr>
          <a:xfrm>
            <a:off x="4269108" y="477119"/>
            <a:ext cx="7693413" cy="606183"/>
          </a:xfrm>
          <a:prstGeom prst="rect">
            <a:avLst/>
          </a:prstGeom>
          <a:solidFill>
            <a:schemeClr val="accent1">
              <a:alpha val="15000"/>
            </a:schemeClr>
          </a:solidFill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E0F2DA1-43EE-494B-A79C-4F58B1146901}"/>
              </a:ext>
            </a:extLst>
          </p:cNvPr>
          <p:cNvCxnSpPr>
            <a:cxnSpLocks/>
            <a:stCxn id="38" idx="1"/>
            <a:endCxn id="23" idx="7"/>
          </p:cNvCxnSpPr>
          <p:nvPr/>
        </p:nvCxnSpPr>
        <p:spPr>
          <a:xfrm flipH="1">
            <a:off x="2250382" y="780211"/>
            <a:ext cx="2018726" cy="792239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905051D-A19D-43C8-A8AA-8CD850B406B8}"/>
              </a:ext>
            </a:extLst>
          </p:cNvPr>
          <p:cNvSpPr/>
          <p:nvPr/>
        </p:nvSpPr>
        <p:spPr>
          <a:xfrm>
            <a:off x="4284871" y="3900443"/>
            <a:ext cx="7620991" cy="589379"/>
          </a:xfrm>
          <a:prstGeom prst="rect">
            <a:avLst/>
          </a:prstGeom>
          <a:solidFill>
            <a:schemeClr val="accent1">
              <a:alpha val="15000"/>
            </a:schemeClr>
          </a:solidFill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FC9D7D9-F0ED-4CFD-A754-799868017CA1}"/>
              </a:ext>
            </a:extLst>
          </p:cNvPr>
          <p:cNvCxnSpPr>
            <a:cxnSpLocks/>
            <a:stCxn id="41" idx="1"/>
            <a:endCxn id="21" idx="6"/>
          </p:cNvCxnSpPr>
          <p:nvPr/>
        </p:nvCxnSpPr>
        <p:spPr>
          <a:xfrm flipH="1" flipV="1">
            <a:off x="2157689" y="3323280"/>
            <a:ext cx="2127182" cy="871853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B949348-1897-492B-8F79-D35A4C613A06}"/>
              </a:ext>
            </a:extLst>
          </p:cNvPr>
          <p:cNvCxnSpPr>
            <a:cxnSpLocks/>
            <a:stCxn id="22" idx="1"/>
            <a:endCxn id="23" idx="6"/>
          </p:cNvCxnSpPr>
          <p:nvPr/>
        </p:nvCxnSpPr>
        <p:spPr>
          <a:xfrm flipH="1" flipV="1">
            <a:off x="2322803" y="1734095"/>
            <a:ext cx="607948" cy="6695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B9D458B-6EB9-4C9D-8D17-F63565495A8B}"/>
              </a:ext>
            </a:extLst>
          </p:cNvPr>
          <p:cNvCxnSpPr>
            <a:stCxn id="22" idx="3"/>
            <a:endCxn id="24" idx="7"/>
          </p:cNvCxnSpPr>
          <p:nvPr/>
        </p:nvCxnSpPr>
        <p:spPr>
          <a:xfrm flipH="1">
            <a:off x="2559219" y="2124340"/>
            <a:ext cx="371532" cy="515907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EA7186F-0F13-405D-A140-89FE51775B75}"/>
              </a:ext>
            </a:extLst>
          </p:cNvPr>
          <p:cNvCxnSpPr>
            <a:stCxn id="24" idx="0"/>
            <a:endCxn id="23" idx="5"/>
          </p:cNvCxnSpPr>
          <p:nvPr/>
        </p:nvCxnSpPr>
        <p:spPr>
          <a:xfrm flipH="1" flipV="1">
            <a:off x="2250382" y="1895740"/>
            <a:ext cx="133997" cy="677552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21CC76F-0143-496A-9C19-89627FCDD7DD}"/>
              </a:ext>
            </a:extLst>
          </p:cNvPr>
          <p:cNvCxnSpPr>
            <a:stCxn id="24" idx="3"/>
            <a:endCxn id="21" idx="7"/>
          </p:cNvCxnSpPr>
          <p:nvPr/>
        </p:nvCxnSpPr>
        <p:spPr>
          <a:xfrm flipH="1">
            <a:off x="2085268" y="2963537"/>
            <a:ext cx="124271" cy="19809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4B99A98-7A9F-4A5F-9461-C451A44ED424}"/>
              </a:ext>
            </a:extLst>
          </p:cNvPr>
          <p:cNvCxnSpPr>
            <a:stCxn id="21" idx="1"/>
            <a:endCxn id="20" idx="5"/>
          </p:cNvCxnSpPr>
          <p:nvPr/>
        </p:nvCxnSpPr>
        <p:spPr>
          <a:xfrm flipH="1" flipV="1">
            <a:off x="1166501" y="2551499"/>
            <a:ext cx="569087" cy="61013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1C582A7-429E-4EAE-8CAF-A68FE2E2A1AD}"/>
              </a:ext>
            </a:extLst>
          </p:cNvPr>
          <p:cNvCxnSpPr>
            <a:stCxn id="21" idx="2"/>
            <a:endCxn id="19" idx="6"/>
          </p:cNvCxnSpPr>
          <p:nvPr/>
        </p:nvCxnSpPr>
        <p:spPr>
          <a:xfrm flipH="1" flipV="1">
            <a:off x="935513" y="3117261"/>
            <a:ext cx="727654" cy="206019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A64CF43-EAB3-406D-A7C1-50FFE30DD848}"/>
              </a:ext>
            </a:extLst>
          </p:cNvPr>
          <p:cNvCxnSpPr>
            <a:stCxn id="19" idx="0"/>
            <a:endCxn id="20" idx="3"/>
          </p:cNvCxnSpPr>
          <p:nvPr/>
        </p:nvCxnSpPr>
        <p:spPr>
          <a:xfrm flipV="1">
            <a:off x="688252" y="2551499"/>
            <a:ext cx="128569" cy="33716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EA4C4D9-8CA2-45AF-883B-791C9A910DF6}"/>
              </a:ext>
            </a:extLst>
          </p:cNvPr>
          <p:cNvCxnSpPr>
            <a:cxnSpLocks/>
            <a:stCxn id="20" idx="7"/>
            <a:endCxn id="23" idx="3"/>
          </p:cNvCxnSpPr>
          <p:nvPr/>
        </p:nvCxnSpPr>
        <p:spPr>
          <a:xfrm flipV="1">
            <a:off x="1166501" y="1895740"/>
            <a:ext cx="734201" cy="332469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431A710E-E82B-44BF-846A-85D37281F6A3}"/>
              </a:ext>
            </a:extLst>
          </p:cNvPr>
          <p:cNvSpPr/>
          <p:nvPr/>
        </p:nvSpPr>
        <p:spPr>
          <a:xfrm rot="5400000">
            <a:off x="4005803" y="2037252"/>
            <a:ext cx="4127093" cy="853115"/>
          </a:xfrm>
          <a:prstGeom prst="rect">
            <a:avLst/>
          </a:prstGeom>
          <a:solidFill>
            <a:srgbClr val="FF0000">
              <a:alpha val="15000"/>
            </a:srgbClr>
          </a:solidFill>
          <a:ln w="38100">
            <a:solidFill>
              <a:srgbClr val="FF0000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2F55E29-848F-4066-B22E-F419A847CB8A}"/>
              </a:ext>
            </a:extLst>
          </p:cNvPr>
          <p:cNvSpPr/>
          <p:nvPr/>
        </p:nvSpPr>
        <p:spPr>
          <a:xfrm rot="5400000">
            <a:off x="8107693" y="2047022"/>
            <a:ext cx="4127092" cy="853114"/>
          </a:xfrm>
          <a:prstGeom prst="rect">
            <a:avLst/>
          </a:prstGeom>
          <a:solidFill>
            <a:srgbClr val="FF0000">
              <a:alpha val="15000"/>
            </a:srgbClr>
          </a:solidFill>
          <a:ln w="38100">
            <a:solidFill>
              <a:srgbClr val="FF0000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35C870D-3502-4EF0-A914-7AB7848038AE}"/>
              </a:ext>
            </a:extLst>
          </p:cNvPr>
          <p:cNvCxnSpPr>
            <a:cxnSpLocks/>
            <a:stCxn id="65" idx="3"/>
            <a:endCxn id="32" idx="7"/>
          </p:cNvCxnSpPr>
          <p:nvPr/>
        </p:nvCxnSpPr>
        <p:spPr>
          <a:xfrm flipH="1">
            <a:off x="807779" y="4527356"/>
            <a:ext cx="5261570" cy="703159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15A8E38-C9D9-4585-8E47-7618B4ECB9AC}"/>
              </a:ext>
            </a:extLst>
          </p:cNvPr>
          <p:cNvCxnSpPr>
            <a:cxnSpLocks/>
            <a:stCxn id="66" idx="3"/>
            <a:endCxn id="34" idx="7"/>
          </p:cNvCxnSpPr>
          <p:nvPr/>
        </p:nvCxnSpPr>
        <p:spPr>
          <a:xfrm flipH="1">
            <a:off x="3544563" y="4537125"/>
            <a:ext cx="6626676" cy="698742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1916E0A4-E4EA-4296-B5C4-DA4ABCD4EB57}"/>
              </a:ext>
            </a:extLst>
          </p:cNvPr>
          <p:cNvCxnSpPr>
            <a:cxnSpLocks/>
            <a:stCxn id="34" idx="3"/>
            <a:endCxn id="25" idx="7"/>
          </p:cNvCxnSpPr>
          <p:nvPr/>
        </p:nvCxnSpPr>
        <p:spPr>
          <a:xfrm flipH="1">
            <a:off x="3029132" y="5559157"/>
            <a:ext cx="165751" cy="19778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7FFD775-2C21-4C25-BCF2-EC57FFBE8D71}"/>
              </a:ext>
            </a:extLst>
          </p:cNvPr>
          <p:cNvCxnSpPr>
            <a:stCxn id="25" idx="1"/>
            <a:endCxn id="33" idx="5"/>
          </p:cNvCxnSpPr>
          <p:nvPr/>
        </p:nvCxnSpPr>
        <p:spPr>
          <a:xfrm flipH="1" flipV="1">
            <a:off x="2576582" y="5607069"/>
            <a:ext cx="102870" cy="14987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52189BC6-AB17-4D4B-B211-32C85CEF9368}"/>
              </a:ext>
            </a:extLst>
          </p:cNvPr>
          <p:cNvCxnSpPr>
            <a:cxnSpLocks/>
            <a:stCxn id="34" idx="2"/>
            <a:endCxn id="33" idx="6"/>
          </p:cNvCxnSpPr>
          <p:nvPr/>
        </p:nvCxnSpPr>
        <p:spPr>
          <a:xfrm flipH="1">
            <a:off x="2649003" y="5397512"/>
            <a:ext cx="473459" cy="4791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5064901-6C88-4447-A5E8-AA84A7119251}"/>
              </a:ext>
            </a:extLst>
          </p:cNvPr>
          <p:cNvCxnSpPr>
            <a:cxnSpLocks/>
            <a:stCxn id="35" idx="4"/>
            <a:endCxn id="32" idx="0"/>
          </p:cNvCxnSpPr>
          <p:nvPr/>
        </p:nvCxnSpPr>
        <p:spPr>
          <a:xfrm flipH="1">
            <a:off x="632939" y="5011550"/>
            <a:ext cx="128550" cy="1520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E2EABA2B-7D01-4C26-BBEE-67CC9C0ECAF9}"/>
              </a:ext>
            </a:extLst>
          </p:cNvPr>
          <p:cNvCxnSpPr>
            <a:stCxn id="25" idx="2"/>
            <a:endCxn id="36" idx="6"/>
          </p:cNvCxnSpPr>
          <p:nvPr/>
        </p:nvCxnSpPr>
        <p:spPr>
          <a:xfrm flipH="1">
            <a:off x="1753443" y="5918589"/>
            <a:ext cx="853588" cy="53458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4B65419-8204-4DD8-A5CC-7E3D9C056A5B}"/>
              </a:ext>
            </a:extLst>
          </p:cNvPr>
          <p:cNvCxnSpPr>
            <a:stCxn id="33" idx="3"/>
            <a:endCxn id="36" idx="7"/>
          </p:cNvCxnSpPr>
          <p:nvPr/>
        </p:nvCxnSpPr>
        <p:spPr>
          <a:xfrm flipH="1">
            <a:off x="1681022" y="5607069"/>
            <a:ext cx="545880" cy="203333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6D21622E-ED7E-4051-BFEC-B5703325D90E}"/>
              </a:ext>
            </a:extLst>
          </p:cNvPr>
          <p:cNvCxnSpPr>
            <a:stCxn id="36" idx="1"/>
            <a:endCxn id="32" idx="5"/>
          </p:cNvCxnSpPr>
          <p:nvPr/>
        </p:nvCxnSpPr>
        <p:spPr>
          <a:xfrm flipH="1" flipV="1">
            <a:off x="807779" y="5553805"/>
            <a:ext cx="523563" cy="256597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2F0FE61D-B0EF-4514-BF78-D44AE2E2E339}"/>
              </a:ext>
            </a:extLst>
          </p:cNvPr>
          <p:cNvCxnSpPr>
            <a:stCxn id="33" idx="2"/>
            <a:endCxn id="32" idx="6"/>
          </p:cNvCxnSpPr>
          <p:nvPr/>
        </p:nvCxnSpPr>
        <p:spPr>
          <a:xfrm flipH="1" flipV="1">
            <a:off x="880200" y="5392160"/>
            <a:ext cx="1274281" cy="53264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F0525F2F-B70F-426B-9218-7E39564433C8}"/>
              </a:ext>
            </a:extLst>
          </p:cNvPr>
          <p:cNvCxnSpPr>
            <a:stCxn id="33" idx="1"/>
            <a:endCxn id="35" idx="6"/>
          </p:cNvCxnSpPr>
          <p:nvPr/>
        </p:nvCxnSpPr>
        <p:spPr>
          <a:xfrm flipH="1" flipV="1">
            <a:off x="1008750" y="4782950"/>
            <a:ext cx="1218152" cy="500829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534598C-E003-418B-8BA4-255FA8D68483}"/>
              </a:ext>
            </a:extLst>
          </p:cNvPr>
          <p:cNvCxnSpPr>
            <a:cxnSpLocks/>
            <a:stCxn id="21" idx="0"/>
            <a:endCxn id="23" idx="4"/>
          </p:cNvCxnSpPr>
          <p:nvPr/>
        </p:nvCxnSpPr>
        <p:spPr>
          <a:xfrm flipV="1">
            <a:off x="1910428" y="1962695"/>
            <a:ext cx="165114" cy="1131985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48DD0B-BB82-467F-99F0-2DE7BF5FB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074EC-51D0-4241-AD19-3419EC49AE03}" type="slidenum">
              <a:rPr lang="en-US" smtClean="0"/>
              <a:t>12</a:t>
            </a:fld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EE671F1-A75A-4AAF-8E6F-4954BDBFAC1E}"/>
              </a:ext>
            </a:extLst>
          </p:cNvPr>
          <p:cNvSpPr txBox="1"/>
          <p:nvPr/>
        </p:nvSpPr>
        <p:spPr>
          <a:xfrm>
            <a:off x="303626" y="3771443"/>
            <a:ext cx="29293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Bi-partite Graph</a:t>
            </a:r>
            <a:endParaRPr lang="en-US" sz="2400" b="1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47F7E69-18AD-4EBB-A2D1-F229B099F071}"/>
              </a:ext>
            </a:extLst>
          </p:cNvPr>
          <p:cNvSpPr/>
          <p:nvPr/>
        </p:nvSpPr>
        <p:spPr>
          <a:xfrm rot="5151307">
            <a:off x="-395108" y="2099220"/>
            <a:ext cx="4762633" cy="3530351"/>
          </a:xfrm>
          <a:prstGeom prst="rect">
            <a:avLst/>
          </a:prstGeom>
          <a:solidFill>
            <a:schemeClr val="accent2">
              <a:lumMod val="40000"/>
              <a:lumOff val="60000"/>
              <a:alpha val="28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90EB8BD-CA6E-46E0-A662-42E51E09B0A7}"/>
              </a:ext>
            </a:extLst>
          </p:cNvPr>
          <p:cNvSpPr txBox="1"/>
          <p:nvPr/>
        </p:nvSpPr>
        <p:spPr>
          <a:xfrm>
            <a:off x="4119857" y="5182920"/>
            <a:ext cx="59425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Spectral CoClustering (SCC) [1] Spectral BiClustering (SBC) [2]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E40F963-7681-4708-9630-A9F67F1F01B6}"/>
              </a:ext>
            </a:extLst>
          </p:cNvPr>
          <p:cNvSpPr/>
          <p:nvPr/>
        </p:nvSpPr>
        <p:spPr>
          <a:xfrm>
            <a:off x="-66675" y="6322524"/>
            <a:ext cx="1219200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70C0"/>
                </a:solidFill>
              </a:rPr>
              <a:t>[1] Dhillon, I. S. ”</a:t>
            </a:r>
            <a:r>
              <a:rPr lang="en-US" sz="1050" i="1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Co-clustering documents and words using bipartite spectral graph partitioning</a:t>
            </a:r>
            <a:r>
              <a:rPr lang="en-US" sz="1050" dirty="0">
                <a:solidFill>
                  <a:srgbClr val="0070C0"/>
                </a:solidFill>
              </a:rPr>
              <a:t>.” In Proceedings of the seventh ACM SIGKDD international conference on Knowledge discovery </a:t>
            </a:r>
          </a:p>
          <a:p>
            <a:r>
              <a:rPr lang="en-US" sz="1050" dirty="0">
                <a:solidFill>
                  <a:srgbClr val="0070C0"/>
                </a:solidFill>
              </a:rPr>
              <a:t>and data </a:t>
            </a:r>
            <a:r>
              <a:rPr lang="en-US" sz="1050" dirty="0" err="1">
                <a:solidFill>
                  <a:srgbClr val="0070C0"/>
                </a:solidFill>
              </a:rPr>
              <a:t>miningACM</a:t>
            </a:r>
            <a:r>
              <a:rPr lang="en-US" sz="1050" dirty="0">
                <a:solidFill>
                  <a:srgbClr val="0070C0"/>
                </a:solidFill>
              </a:rPr>
              <a:t>. August, 2001.</a:t>
            </a:r>
          </a:p>
          <a:p>
            <a:r>
              <a:rPr lang="en-US" sz="1050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 Kluger, Yuval, et. al., 2003. Spectral </a:t>
            </a:r>
            <a:r>
              <a:rPr lang="en-US" sz="1050" dirty="0" err="1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biclustering</a:t>
            </a:r>
            <a:r>
              <a:rPr lang="en-US" sz="1050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of microarray data: </a:t>
            </a:r>
            <a:r>
              <a:rPr lang="en-US" sz="1050" dirty="0" err="1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coclustering</a:t>
            </a:r>
            <a:r>
              <a:rPr lang="en-US" sz="1050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genes and conditions</a:t>
            </a:r>
            <a:endParaRPr lang="en-US" sz="1050" dirty="0">
              <a:solidFill>
                <a:srgbClr val="0070C0"/>
              </a:solidFill>
            </a:endParaRP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9F69F359-4081-4926-87A4-76FC0EBBD42E}"/>
              </a:ext>
            </a:extLst>
          </p:cNvPr>
          <p:cNvSpPr/>
          <p:nvPr/>
        </p:nvSpPr>
        <p:spPr>
          <a:xfrm flipH="1">
            <a:off x="1525398" y="606167"/>
            <a:ext cx="1104887" cy="2775031"/>
          </a:xfrm>
          <a:prstGeom prst="arc">
            <a:avLst>
              <a:gd name="adj1" fmla="val 17543100"/>
              <a:gd name="adj2" fmla="val 0"/>
            </a:avLst>
          </a:prstGeom>
          <a:ln w="38100">
            <a:solidFill>
              <a:schemeClr val="accent6">
                <a:lumMod val="7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66090166-825D-4055-9AE7-C47B27254A25}"/>
              </a:ext>
            </a:extLst>
          </p:cNvPr>
          <p:cNvSpPr/>
          <p:nvPr/>
        </p:nvSpPr>
        <p:spPr>
          <a:xfrm>
            <a:off x="1430188" y="333301"/>
            <a:ext cx="1104887" cy="2775031"/>
          </a:xfrm>
          <a:prstGeom prst="arc">
            <a:avLst>
              <a:gd name="adj1" fmla="val 18166965"/>
              <a:gd name="adj2" fmla="val 0"/>
            </a:avLst>
          </a:prstGeom>
          <a:ln w="38100">
            <a:solidFill>
              <a:schemeClr val="accent6">
                <a:lumMod val="7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3759B5-73AE-4E52-9962-E881C3FA3B76}"/>
              </a:ext>
            </a:extLst>
          </p:cNvPr>
          <p:cNvSpPr txBox="1"/>
          <p:nvPr/>
        </p:nvSpPr>
        <p:spPr>
          <a:xfrm>
            <a:off x="1370433" y="654083"/>
            <a:ext cx="1381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Correlation</a:t>
            </a:r>
          </a:p>
        </p:txBody>
      </p:sp>
    </p:spTree>
    <p:extLst>
      <p:ext uri="{BB962C8B-B14F-4D97-AF65-F5344CB8AC3E}">
        <p14:creationId xmlns:p14="http://schemas.microsoft.com/office/powerpoint/2010/main" val="1720722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41" grpId="0" animBg="1"/>
      <p:bldP spid="65" grpId="0" animBg="1"/>
      <p:bldP spid="66" grpId="0" animBg="1"/>
      <p:bldP spid="46" grpId="0"/>
      <p:bldP spid="47" grpId="0" animBg="1"/>
      <p:bldP spid="51" grpId="0"/>
      <p:bldP spid="53" grpId="0"/>
      <p:bldP spid="3" grpId="0" animBg="1"/>
      <p:bldP spid="57" grpId="0" animBg="1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EBC2DC-8254-4772-AEC1-7D00B5BDFE3C}"/>
                  </a:ext>
                </a:extLst>
              </p:cNvPr>
              <p:cNvSpPr txBox="1"/>
              <p:nvPr/>
            </p:nvSpPr>
            <p:spPr>
              <a:xfrm>
                <a:off x="4111106" y="434810"/>
                <a:ext cx="7693413" cy="41270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4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4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4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23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24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5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6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25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26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4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4</m:t>
                                                </m:r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42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33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34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43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44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35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36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45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46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4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5</m:t>
                                                </m:r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52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6</m:t>
                                                </m:r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62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53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54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63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64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55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56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65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66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EBC2DC-8254-4772-AEC1-7D00B5BDF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1106" y="434810"/>
                <a:ext cx="7693413" cy="4127092"/>
              </a:xfrm>
              <a:prstGeom prst="rect">
                <a:avLst/>
              </a:prstGeom>
              <a:blipFill>
                <a:blip r:embed="rId3"/>
                <a:stretch>
                  <a:fillRect r="-4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726538D2-BC47-4903-8EEC-E4047A76D219}"/>
              </a:ext>
            </a:extLst>
          </p:cNvPr>
          <p:cNvSpPr/>
          <p:nvPr/>
        </p:nvSpPr>
        <p:spPr>
          <a:xfrm>
            <a:off x="440991" y="2888661"/>
            <a:ext cx="494522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9EA43C-5A45-4147-8A93-35A276298079}"/>
              </a:ext>
            </a:extLst>
          </p:cNvPr>
          <p:cNvSpPr/>
          <p:nvPr/>
        </p:nvSpPr>
        <p:spPr>
          <a:xfrm>
            <a:off x="744400" y="2161254"/>
            <a:ext cx="494522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B912B47-B988-4F4E-8C4A-1FA7FAA6468C}"/>
              </a:ext>
            </a:extLst>
          </p:cNvPr>
          <p:cNvSpPr/>
          <p:nvPr/>
        </p:nvSpPr>
        <p:spPr>
          <a:xfrm>
            <a:off x="1663167" y="3094680"/>
            <a:ext cx="494522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74D2B00-CCA8-424C-B8A3-24AD18230685}"/>
              </a:ext>
            </a:extLst>
          </p:cNvPr>
          <p:cNvSpPr/>
          <p:nvPr/>
        </p:nvSpPr>
        <p:spPr>
          <a:xfrm>
            <a:off x="2858330" y="1734095"/>
            <a:ext cx="494522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3CCC20B-55E2-4572-A42D-D9F206636914}"/>
              </a:ext>
            </a:extLst>
          </p:cNvPr>
          <p:cNvSpPr/>
          <p:nvPr/>
        </p:nvSpPr>
        <p:spPr>
          <a:xfrm>
            <a:off x="1828281" y="1505495"/>
            <a:ext cx="494522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179ECDC-DC67-48F4-AE91-D897E5478808}"/>
              </a:ext>
            </a:extLst>
          </p:cNvPr>
          <p:cNvSpPr/>
          <p:nvPr/>
        </p:nvSpPr>
        <p:spPr>
          <a:xfrm>
            <a:off x="2137118" y="2573292"/>
            <a:ext cx="494522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4AF8210-AF53-4139-85DC-2B47858FDEBA}"/>
              </a:ext>
            </a:extLst>
          </p:cNvPr>
          <p:cNvSpPr/>
          <p:nvPr/>
        </p:nvSpPr>
        <p:spPr>
          <a:xfrm>
            <a:off x="2645579" y="5795323"/>
            <a:ext cx="494522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9CD33C4-9827-4BCE-A348-09847A15115F}"/>
              </a:ext>
            </a:extLst>
          </p:cNvPr>
          <p:cNvSpPr/>
          <p:nvPr/>
        </p:nvSpPr>
        <p:spPr>
          <a:xfrm>
            <a:off x="385678" y="5163560"/>
            <a:ext cx="494522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A4482C8-1911-4506-AF6C-A9735E30D51A}"/>
              </a:ext>
            </a:extLst>
          </p:cNvPr>
          <p:cNvSpPr/>
          <p:nvPr/>
        </p:nvSpPr>
        <p:spPr>
          <a:xfrm>
            <a:off x="2154481" y="5216824"/>
            <a:ext cx="494522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1AF6263-2826-4778-A083-9E13EE388FB6}"/>
              </a:ext>
            </a:extLst>
          </p:cNvPr>
          <p:cNvSpPr/>
          <p:nvPr/>
        </p:nvSpPr>
        <p:spPr>
          <a:xfrm>
            <a:off x="3332014" y="5488544"/>
            <a:ext cx="494522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EAFC0E2-63FD-4B5C-BC20-2EF35B10A76D}"/>
              </a:ext>
            </a:extLst>
          </p:cNvPr>
          <p:cNvSpPr/>
          <p:nvPr/>
        </p:nvSpPr>
        <p:spPr>
          <a:xfrm>
            <a:off x="514228" y="4554350"/>
            <a:ext cx="494522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F30874D-C461-4B85-B342-999C6BB9F0C3}"/>
              </a:ext>
            </a:extLst>
          </p:cNvPr>
          <p:cNvSpPr/>
          <p:nvPr/>
        </p:nvSpPr>
        <p:spPr>
          <a:xfrm>
            <a:off x="1263959" y="6023923"/>
            <a:ext cx="494522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13AE232-DBEF-4563-BAB1-C128E3FB3123}"/>
              </a:ext>
            </a:extLst>
          </p:cNvPr>
          <p:cNvSpPr/>
          <p:nvPr/>
        </p:nvSpPr>
        <p:spPr>
          <a:xfrm>
            <a:off x="4259060" y="477119"/>
            <a:ext cx="7693413" cy="606183"/>
          </a:xfrm>
          <a:prstGeom prst="rect">
            <a:avLst/>
          </a:prstGeom>
          <a:solidFill>
            <a:schemeClr val="accent1">
              <a:alpha val="15000"/>
            </a:schemeClr>
          </a:solidFill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E0F2DA1-43EE-494B-A79C-4F58B1146901}"/>
              </a:ext>
            </a:extLst>
          </p:cNvPr>
          <p:cNvCxnSpPr>
            <a:cxnSpLocks/>
            <a:stCxn id="38" idx="1"/>
            <a:endCxn id="23" idx="7"/>
          </p:cNvCxnSpPr>
          <p:nvPr/>
        </p:nvCxnSpPr>
        <p:spPr>
          <a:xfrm flipH="1">
            <a:off x="2250382" y="780211"/>
            <a:ext cx="2008678" cy="792239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905051D-A19D-43C8-A8AA-8CD850B406B8}"/>
              </a:ext>
            </a:extLst>
          </p:cNvPr>
          <p:cNvSpPr/>
          <p:nvPr/>
        </p:nvSpPr>
        <p:spPr>
          <a:xfrm>
            <a:off x="4274823" y="3900443"/>
            <a:ext cx="7620991" cy="589379"/>
          </a:xfrm>
          <a:prstGeom prst="rect">
            <a:avLst/>
          </a:prstGeom>
          <a:solidFill>
            <a:schemeClr val="accent1">
              <a:alpha val="16000"/>
            </a:schemeClr>
          </a:solidFill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FC9D7D9-F0ED-4CFD-A754-799868017CA1}"/>
              </a:ext>
            </a:extLst>
          </p:cNvPr>
          <p:cNvCxnSpPr>
            <a:cxnSpLocks/>
            <a:stCxn id="41" idx="1"/>
            <a:endCxn id="21" idx="6"/>
          </p:cNvCxnSpPr>
          <p:nvPr/>
        </p:nvCxnSpPr>
        <p:spPr>
          <a:xfrm flipH="1" flipV="1">
            <a:off x="2157689" y="3323280"/>
            <a:ext cx="2117134" cy="871853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B949348-1897-492B-8F79-D35A4C613A06}"/>
              </a:ext>
            </a:extLst>
          </p:cNvPr>
          <p:cNvCxnSpPr>
            <a:cxnSpLocks/>
            <a:stCxn id="22" idx="1"/>
            <a:endCxn id="23" idx="6"/>
          </p:cNvCxnSpPr>
          <p:nvPr/>
        </p:nvCxnSpPr>
        <p:spPr>
          <a:xfrm flipH="1" flipV="1">
            <a:off x="2322803" y="1734095"/>
            <a:ext cx="607948" cy="6695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B9D458B-6EB9-4C9D-8D17-F63565495A8B}"/>
              </a:ext>
            </a:extLst>
          </p:cNvPr>
          <p:cNvCxnSpPr>
            <a:stCxn id="22" idx="3"/>
            <a:endCxn id="24" idx="7"/>
          </p:cNvCxnSpPr>
          <p:nvPr/>
        </p:nvCxnSpPr>
        <p:spPr>
          <a:xfrm flipH="1">
            <a:off x="2559219" y="2124340"/>
            <a:ext cx="371532" cy="515907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EA7186F-0F13-405D-A140-89FE51775B75}"/>
              </a:ext>
            </a:extLst>
          </p:cNvPr>
          <p:cNvCxnSpPr>
            <a:stCxn id="24" idx="0"/>
            <a:endCxn id="23" idx="5"/>
          </p:cNvCxnSpPr>
          <p:nvPr/>
        </p:nvCxnSpPr>
        <p:spPr>
          <a:xfrm flipH="1" flipV="1">
            <a:off x="2250382" y="1895740"/>
            <a:ext cx="133997" cy="677552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21CC76F-0143-496A-9C19-89627FCDD7DD}"/>
              </a:ext>
            </a:extLst>
          </p:cNvPr>
          <p:cNvCxnSpPr>
            <a:stCxn id="24" idx="3"/>
            <a:endCxn id="21" idx="7"/>
          </p:cNvCxnSpPr>
          <p:nvPr/>
        </p:nvCxnSpPr>
        <p:spPr>
          <a:xfrm flipH="1">
            <a:off x="2085268" y="2963537"/>
            <a:ext cx="124271" cy="19809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4B99A98-7A9F-4A5F-9461-C451A44ED424}"/>
              </a:ext>
            </a:extLst>
          </p:cNvPr>
          <p:cNvCxnSpPr>
            <a:stCxn id="21" idx="1"/>
            <a:endCxn id="20" idx="5"/>
          </p:cNvCxnSpPr>
          <p:nvPr/>
        </p:nvCxnSpPr>
        <p:spPr>
          <a:xfrm flipH="1" flipV="1">
            <a:off x="1166501" y="2551499"/>
            <a:ext cx="569087" cy="61013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1C582A7-429E-4EAE-8CAF-A68FE2E2A1AD}"/>
              </a:ext>
            </a:extLst>
          </p:cNvPr>
          <p:cNvCxnSpPr>
            <a:stCxn id="21" idx="2"/>
            <a:endCxn id="19" idx="6"/>
          </p:cNvCxnSpPr>
          <p:nvPr/>
        </p:nvCxnSpPr>
        <p:spPr>
          <a:xfrm flipH="1" flipV="1">
            <a:off x="935513" y="3117261"/>
            <a:ext cx="727654" cy="206019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A64CF43-EAB3-406D-A7C1-50FFE30DD848}"/>
              </a:ext>
            </a:extLst>
          </p:cNvPr>
          <p:cNvCxnSpPr>
            <a:stCxn id="19" idx="0"/>
            <a:endCxn id="20" idx="3"/>
          </p:cNvCxnSpPr>
          <p:nvPr/>
        </p:nvCxnSpPr>
        <p:spPr>
          <a:xfrm flipV="1">
            <a:off x="688252" y="2551499"/>
            <a:ext cx="128569" cy="33716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EA4C4D9-8CA2-45AF-883B-791C9A910DF6}"/>
              </a:ext>
            </a:extLst>
          </p:cNvPr>
          <p:cNvCxnSpPr>
            <a:cxnSpLocks/>
            <a:stCxn id="20" idx="7"/>
            <a:endCxn id="23" idx="3"/>
          </p:cNvCxnSpPr>
          <p:nvPr/>
        </p:nvCxnSpPr>
        <p:spPr>
          <a:xfrm flipV="1">
            <a:off x="1166501" y="1895740"/>
            <a:ext cx="734201" cy="332469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431A710E-E82B-44BF-846A-85D37281F6A3}"/>
              </a:ext>
            </a:extLst>
          </p:cNvPr>
          <p:cNvSpPr/>
          <p:nvPr/>
        </p:nvSpPr>
        <p:spPr>
          <a:xfrm rot="5400000">
            <a:off x="3995755" y="2037252"/>
            <a:ext cx="4127093" cy="853115"/>
          </a:xfrm>
          <a:prstGeom prst="rect">
            <a:avLst/>
          </a:prstGeom>
          <a:solidFill>
            <a:srgbClr val="FF0000">
              <a:alpha val="15000"/>
            </a:srgbClr>
          </a:solidFill>
          <a:ln w="38100">
            <a:solidFill>
              <a:srgbClr val="FF0000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2F55E29-848F-4066-B22E-F419A847CB8A}"/>
              </a:ext>
            </a:extLst>
          </p:cNvPr>
          <p:cNvSpPr/>
          <p:nvPr/>
        </p:nvSpPr>
        <p:spPr>
          <a:xfrm rot="5400000">
            <a:off x="8097645" y="2047022"/>
            <a:ext cx="4127092" cy="853114"/>
          </a:xfrm>
          <a:prstGeom prst="rect">
            <a:avLst/>
          </a:prstGeom>
          <a:solidFill>
            <a:srgbClr val="FF0000">
              <a:alpha val="15000"/>
            </a:srgbClr>
          </a:solidFill>
          <a:ln w="38100">
            <a:solidFill>
              <a:srgbClr val="FF0000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35C870D-3502-4EF0-A914-7AB7848038AE}"/>
              </a:ext>
            </a:extLst>
          </p:cNvPr>
          <p:cNvCxnSpPr>
            <a:cxnSpLocks/>
            <a:stCxn id="65" idx="3"/>
            <a:endCxn id="32" idx="7"/>
          </p:cNvCxnSpPr>
          <p:nvPr/>
        </p:nvCxnSpPr>
        <p:spPr>
          <a:xfrm flipH="1">
            <a:off x="807779" y="4527356"/>
            <a:ext cx="5251522" cy="703159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15A8E38-C9D9-4585-8E47-7618B4ECB9AC}"/>
              </a:ext>
            </a:extLst>
          </p:cNvPr>
          <p:cNvCxnSpPr>
            <a:cxnSpLocks/>
            <a:stCxn id="66" idx="3"/>
            <a:endCxn id="34" idx="7"/>
          </p:cNvCxnSpPr>
          <p:nvPr/>
        </p:nvCxnSpPr>
        <p:spPr>
          <a:xfrm flipH="1">
            <a:off x="3754115" y="4537125"/>
            <a:ext cx="6407076" cy="1018374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4963F760-968A-479F-9629-60A647895FF3}"/>
              </a:ext>
            </a:extLst>
          </p:cNvPr>
          <p:cNvSpPr/>
          <p:nvPr/>
        </p:nvSpPr>
        <p:spPr>
          <a:xfrm>
            <a:off x="115515" y="1756427"/>
            <a:ext cx="1488737" cy="1818168"/>
          </a:xfrm>
          <a:custGeom>
            <a:avLst/>
            <a:gdLst>
              <a:gd name="connsiteX0" fmla="*/ 1446028 w 1488737"/>
              <a:gd name="connsiteY0" fmla="*/ 467833 h 1818168"/>
              <a:gd name="connsiteX1" fmla="*/ 1414131 w 1488737"/>
              <a:gd name="connsiteY1" fmla="*/ 372140 h 1818168"/>
              <a:gd name="connsiteX2" fmla="*/ 1382233 w 1488737"/>
              <a:gd name="connsiteY2" fmla="*/ 212651 h 1818168"/>
              <a:gd name="connsiteX3" fmla="*/ 1371600 w 1488737"/>
              <a:gd name="connsiteY3" fmla="*/ 180754 h 1818168"/>
              <a:gd name="connsiteX4" fmla="*/ 1339703 w 1488737"/>
              <a:gd name="connsiteY4" fmla="*/ 148856 h 1818168"/>
              <a:gd name="connsiteX5" fmla="*/ 1297173 w 1488737"/>
              <a:gd name="connsiteY5" fmla="*/ 74428 h 1818168"/>
              <a:gd name="connsiteX6" fmla="*/ 1254642 w 1488737"/>
              <a:gd name="connsiteY6" fmla="*/ 53163 h 1818168"/>
              <a:gd name="connsiteX7" fmla="*/ 1222745 w 1488737"/>
              <a:gd name="connsiteY7" fmla="*/ 31898 h 1818168"/>
              <a:gd name="connsiteX8" fmla="*/ 967563 w 1488737"/>
              <a:gd name="connsiteY8" fmla="*/ 53163 h 1818168"/>
              <a:gd name="connsiteX9" fmla="*/ 893135 w 1488737"/>
              <a:gd name="connsiteY9" fmla="*/ 95693 h 1818168"/>
              <a:gd name="connsiteX10" fmla="*/ 861238 w 1488737"/>
              <a:gd name="connsiteY10" fmla="*/ 106326 h 1818168"/>
              <a:gd name="connsiteX11" fmla="*/ 786810 w 1488737"/>
              <a:gd name="connsiteY11" fmla="*/ 74428 h 1818168"/>
              <a:gd name="connsiteX12" fmla="*/ 765545 w 1488737"/>
              <a:gd name="connsiteY12" fmla="*/ 42530 h 1818168"/>
              <a:gd name="connsiteX13" fmla="*/ 701749 w 1488737"/>
              <a:gd name="connsiteY13" fmla="*/ 31898 h 1818168"/>
              <a:gd name="connsiteX14" fmla="*/ 606056 w 1488737"/>
              <a:gd name="connsiteY14" fmla="*/ 10633 h 1818168"/>
              <a:gd name="connsiteX15" fmla="*/ 574159 w 1488737"/>
              <a:gd name="connsiteY15" fmla="*/ 0 h 1818168"/>
              <a:gd name="connsiteX16" fmla="*/ 510363 w 1488737"/>
              <a:gd name="connsiteY16" fmla="*/ 10633 h 1818168"/>
              <a:gd name="connsiteX17" fmla="*/ 414670 w 1488737"/>
              <a:gd name="connsiteY17" fmla="*/ 85061 h 1818168"/>
              <a:gd name="connsiteX18" fmla="*/ 361507 w 1488737"/>
              <a:gd name="connsiteY18" fmla="*/ 127591 h 1818168"/>
              <a:gd name="connsiteX19" fmla="*/ 340242 w 1488737"/>
              <a:gd name="connsiteY19" fmla="*/ 159489 h 1818168"/>
              <a:gd name="connsiteX20" fmla="*/ 308345 w 1488737"/>
              <a:gd name="connsiteY20" fmla="*/ 489098 h 1818168"/>
              <a:gd name="connsiteX21" fmla="*/ 244549 w 1488737"/>
              <a:gd name="connsiteY21" fmla="*/ 520995 h 1818168"/>
              <a:gd name="connsiteX22" fmla="*/ 159489 w 1488737"/>
              <a:gd name="connsiteY22" fmla="*/ 616689 h 1818168"/>
              <a:gd name="connsiteX23" fmla="*/ 148856 w 1488737"/>
              <a:gd name="connsiteY23" fmla="*/ 808075 h 1818168"/>
              <a:gd name="connsiteX24" fmla="*/ 116959 w 1488737"/>
              <a:gd name="connsiteY24" fmla="*/ 871870 h 1818168"/>
              <a:gd name="connsiteX25" fmla="*/ 74428 w 1488737"/>
              <a:gd name="connsiteY25" fmla="*/ 978195 h 1818168"/>
              <a:gd name="connsiteX26" fmla="*/ 53163 w 1488737"/>
              <a:gd name="connsiteY26" fmla="*/ 1031358 h 1818168"/>
              <a:gd name="connsiteX27" fmla="*/ 31898 w 1488737"/>
              <a:gd name="connsiteY27" fmla="*/ 1073889 h 1818168"/>
              <a:gd name="connsiteX28" fmla="*/ 10633 w 1488737"/>
              <a:gd name="connsiteY28" fmla="*/ 1105786 h 1818168"/>
              <a:gd name="connsiteX29" fmla="*/ 0 w 1488737"/>
              <a:gd name="connsiteY29" fmla="*/ 1137684 h 1818168"/>
              <a:gd name="connsiteX30" fmla="*/ 10633 w 1488737"/>
              <a:gd name="connsiteY30" fmla="*/ 1286540 h 1818168"/>
              <a:gd name="connsiteX31" fmla="*/ 21266 w 1488737"/>
              <a:gd name="connsiteY31" fmla="*/ 1329070 h 1818168"/>
              <a:gd name="connsiteX32" fmla="*/ 31898 w 1488737"/>
              <a:gd name="connsiteY32" fmla="*/ 1414130 h 1818168"/>
              <a:gd name="connsiteX33" fmla="*/ 53163 w 1488737"/>
              <a:gd name="connsiteY33" fmla="*/ 1467293 h 1818168"/>
              <a:gd name="connsiteX34" fmla="*/ 116959 w 1488737"/>
              <a:gd name="connsiteY34" fmla="*/ 1573619 h 1818168"/>
              <a:gd name="connsiteX35" fmla="*/ 191387 w 1488737"/>
              <a:gd name="connsiteY35" fmla="*/ 1648047 h 1818168"/>
              <a:gd name="connsiteX36" fmla="*/ 255182 w 1488737"/>
              <a:gd name="connsiteY36" fmla="*/ 1711842 h 1818168"/>
              <a:gd name="connsiteX37" fmla="*/ 297712 w 1488737"/>
              <a:gd name="connsiteY37" fmla="*/ 1743740 h 1818168"/>
              <a:gd name="connsiteX38" fmla="*/ 393405 w 1488737"/>
              <a:gd name="connsiteY38" fmla="*/ 1818168 h 1818168"/>
              <a:gd name="connsiteX39" fmla="*/ 584791 w 1488737"/>
              <a:gd name="connsiteY39" fmla="*/ 1786270 h 1818168"/>
              <a:gd name="connsiteX40" fmla="*/ 627321 w 1488737"/>
              <a:gd name="connsiteY40" fmla="*/ 1775637 h 1818168"/>
              <a:gd name="connsiteX41" fmla="*/ 669852 w 1488737"/>
              <a:gd name="connsiteY41" fmla="*/ 1765005 h 1818168"/>
              <a:gd name="connsiteX42" fmla="*/ 712382 w 1488737"/>
              <a:gd name="connsiteY42" fmla="*/ 1743740 h 1818168"/>
              <a:gd name="connsiteX43" fmla="*/ 850605 w 1488737"/>
              <a:gd name="connsiteY43" fmla="*/ 1711842 h 1818168"/>
              <a:gd name="connsiteX44" fmla="*/ 882503 w 1488737"/>
              <a:gd name="connsiteY44" fmla="*/ 1690577 h 1818168"/>
              <a:gd name="connsiteX45" fmla="*/ 914400 w 1488737"/>
              <a:gd name="connsiteY45" fmla="*/ 1679944 h 1818168"/>
              <a:gd name="connsiteX46" fmla="*/ 999461 w 1488737"/>
              <a:gd name="connsiteY46" fmla="*/ 1637414 h 1818168"/>
              <a:gd name="connsiteX47" fmla="*/ 1084521 w 1488737"/>
              <a:gd name="connsiteY47" fmla="*/ 1573619 h 1818168"/>
              <a:gd name="connsiteX48" fmla="*/ 1244010 w 1488737"/>
              <a:gd name="connsiteY48" fmla="*/ 1456661 h 1818168"/>
              <a:gd name="connsiteX49" fmla="*/ 1297173 w 1488737"/>
              <a:gd name="connsiteY49" fmla="*/ 1446028 h 1818168"/>
              <a:gd name="connsiteX50" fmla="*/ 1329070 w 1488737"/>
              <a:gd name="connsiteY50" fmla="*/ 1414130 h 1818168"/>
              <a:gd name="connsiteX51" fmla="*/ 1382233 w 1488737"/>
              <a:gd name="connsiteY51" fmla="*/ 1392865 h 1818168"/>
              <a:gd name="connsiteX52" fmla="*/ 1414131 w 1488737"/>
              <a:gd name="connsiteY52" fmla="*/ 1371600 h 1818168"/>
              <a:gd name="connsiteX53" fmla="*/ 1360968 w 1488737"/>
              <a:gd name="connsiteY53" fmla="*/ 1254642 h 1818168"/>
              <a:gd name="connsiteX54" fmla="*/ 1339703 w 1488737"/>
              <a:gd name="connsiteY54" fmla="*/ 1222744 h 1818168"/>
              <a:gd name="connsiteX55" fmla="*/ 1350335 w 1488737"/>
              <a:gd name="connsiteY55" fmla="*/ 1063256 h 1818168"/>
              <a:gd name="connsiteX56" fmla="*/ 1360968 w 1488737"/>
              <a:gd name="connsiteY56" fmla="*/ 1031358 h 1818168"/>
              <a:gd name="connsiteX57" fmla="*/ 1371600 w 1488737"/>
              <a:gd name="connsiteY57" fmla="*/ 893135 h 1818168"/>
              <a:gd name="connsiteX58" fmla="*/ 1403498 w 1488737"/>
              <a:gd name="connsiteY58" fmla="*/ 786809 h 1818168"/>
              <a:gd name="connsiteX59" fmla="*/ 1424763 w 1488737"/>
              <a:gd name="connsiteY59" fmla="*/ 701749 h 1818168"/>
              <a:gd name="connsiteX60" fmla="*/ 1446028 w 1488737"/>
              <a:gd name="connsiteY60" fmla="*/ 669851 h 1818168"/>
              <a:gd name="connsiteX61" fmla="*/ 1477926 w 1488737"/>
              <a:gd name="connsiteY61" fmla="*/ 637954 h 1818168"/>
              <a:gd name="connsiteX62" fmla="*/ 1477926 w 1488737"/>
              <a:gd name="connsiteY62" fmla="*/ 552893 h 1818168"/>
              <a:gd name="connsiteX63" fmla="*/ 1456661 w 1488737"/>
              <a:gd name="connsiteY63" fmla="*/ 520995 h 1818168"/>
              <a:gd name="connsiteX64" fmla="*/ 1446028 w 1488737"/>
              <a:gd name="connsiteY64" fmla="*/ 467833 h 181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88737" h="1818168">
                <a:moveTo>
                  <a:pt x="1446028" y="467833"/>
                </a:moveTo>
                <a:cubicBezTo>
                  <a:pt x="1438940" y="443024"/>
                  <a:pt x="1418302" y="405503"/>
                  <a:pt x="1414131" y="372140"/>
                </a:cubicBezTo>
                <a:cubicBezTo>
                  <a:pt x="1401450" y="270693"/>
                  <a:pt x="1410308" y="306231"/>
                  <a:pt x="1382233" y="212651"/>
                </a:cubicBezTo>
                <a:cubicBezTo>
                  <a:pt x="1379012" y="201916"/>
                  <a:pt x="1377817" y="190079"/>
                  <a:pt x="1371600" y="180754"/>
                </a:cubicBezTo>
                <a:cubicBezTo>
                  <a:pt x="1363259" y="168243"/>
                  <a:pt x="1348443" y="161092"/>
                  <a:pt x="1339703" y="148856"/>
                </a:cubicBezTo>
                <a:cubicBezTo>
                  <a:pt x="1328018" y="132497"/>
                  <a:pt x="1314899" y="89199"/>
                  <a:pt x="1297173" y="74428"/>
                </a:cubicBezTo>
                <a:cubicBezTo>
                  <a:pt x="1284996" y="64281"/>
                  <a:pt x="1268404" y="61027"/>
                  <a:pt x="1254642" y="53163"/>
                </a:cubicBezTo>
                <a:cubicBezTo>
                  <a:pt x="1243547" y="46823"/>
                  <a:pt x="1233377" y="38986"/>
                  <a:pt x="1222745" y="31898"/>
                </a:cubicBezTo>
                <a:cubicBezTo>
                  <a:pt x="1137684" y="38986"/>
                  <a:pt x="1052061" y="41092"/>
                  <a:pt x="967563" y="53163"/>
                </a:cubicBezTo>
                <a:cubicBezTo>
                  <a:pt x="941468" y="56891"/>
                  <a:pt x="915755" y="84383"/>
                  <a:pt x="893135" y="95693"/>
                </a:cubicBezTo>
                <a:cubicBezTo>
                  <a:pt x="883111" y="100705"/>
                  <a:pt x="871870" y="102782"/>
                  <a:pt x="861238" y="106326"/>
                </a:cubicBezTo>
                <a:cubicBezTo>
                  <a:pt x="839079" y="98939"/>
                  <a:pt x="804327" y="89026"/>
                  <a:pt x="786810" y="74428"/>
                </a:cubicBezTo>
                <a:cubicBezTo>
                  <a:pt x="776993" y="66247"/>
                  <a:pt x="776975" y="48245"/>
                  <a:pt x="765545" y="42530"/>
                </a:cubicBezTo>
                <a:cubicBezTo>
                  <a:pt x="746262" y="32889"/>
                  <a:pt x="723014" y="35442"/>
                  <a:pt x="701749" y="31898"/>
                </a:cubicBezTo>
                <a:cubicBezTo>
                  <a:pt x="629944" y="7962"/>
                  <a:pt x="718331" y="35583"/>
                  <a:pt x="606056" y="10633"/>
                </a:cubicBezTo>
                <a:cubicBezTo>
                  <a:pt x="595115" y="8202"/>
                  <a:pt x="584791" y="3544"/>
                  <a:pt x="574159" y="0"/>
                </a:cubicBezTo>
                <a:cubicBezTo>
                  <a:pt x="552894" y="3544"/>
                  <a:pt x="529385" y="488"/>
                  <a:pt x="510363" y="10633"/>
                </a:cubicBezTo>
                <a:cubicBezTo>
                  <a:pt x="474707" y="29649"/>
                  <a:pt x="448293" y="62645"/>
                  <a:pt x="414670" y="85061"/>
                </a:cubicBezTo>
                <a:cubicBezTo>
                  <a:pt x="390989" y="100849"/>
                  <a:pt x="378820" y="105950"/>
                  <a:pt x="361507" y="127591"/>
                </a:cubicBezTo>
                <a:cubicBezTo>
                  <a:pt x="353524" y="137570"/>
                  <a:pt x="347330" y="148856"/>
                  <a:pt x="340242" y="159489"/>
                </a:cubicBezTo>
                <a:cubicBezTo>
                  <a:pt x="291521" y="305656"/>
                  <a:pt x="389248" y="3684"/>
                  <a:pt x="308345" y="489098"/>
                </a:cubicBezTo>
                <a:cubicBezTo>
                  <a:pt x="305920" y="503648"/>
                  <a:pt x="254542" y="517664"/>
                  <a:pt x="244549" y="520995"/>
                </a:cubicBezTo>
                <a:cubicBezTo>
                  <a:pt x="171718" y="593827"/>
                  <a:pt x="197436" y="559768"/>
                  <a:pt x="159489" y="616689"/>
                </a:cubicBezTo>
                <a:cubicBezTo>
                  <a:pt x="155945" y="680484"/>
                  <a:pt x="154914" y="744469"/>
                  <a:pt x="148856" y="808075"/>
                </a:cubicBezTo>
                <a:cubicBezTo>
                  <a:pt x="145460" y="843728"/>
                  <a:pt x="131582" y="840187"/>
                  <a:pt x="116959" y="871870"/>
                </a:cubicBezTo>
                <a:cubicBezTo>
                  <a:pt x="100963" y="906529"/>
                  <a:pt x="88605" y="942753"/>
                  <a:pt x="74428" y="978195"/>
                </a:cubicBezTo>
                <a:cubicBezTo>
                  <a:pt x="67340" y="995916"/>
                  <a:pt x="61698" y="1014287"/>
                  <a:pt x="53163" y="1031358"/>
                </a:cubicBezTo>
                <a:cubicBezTo>
                  <a:pt x="46075" y="1045535"/>
                  <a:pt x="39762" y="1060127"/>
                  <a:pt x="31898" y="1073889"/>
                </a:cubicBezTo>
                <a:cubicBezTo>
                  <a:pt x="25558" y="1084984"/>
                  <a:pt x="16348" y="1094357"/>
                  <a:pt x="10633" y="1105786"/>
                </a:cubicBezTo>
                <a:cubicBezTo>
                  <a:pt x="5621" y="1115811"/>
                  <a:pt x="3544" y="1127051"/>
                  <a:pt x="0" y="1137684"/>
                </a:cubicBezTo>
                <a:cubicBezTo>
                  <a:pt x="3544" y="1187303"/>
                  <a:pt x="5139" y="1237099"/>
                  <a:pt x="10633" y="1286540"/>
                </a:cubicBezTo>
                <a:cubicBezTo>
                  <a:pt x="12247" y="1301064"/>
                  <a:pt x="18864" y="1314656"/>
                  <a:pt x="21266" y="1329070"/>
                </a:cubicBezTo>
                <a:cubicBezTo>
                  <a:pt x="25964" y="1357255"/>
                  <a:pt x="25473" y="1386288"/>
                  <a:pt x="31898" y="1414130"/>
                </a:cubicBezTo>
                <a:cubicBezTo>
                  <a:pt x="36190" y="1432727"/>
                  <a:pt x="45411" y="1449852"/>
                  <a:pt x="53163" y="1467293"/>
                </a:cubicBezTo>
                <a:cubicBezTo>
                  <a:pt x="66588" y="1497499"/>
                  <a:pt x="96709" y="1553368"/>
                  <a:pt x="116959" y="1573619"/>
                </a:cubicBezTo>
                <a:lnTo>
                  <a:pt x="191387" y="1648047"/>
                </a:lnTo>
                <a:lnTo>
                  <a:pt x="255182" y="1711842"/>
                </a:lnTo>
                <a:cubicBezTo>
                  <a:pt x="269359" y="1722475"/>
                  <a:pt x="284540" y="1731885"/>
                  <a:pt x="297712" y="1743740"/>
                </a:cubicBezTo>
                <a:cubicBezTo>
                  <a:pt x="382088" y="1819679"/>
                  <a:pt x="328260" y="1796452"/>
                  <a:pt x="393405" y="1818168"/>
                </a:cubicBezTo>
                <a:cubicBezTo>
                  <a:pt x="528808" y="1804627"/>
                  <a:pt x="465179" y="1816174"/>
                  <a:pt x="584791" y="1786270"/>
                </a:cubicBezTo>
                <a:lnTo>
                  <a:pt x="627321" y="1775637"/>
                </a:lnTo>
                <a:lnTo>
                  <a:pt x="669852" y="1765005"/>
                </a:lnTo>
                <a:cubicBezTo>
                  <a:pt x="684029" y="1757917"/>
                  <a:pt x="697091" y="1747910"/>
                  <a:pt x="712382" y="1743740"/>
                </a:cubicBezTo>
                <a:cubicBezTo>
                  <a:pt x="818721" y="1714738"/>
                  <a:pt x="754340" y="1754626"/>
                  <a:pt x="850605" y="1711842"/>
                </a:cubicBezTo>
                <a:cubicBezTo>
                  <a:pt x="862282" y="1706652"/>
                  <a:pt x="871073" y="1696292"/>
                  <a:pt x="882503" y="1690577"/>
                </a:cubicBezTo>
                <a:cubicBezTo>
                  <a:pt x="892527" y="1685565"/>
                  <a:pt x="904376" y="1684956"/>
                  <a:pt x="914400" y="1679944"/>
                </a:cubicBezTo>
                <a:cubicBezTo>
                  <a:pt x="1014835" y="1629727"/>
                  <a:pt x="927533" y="1661391"/>
                  <a:pt x="999461" y="1637414"/>
                </a:cubicBezTo>
                <a:cubicBezTo>
                  <a:pt x="1065198" y="1571677"/>
                  <a:pt x="992042" y="1639676"/>
                  <a:pt x="1084521" y="1573619"/>
                </a:cubicBezTo>
                <a:cubicBezTo>
                  <a:pt x="1102924" y="1560474"/>
                  <a:pt x="1208233" y="1472923"/>
                  <a:pt x="1244010" y="1456661"/>
                </a:cubicBezTo>
                <a:cubicBezTo>
                  <a:pt x="1260462" y="1449183"/>
                  <a:pt x="1279452" y="1449572"/>
                  <a:pt x="1297173" y="1446028"/>
                </a:cubicBezTo>
                <a:cubicBezTo>
                  <a:pt x="1307805" y="1435395"/>
                  <a:pt x="1316319" y="1422099"/>
                  <a:pt x="1329070" y="1414130"/>
                </a:cubicBezTo>
                <a:cubicBezTo>
                  <a:pt x="1345255" y="1404014"/>
                  <a:pt x="1365162" y="1401400"/>
                  <a:pt x="1382233" y="1392865"/>
                </a:cubicBezTo>
                <a:cubicBezTo>
                  <a:pt x="1393663" y="1387150"/>
                  <a:pt x="1403498" y="1378688"/>
                  <a:pt x="1414131" y="1371600"/>
                </a:cubicBezTo>
                <a:cubicBezTo>
                  <a:pt x="1398486" y="1293376"/>
                  <a:pt x="1413523" y="1333474"/>
                  <a:pt x="1360968" y="1254642"/>
                </a:cubicBezTo>
                <a:lnTo>
                  <a:pt x="1339703" y="1222744"/>
                </a:lnTo>
                <a:cubicBezTo>
                  <a:pt x="1343247" y="1169581"/>
                  <a:pt x="1344451" y="1116211"/>
                  <a:pt x="1350335" y="1063256"/>
                </a:cubicBezTo>
                <a:cubicBezTo>
                  <a:pt x="1351573" y="1052117"/>
                  <a:pt x="1359578" y="1042479"/>
                  <a:pt x="1360968" y="1031358"/>
                </a:cubicBezTo>
                <a:cubicBezTo>
                  <a:pt x="1366700" y="985504"/>
                  <a:pt x="1366201" y="939029"/>
                  <a:pt x="1371600" y="893135"/>
                </a:cubicBezTo>
                <a:cubicBezTo>
                  <a:pt x="1376650" y="850209"/>
                  <a:pt x="1394516" y="831718"/>
                  <a:pt x="1403498" y="786809"/>
                </a:cubicBezTo>
                <a:cubicBezTo>
                  <a:pt x="1407541" y="766594"/>
                  <a:pt x="1413867" y="723542"/>
                  <a:pt x="1424763" y="701749"/>
                </a:cubicBezTo>
                <a:cubicBezTo>
                  <a:pt x="1430478" y="690319"/>
                  <a:pt x="1437847" y="679668"/>
                  <a:pt x="1446028" y="669851"/>
                </a:cubicBezTo>
                <a:cubicBezTo>
                  <a:pt x="1455654" y="658300"/>
                  <a:pt x="1467293" y="648586"/>
                  <a:pt x="1477926" y="637954"/>
                </a:cubicBezTo>
                <a:cubicBezTo>
                  <a:pt x="1488373" y="596169"/>
                  <a:pt x="1495834" y="594678"/>
                  <a:pt x="1477926" y="552893"/>
                </a:cubicBezTo>
                <a:cubicBezTo>
                  <a:pt x="1472892" y="541147"/>
                  <a:pt x="1462376" y="532425"/>
                  <a:pt x="1456661" y="520995"/>
                </a:cubicBezTo>
                <a:cubicBezTo>
                  <a:pt x="1444907" y="497488"/>
                  <a:pt x="1453116" y="492642"/>
                  <a:pt x="1446028" y="467833"/>
                </a:cubicBezTo>
                <a:close/>
              </a:path>
            </a:pathLst>
          </a:custGeom>
          <a:noFill/>
          <a:ln w="38100" cap="flat">
            <a:solidFill>
              <a:schemeClr val="accent6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52DF69C-58A2-44C3-A544-A1BF658AAEDE}"/>
              </a:ext>
            </a:extLst>
          </p:cNvPr>
          <p:cNvSpPr/>
          <p:nvPr/>
        </p:nvSpPr>
        <p:spPr>
          <a:xfrm>
            <a:off x="1639285" y="1318556"/>
            <a:ext cx="1836119" cy="1075825"/>
          </a:xfrm>
          <a:custGeom>
            <a:avLst/>
            <a:gdLst>
              <a:gd name="connsiteX0" fmla="*/ 209337 w 1836119"/>
              <a:gd name="connsiteY0" fmla="*/ 1936 h 1075825"/>
              <a:gd name="connsiteX1" fmla="*/ 166807 w 1836119"/>
              <a:gd name="connsiteY1" fmla="*/ 55099 h 1075825"/>
              <a:gd name="connsiteX2" fmla="*/ 145542 w 1836119"/>
              <a:gd name="connsiteY2" fmla="*/ 86997 h 1075825"/>
              <a:gd name="connsiteX3" fmla="*/ 103012 w 1836119"/>
              <a:gd name="connsiteY3" fmla="*/ 118894 h 1075825"/>
              <a:gd name="connsiteX4" fmla="*/ 39217 w 1836119"/>
              <a:gd name="connsiteY4" fmla="*/ 161425 h 1075825"/>
              <a:gd name="connsiteX5" fmla="*/ 17951 w 1836119"/>
              <a:gd name="connsiteY5" fmla="*/ 182690 h 1075825"/>
              <a:gd name="connsiteX6" fmla="*/ 17951 w 1836119"/>
              <a:gd name="connsiteY6" fmla="*/ 374076 h 1075825"/>
              <a:gd name="connsiteX7" fmla="*/ 39217 w 1836119"/>
              <a:gd name="connsiteY7" fmla="*/ 405973 h 1075825"/>
              <a:gd name="connsiteX8" fmla="*/ 49849 w 1836119"/>
              <a:gd name="connsiteY8" fmla="*/ 459136 h 1075825"/>
              <a:gd name="connsiteX9" fmla="*/ 60482 w 1836119"/>
              <a:gd name="connsiteY9" fmla="*/ 544197 h 1075825"/>
              <a:gd name="connsiteX10" fmla="*/ 81747 w 1836119"/>
              <a:gd name="connsiteY10" fmla="*/ 618625 h 1075825"/>
              <a:gd name="connsiteX11" fmla="*/ 113644 w 1836119"/>
              <a:gd name="connsiteY11" fmla="*/ 650522 h 1075825"/>
              <a:gd name="connsiteX12" fmla="*/ 156175 w 1836119"/>
              <a:gd name="connsiteY12" fmla="*/ 746215 h 1075825"/>
              <a:gd name="connsiteX13" fmla="*/ 251868 w 1836119"/>
              <a:gd name="connsiteY13" fmla="*/ 810011 h 1075825"/>
              <a:gd name="connsiteX14" fmla="*/ 283765 w 1836119"/>
              <a:gd name="connsiteY14" fmla="*/ 831276 h 1075825"/>
              <a:gd name="connsiteX15" fmla="*/ 336928 w 1836119"/>
              <a:gd name="connsiteY15" fmla="*/ 841908 h 1075825"/>
              <a:gd name="connsiteX16" fmla="*/ 400724 w 1836119"/>
              <a:gd name="connsiteY16" fmla="*/ 863173 h 1075825"/>
              <a:gd name="connsiteX17" fmla="*/ 613375 w 1836119"/>
              <a:gd name="connsiteY17" fmla="*/ 873806 h 1075825"/>
              <a:gd name="connsiteX18" fmla="*/ 687803 w 1836119"/>
              <a:gd name="connsiteY18" fmla="*/ 937601 h 1075825"/>
              <a:gd name="connsiteX19" fmla="*/ 719700 w 1836119"/>
              <a:gd name="connsiteY19" fmla="*/ 958866 h 1075825"/>
              <a:gd name="connsiteX20" fmla="*/ 772863 w 1836119"/>
              <a:gd name="connsiteY20" fmla="*/ 980132 h 1075825"/>
              <a:gd name="connsiteX21" fmla="*/ 900454 w 1836119"/>
              <a:gd name="connsiteY21" fmla="*/ 1022662 h 1075825"/>
              <a:gd name="connsiteX22" fmla="*/ 1113105 w 1836119"/>
              <a:gd name="connsiteY22" fmla="*/ 1033294 h 1075825"/>
              <a:gd name="connsiteX23" fmla="*/ 1230063 w 1836119"/>
              <a:gd name="connsiteY23" fmla="*/ 1065192 h 1075825"/>
              <a:gd name="connsiteX24" fmla="*/ 1272593 w 1836119"/>
              <a:gd name="connsiteY24" fmla="*/ 1075825 h 1075825"/>
              <a:gd name="connsiteX25" fmla="*/ 1665998 w 1836119"/>
              <a:gd name="connsiteY25" fmla="*/ 1065192 h 1075825"/>
              <a:gd name="connsiteX26" fmla="*/ 1697896 w 1836119"/>
              <a:gd name="connsiteY26" fmla="*/ 1054560 h 1075825"/>
              <a:gd name="connsiteX27" fmla="*/ 1740426 w 1836119"/>
              <a:gd name="connsiteY27" fmla="*/ 1022662 h 1075825"/>
              <a:gd name="connsiteX28" fmla="*/ 1761691 w 1836119"/>
              <a:gd name="connsiteY28" fmla="*/ 958866 h 1075825"/>
              <a:gd name="connsiteX29" fmla="*/ 1772324 w 1836119"/>
              <a:gd name="connsiteY29" fmla="*/ 873806 h 1075825"/>
              <a:gd name="connsiteX30" fmla="*/ 1782956 w 1836119"/>
              <a:gd name="connsiteY30" fmla="*/ 778113 h 1075825"/>
              <a:gd name="connsiteX31" fmla="*/ 1793589 w 1836119"/>
              <a:gd name="connsiteY31" fmla="*/ 714318 h 1075825"/>
              <a:gd name="connsiteX32" fmla="*/ 1836119 w 1836119"/>
              <a:gd name="connsiteY32" fmla="*/ 650522 h 1075825"/>
              <a:gd name="connsiteX33" fmla="*/ 1825486 w 1836119"/>
              <a:gd name="connsiteY33" fmla="*/ 278383 h 1075825"/>
              <a:gd name="connsiteX34" fmla="*/ 1814854 w 1836119"/>
              <a:gd name="connsiteY34" fmla="*/ 246485 h 1075825"/>
              <a:gd name="connsiteX35" fmla="*/ 1729793 w 1836119"/>
              <a:gd name="connsiteY35" fmla="*/ 182690 h 1075825"/>
              <a:gd name="connsiteX36" fmla="*/ 1634100 w 1836119"/>
              <a:gd name="connsiteY36" fmla="*/ 140160 h 1075825"/>
              <a:gd name="connsiteX37" fmla="*/ 942984 w 1836119"/>
              <a:gd name="connsiteY37" fmla="*/ 140160 h 1075825"/>
              <a:gd name="connsiteX38" fmla="*/ 836658 w 1836119"/>
              <a:gd name="connsiteY38" fmla="*/ 97629 h 1075825"/>
              <a:gd name="connsiteX39" fmla="*/ 794128 w 1836119"/>
              <a:gd name="connsiteY39" fmla="*/ 65732 h 1075825"/>
              <a:gd name="connsiteX40" fmla="*/ 730333 w 1836119"/>
              <a:gd name="connsiteY40" fmla="*/ 44466 h 1075825"/>
              <a:gd name="connsiteX41" fmla="*/ 666537 w 1836119"/>
              <a:gd name="connsiteY41" fmla="*/ 12569 h 1075825"/>
              <a:gd name="connsiteX42" fmla="*/ 209337 w 1836119"/>
              <a:gd name="connsiteY42" fmla="*/ 1936 h 107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836119" h="1075825">
                <a:moveTo>
                  <a:pt x="209337" y="1936"/>
                </a:moveTo>
                <a:cubicBezTo>
                  <a:pt x="126049" y="9024"/>
                  <a:pt x="180423" y="36944"/>
                  <a:pt x="166807" y="55099"/>
                </a:cubicBezTo>
                <a:cubicBezTo>
                  <a:pt x="159140" y="65322"/>
                  <a:pt x="154578" y="77961"/>
                  <a:pt x="145542" y="86997"/>
                </a:cubicBezTo>
                <a:cubicBezTo>
                  <a:pt x="133012" y="99527"/>
                  <a:pt x="117529" y="108732"/>
                  <a:pt x="103012" y="118894"/>
                </a:cubicBezTo>
                <a:cubicBezTo>
                  <a:pt x="82074" y="133550"/>
                  <a:pt x="57289" y="143354"/>
                  <a:pt x="39217" y="161425"/>
                </a:cubicBezTo>
                <a:lnTo>
                  <a:pt x="17951" y="182690"/>
                </a:lnTo>
                <a:cubicBezTo>
                  <a:pt x="-7136" y="257953"/>
                  <a:pt x="-4805" y="237541"/>
                  <a:pt x="17951" y="374076"/>
                </a:cubicBezTo>
                <a:cubicBezTo>
                  <a:pt x="20052" y="386681"/>
                  <a:pt x="32128" y="395341"/>
                  <a:pt x="39217" y="405973"/>
                </a:cubicBezTo>
                <a:cubicBezTo>
                  <a:pt x="42761" y="423694"/>
                  <a:pt x="47101" y="441274"/>
                  <a:pt x="49849" y="459136"/>
                </a:cubicBezTo>
                <a:cubicBezTo>
                  <a:pt x="54194" y="487378"/>
                  <a:pt x="55784" y="516011"/>
                  <a:pt x="60482" y="544197"/>
                </a:cubicBezTo>
                <a:cubicBezTo>
                  <a:pt x="61270" y="548926"/>
                  <a:pt x="76128" y="610196"/>
                  <a:pt x="81747" y="618625"/>
                </a:cubicBezTo>
                <a:cubicBezTo>
                  <a:pt x="90088" y="631136"/>
                  <a:pt x="103012" y="639890"/>
                  <a:pt x="113644" y="650522"/>
                </a:cubicBezTo>
                <a:cubicBezTo>
                  <a:pt x="121565" y="674283"/>
                  <a:pt x="132387" y="725401"/>
                  <a:pt x="156175" y="746215"/>
                </a:cubicBezTo>
                <a:cubicBezTo>
                  <a:pt x="156186" y="746225"/>
                  <a:pt x="235913" y="799374"/>
                  <a:pt x="251868" y="810011"/>
                </a:cubicBezTo>
                <a:cubicBezTo>
                  <a:pt x="262500" y="817099"/>
                  <a:pt x="271235" y="828770"/>
                  <a:pt x="283765" y="831276"/>
                </a:cubicBezTo>
                <a:cubicBezTo>
                  <a:pt x="301486" y="834820"/>
                  <a:pt x="319493" y="837153"/>
                  <a:pt x="336928" y="841908"/>
                </a:cubicBezTo>
                <a:cubicBezTo>
                  <a:pt x="358554" y="847806"/>
                  <a:pt x="378336" y="862054"/>
                  <a:pt x="400724" y="863173"/>
                </a:cubicBezTo>
                <a:lnTo>
                  <a:pt x="613375" y="873806"/>
                </a:lnTo>
                <a:cubicBezTo>
                  <a:pt x="652019" y="912451"/>
                  <a:pt x="640058" y="903498"/>
                  <a:pt x="687803" y="937601"/>
                </a:cubicBezTo>
                <a:cubicBezTo>
                  <a:pt x="698201" y="945028"/>
                  <a:pt x="708271" y="953151"/>
                  <a:pt x="719700" y="958866"/>
                </a:cubicBezTo>
                <a:cubicBezTo>
                  <a:pt x="736771" y="967402"/>
                  <a:pt x="755422" y="972380"/>
                  <a:pt x="772863" y="980132"/>
                </a:cubicBezTo>
                <a:cubicBezTo>
                  <a:pt x="823587" y="1002676"/>
                  <a:pt x="833110" y="1019295"/>
                  <a:pt x="900454" y="1022662"/>
                </a:cubicBezTo>
                <a:lnTo>
                  <a:pt x="1113105" y="1033294"/>
                </a:lnTo>
                <a:cubicBezTo>
                  <a:pt x="1172731" y="1053170"/>
                  <a:pt x="1134125" y="1041207"/>
                  <a:pt x="1230063" y="1065192"/>
                </a:cubicBezTo>
                <a:lnTo>
                  <a:pt x="1272593" y="1075825"/>
                </a:lnTo>
                <a:cubicBezTo>
                  <a:pt x="1403728" y="1072281"/>
                  <a:pt x="1534979" y="1071743"/>
                  <a:pt x="1665998" y="1065192"/>
                </a:cubicBezTo>
                <a:cubicBezTo>
                  <a:pt x="1677192" y="1064632"/>
                  <a:pt x="1688165" y="1060121"/>
                  <a:pt x="1697896" y="1054560"/>
                </a:cubicBezTo>
                <a:cubicBezTo>
                  <a:pt x="1713282" y="1045768"/>
                  <a:pt x="1726249" y="1033295"/>
                  <a:pt x="1740426" y="1022662"/>
                </a:cubicBezTo>
                <a:cubicBezTo>
                  <a:pt x="1747514" y="1001397"/>
                  <a:pt x="1758911" y="981108"/>
                  <a:pt x="1761691" y="958866"/>
                </a:cubicBezTo>
                <a:cubicBezTo>
                  <a:pt x="1765235" y="930513"/>
                  <a:pt x="1768985" y="902184"/>
                  <a:pt x="1772324" y="873806"/>
                </a:cubicBezTo>
                <a:cubicBezTo>
                  <a:pt x="1776074" y="841932"/>
                  <a:pt x="1778714" y="809925"/>
                  <a:pt x="1782956" y="778113"/>
                </a:cubicBezTo>
                <a:cubicBezTo>
                  <a:pt x="1785805" y="756744"/>
                  <a:pt x="1785297" y="734218"/>
                  <a:pt x="1793589" y="714318"/>
                </a:cubicBezTo>
                <a:cubicBezTo>
                  <a:pt x="1803419" y="690726"/>
                  <a:pt x="1836119" y="650522"/>
                  <a:pt x="1836119" y="650522"/>
                </a:cubicBezTo>
                <a:cubicBezTo>
                  <a:pt x="1832575" y="526476"/>
                  <a:pt x="1832008" y="402308"/>
                  <a:pt x="1825486" y="278383"/>
                </a:cubicBezTo>
                <a:cubicBezTo>
                  <a:pt x="1824897" y="267191"/>
                  <a:pt x="1821071" y="255810"/>
                  <a:pt x="1814854" y="246485"/>
                </a:cubicBezTo>
                <a:cubicBezTo>
                  <a:pt x="1797274" y="220115"/>
                  <a:pt x="1756088" y="194642"/>
                  <a:pt x="1729793" y="182690"/>
                </a:cubicBezTo>
                <a:cubicBezTo>
                  <a:pt x="1610495" y="128464"/>
                  <a:pt x="1709380" y="190346"/>
                  <a:pt x="1634100" y="140160"/>
                </a:cubicBezTo>
                <a:cubicBezTo>
                  <a:pt x="1455716" y="144308"/>
                  <a:pt x="1146472" y="161963"/>
                  <a:pt x="942984" y="140160"/>
                </a:cubicBezTo>
                <a:cubicBezTo>
                  <a:pt x="919950" y="137692"/>
                  <a:pt x="859782" y="112081"/>
                  <a:pt x="836658" y="97629"/>
                </a:cubicBezTo>
                <a:cubicBezTo>
                  <a:pt x="821631" y="88237"/>
                  <a:pt x="809978" y="73657"/>
                  <a:pt x="794128" y="65732"/>
                </a:cubicBezTo>
                <a:cubicBezTo>
                  <a:pt x="774079" y="55707"/>
                  <a:pt x="748984" y="56900"/>
                  <a:pt x="730333" y="44466"/>
                </a:cubicBezTo>
                <a:cubicBezTo>
                  <a:pt x="713377" y="33162"/>
                  <a:pt x="689274" y="13053"/>
                  <a:pt x="666537" y="12569"/>
                </a:cubicBezTo>
                <a:cubicBezTo>
                  <a:pt x="510628" y="9252"/>
                  <a:pt x="292625" y="-5152"/>
                  <a:pt x="209337" y="1936"/>
                </a:cubicBezTo>
                <a:close/>
              </a:path>
            </a:pathLst>
          </a:custGeom>
          <a:noFill/>
          <a:ln w="38100" cap="flat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087C79CB-AAB5-4ABB-9DAE-25D857218AA4}"/>
              </a:ext>
            </a:extLst>
          </p:cNvPr>
          <p:cNvSpPr/>
          <p:nvPr/>
        </p:nvSpPr>
        <p:spPr>
          <a:xfrm>
            <a:off x="1508381" y="2455407"/>
            <a:ext cx="1371600" cy="1172350"/>
          </a:xfrm>
          <a:custGeom>
            <a:avLst/>
            <a:gdLst>
              <a:gd name="connsiteX0" fmla="*/ 1275907 w 1371600"/>
              <a:gd name="connsiteY0" fmla="*/ 172890 h 1172350"/>
              <a:gd name="connsiteX1" fmla="*/ 1297172 w 1371600"/>
              <a:gd name="connsiteY1" fmla="*/ 257950 h 1172350"/>
              <a:gd name="connsiteX2" fmla="*/ 1307804 w 1371600"/>
              <a:gd name="connsiteY2" fmla="*/ 300481 h 1172350"/>
              <a:gd name="connsiteX3" fmla="*/ 1329069 w 1371600"/>
              <a:gd name="connsiteY3" fmla="*/ 343011 h 1172350"/>
              <a:gd name="connsiteX4" fmla="*/ 1360967 w 1371600"/>
              <a:gd name="connsiteY4" fmla="*/ 481234 h 1172350"/>
              <a:gd name="connsiteX5" fmla="*/ 1371600 w 1371600"/>
              <a:gd name="connsiteY5" fmla="*/ 513132 h 1172350"/>
              <a:gd name="connsiteX6" fmla="*/ 1265274 w 1371600"/>
              <a:gd name="connsiteY6" fmla="*/ 651355 h 1172350"/>
              <a:gd name="connsiteX7" fmla="*/ 1201479 w 1371600"/>
              <a:gd name="connsiteY7" fmla="*/ 672620 h 1172350"/>
              <a:gd name="connsiteX8" fmla="*/ 1169581 w 1371600"/>
              <a:gd name="connsiteY8" fmla="*/ 683253 h 1172350"/>
              <a:gd name="connsiteX9" fmla="*/ 1137683 w 1371600"/>
              <a:gd name="connsiteY9" fmla="*/ 715150 h 1172350"/>
              <a:gd name="connsiteX10" fmla="*/ 1105786 w 1371600"/>
              <a:gd name="connsiteY10" fmla="*/ 725783 h 1172350"/>
              <a:gd name="connsiteX11" fmla="*/ 1031358 w 1371600"/>
              <a:gd name="connsiteY11" fmla="*/ 778946 h 1172350"/>
              <a:gd name="connsiteX12" fmla="*/ 946297 w 1371600"/>
              <a:gd name="connsiteY12" fmla="*/ 874639 h 1172350"/>
              <a:gd name="connsiteX13" fmla="*/ 925032 w 1371600"/>
              <a:gd name="connsiteY13" fmla="*/ 906536 h 1172350"/>
              <a:gd name="connsiteX14" fmla="*/ 871869 w 1371600"/>
              <a:gd name="connsiteY14" fmla="*/ 959699 h 1172350"/>
              <a:gd name="connsiteX15" fmla="*/ 839972 w 1371600"/>
              <a:gd name="connsiteY15" fmla="*/ 991597 h 1172350"/>
              <a:gd name="connsiteX16" fmla="*/ 818707 w 1371600"/>
              <a:gd name="connsiteY16" fmla="*/ 1023495 h 1172350"/>
              <a:gd name="connsiteX17" fmla="*/ 659218 w 1371600"/>
              <a:gd name="connsiteY17" fmla="*/ 1034127 h 1172350"/>
              <a:gd name="connsiteX18" fmla="*/ 606055 w 1371600"/>
              <a:gd name="connsiteY18" fmla="*/ 1044760 h 1172350"/>
              <a:gd name="connsiteX19" fmla="*/ 563525 w 1371600"/>
              <a:gd name="connsiteY19" fmla="*/ 1066025 h 1172350"/>
              <a:gd name="connsiteX20" fmla="*/ 520995 w 1371600"/>
              <a:gd name="connsiteY20" fmla="*/ 1076657 h 1172350"/>
              <a:gd name="connsiteX21" fmla="*/ 489097 w 1371600"/>
              <a:gd name="connsiteY21" fmla="*/ 1108555 h 1172350"/>
              <a:gd name="connsiteX22" fmla="*/ 425302 w 1371600"/>
              <a:gd name="connsiteY22" fmla="*/ 1129820 h 1172350"/>
              <a:gd name="connsiteX23" fmla="*/ 393404 w 1371600"/>
              <a:gd name="connsiteY23" fmla="*/ 1140453 h 1172350"/>
              <a:gd name="connsiteX24" fmla="*/ 318976 w 1371600"/>
              <a:gd name="connsiteY24" fmla="*/ 1172350 h 1172350"/>
              <a:gd name="connsiteX25" fmla="*/ 191386 w 1371600"/>
              <a:gd name="connsiteY25" fmla="*/ 1161718 h 1172350"/>
              <a:gd name="connsiteX26" fmla="*/ 159488 w 1371600"/>
              <a:gd name="connsiteY26" fmla="*/ 1151085 h 1172350"/>
              <a:gd name="connsiteX27" fmla="*/ 116958 w 1371600"/>
              <a:gd name="connsiteY27" fmla="*/ 1140453 h 1172350"/>
              <a:gd name="connsiteX28" fmla="*/ 74428 w 1371600"/>
              <a:gd name="connsiteY28" fmla="*/ 1087290 h 1172350"/>
              <a:gd name="connsiteX29" fmla="*/ 53162 w 1371600"/>
              <a:gd name="connsiteY29" fmla="*/ 1066025 h 1172350"/>
              <a:gd name="connsiteX30" fmla="*/ 31897 w 1371600"/>
              <a:gd name="connsiteY30" fmla="*/ 1034127 h 1172350"/>
              <a:gd name="connsiteX31" fmla="*/ 10632 w 1371600"/>
              <a:gd name="connsiteY31" fmla="*/ 970332 h 1172350"/>
              <a:gd name="connsiteX32" fmla="*/ 0 w 1371600"/>
              <a:gd name="connsiteY32" fmla="*/ 938434 h 1172350"/>
              <a:gd name="connsiteX33" fmla="*/ 10632 w 1371600"/>
              <a:gd name="connsiteY33" fmla="*/ 789578 h 1172350"/>
              <a:gd name="connsiteX34" fmla="*/ 74428 w 1371600"/>
              <a:gd name="connsiteY34" fmla="*/ 704518 h 1172350"/>
              <a:gd name="connsiteX35" fmla="*/ 138223 w 1371600"/>
              <a:gd name="connsiteY35" fmla="*/ 661988 h 1172350"/>
              <a:gd name="connsiteX36" fmla="*/ 159488 w 1371600"/>
              <a:gd name="connsiteY36" fmla="*/ 640722 h 1172350"/>
              <a:gd name="connsiteX37" fmla="*/ 223283 w 1371600"/>
              <a:gd name="connsiteY37" fmla="*/ 598192 h 1172350"/>
              <a:gd name="connsiteX38" fmla="*/ 244548 w 1371600"/>
              <a:gd name="connsiteY38" fmla="*/ 566295 h 1172350"/>
              <a:gd name="connsiteX39" fmla="*/ 287079 w 1371600"/>
              <a:gd name="connsiteY39" fmla="*/ 513132 h 1172350"/>
              <a:gd name="connsiteX40" fmla="*/ 308344 w 1371600"/>
              <a:gd name="connsiteY40" fmla="*/ 438704 h 1172350"/>
              <a:gd name="connsiteX41" fmla="*/ 318976 w 1371600"/>
              <a:gd name="connsiteY41" fmla="*/ 406806 h 1172350"/>
              <a:gd name="connsiteX42" fmla="*/ 329609 w 1371600"/>
              <a:gd name="connsiteY42" fmla="*/ 364276 h 1172350"/>
              <a:gd name="connsiteX43" fmla="*/ 350874 w 1371600"/>
              <a:gd name="connsiteY43" fmla="*/ 321746 h 1172350"/>
              <a:gd name="connsiteX44" fmla="*/ 372139 w 1371600"/>
              <a:gd name="connsiteY44" fmla="*/ 257950 h 1172350"/>
              <a:gd name="connsiteX45" fmla="*/ 446567 w 1371600"/>
              <a:gd name="connsiteY45" fmla="*/ 226053 h 1172350"/>
              <a:gd name="connsiteX46" fmla="*/ 552893 w 1371600"/>
              <a:gd name="connsiteY46" fmla="*/ 183522 h 1172350"/>
              <a:gd name="connsiteX47" fmla="*/ 584790 w 1371600"/>
              <a:gd name="connsiteY47" fmla="*/ 162257 h 1172350"/>
              <a:gd name="connsiteX48" fmla="*/ 648586 w 1371600"/>
              <a:gd name="connsiteY48" fmla="*/ 140992 h 1172350"/>
              <a:gd name="connsiteX49" fmla="*/ 691116 w 1371600"/>
              <a:gd name="connsiteY49" fmla="*/ 87829 h 1172350"/>
              <a:gd name="connsiteX50" fmla="*/ 723014 w 1371600"/>
              <a:gd name="connsiteY50" fmla="*/ 66564 h 1172350"/>
              <a:gd name="connsiteX51" fmla="*/ 1063255 w 1371600"/>
              <a:gd name="connsiteY51" fmla="*/ 45299 h 1172350"/>
              <a:gd name="connsiteX52" fmla="*/ 1127051 w 1371600"/>
              <a:gd name="connsiteY52" fmla="*/ 66564 h 1172350"/>
              <a:gd name="connsiteX53" fmla="*/ 1158948 w 1371600"/>
              <a:gd name="connsiteY53" fmla="*/ 87829 h 1172350"/>
              <a:gd name="connsiteX54" fmla="*/ 1212111 w 1371600"/>
              <a:gd name="connsiteY54" fmla="*/ 130360 h 1172350"/>
              <a:gd name="connsiteX55" fmla="*/ 1275907 w 1371600"/>
              <a:gd name="connsiteY55" fmla="*/ 172890 h 117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371600" h="1172350">
                <a:moveTo>
                  <a:pt x="1275907" y="172890"/>
                </a:moveTo>
                <a:cubicBezTo>
                  <a:pt x="1290084" y="194155"/>
                  <a:pt x="1275373" y="181653"/>
                  <a:pt x="1297172" y="257950"/>
                </a:cubicBezTo>
                <a:cubicBezTo>
                  <a:pt x="1301187" y="272001"/>
                  <a:pt x="1302673" y="286798"/>
                  <a:pt x="1307804" y="300481"/>
                </a:cubicBezTo>
                <a:cubicBezTo>
                  <a:pt x="1313369" y="315322"/>
                  <a:pt x="1321981" y="328834"/>
                  <a:pt x="1329069" y="343011"/>
                </a:cubicBezTo>
                <a:cubicBezTo>
                  <a:pt x="1342872" y="439627"/>
                  <a:pt x="1331777" y="393665"/>
                  <a:pt x="1360967" y="481234"/>
                </a:cubicBezTo>
                <a:lnTo>
                  <a:pt x="1371600" y="513132"/>
                </a:lnTo>
                <a:cubicBezTo>
                  <a:pt x="1359040" y="588491"/>
                  <a:pt x="1369144" y="616732"/>
                  <a:pt x="1265274" y="651355"/>
                </a:cubicBezTo>
                <a:lnTo>
                  <a:pt x="1201479" y="672620"/>
                </a:lnTo>
                <a:lnTo>
                  <a:pt x="1169581" y="683253"/>
                </a:lnTo>
                <a:cubicBezTo>
                  <a:pt x="1158948" y="693885"/>
                  <a:pt x="1150194" y="706809"/>
                  <a:pt x="1137683" y="715150"/>
                </a:cubicBezTo>
                <a:cubicBezTo>
                  <a:pt x="1128358" y="721367"/>
                  <a:pt x="1115810" y="720771"/>
                  <a:pt x="1105786" y="725783"/>
                </a:cubicBezTo>
                <a:cubicBezTo>
                  <a:pt x="1092716" y="732318"/>
                  <a:pt x="1037554" y="773439"/>
                  <a:pt x="1031358" y="778946"/>
                </a:cubicBezTo>
                <a:cubicBezTo>
                  <a:pt x="988604" y="816950"/>
                  <a:pt x="977011" y="831639"/>
                  <a:pt x="946297" y="874639"/>
                </a:cubicBezTo>
                <a:cubicBezTo>
                  <a:pt x="938870" y="885037"/>
                  <a:pt x="933447" y="896919"/>
                  <a:pt x="925032" y="906536"/>
                </a:cubicBezTo>
                <a:cubicBezTo>
                  <a:pt x="908529" y="925396"/>
                  <a:pt x="889590" y="941978"/>
                  <a:pt x="871869" y="959699"/>
                </a:cubicBezTo>
                <a:cubicBezTo>
                  <a:pt x="861237" y="970332"/>
                  <a:pt x="848313" y="979086"/>
                  <a:pt x="839972" y="991597"/>
                </a:cubicBezTo>
                <a:cubicBezTo>
                  <a:pt x="832884" y="1002230"/>
                  <a:pt x="831146" y="1020568"/>
                  <a:pt x="818707" y="1023495"/>
                </a:cubicBezTo>
                <a:cubicBezTo>
                  <a:pt x="766842" y="1035698"/>
                  <a:pt x="712381" y="1030583"/>
                  <a:pt x="659218" y="1034127"/>
                </a:cubicBezTo>
                <a:cubicBezTo>
                  <a:pt x="641497" y="1037671"/>
                  <a:pt x="623200" y="1039045"/>
                  <a:pt x="606055" y="1044760"/>
                </a:cubicBezTo>
                <a:cubicBezTo>
                  <a:pt x="591018" y="1049772"/>
                  <a:pt x="578366" y="1060460"/>
                  <a:pt x="563525" y="1066025"/>
                </a:cubicBezTo>
                <a:cubicBezTo>
                  <a:pt x="549842" y="1071156"/>
                  <a:pt x="535172" y="1073113"/>
                  <a:pt x="520995" y="1076657"/>
                </a:cubicBezTo>
                <a:cubicBezTo>
                  <a:pt x="510362" y="1087290"/>
                  <a:pt x="502242" y="1101252"/>
                  <a:pt x="489097" y="1108555"/>
                </a:cubicBezTo>
                <a:cubicBezTo>
                  <a:pt x="469503" y="1119441"/>
                  <a:pt x="446567" y="1122732"/>
                  <a:pt x="425302" y="1129820"/>
                </a:cubicBezTo>
                <a:cubicBezTo>
                  <a:pt x="414669" y="1133364"/>
                  <a:pt x="402729" y="1134236"/>
                  <a:pt x="393404" y="1140453"/>
                </a:cubicBezTo>
                <a:cubicBezTo>
                  <a:pt x="349348" y="1169824"/>
                  <a:pt x="373904" y="1158619"/>
                  <a:pt x="318976" y="1172350"/>
                </a:cubicBezTo>
                <a:cubicBezTo>
                  <a:pt x="276446" y="1168806"/>
                  <a:pt x="233689" y="1167358"/>
                  <a:pt x="191386" y="1161718"/>
                </a:cubicBezTo>
                <a:cubicBezTo>
                  <a:pt x="180276" y="1160237"/>
                  <a:pt x="170265" y="1154164"/>
                  <a:pt x="159488" y="1151085"/>
                </a:cubicBezTo>
                <a:cubicBezTo>
                  <a:pt x="145437" y="1147071"/>
                  <a:pt x="131135" y="1143997"/>
                  <a:pt x="116958" y="1140453"/>
                </a:cubicBezTo>
                <a:cubicBezTo>
                  <a:pt x="53425" y="1098098"/>
                  <a:pt x="108667" y="1144355"/>
                  <a:pt x="74428" y="1087290"/>
                </a:cubicBezTo>
                <a:cubicBezTo>
                  <a:pt x="69270" y="1078694"/>
                  <a:pt x="59424" y="1073853"/>
                  <a:pt x="53162" y="1066025"/>
                </a:cubicBezTo>
                <a:cubicBezTo>
                  <a:pt x="45179" y="1056046"/>
                  <a:pt x="38985" y="1044760"/>
                  <a:pt x="31897" y="1034127"/>
                </a:cubicBezTo>
                <a:lnTo>
                  <a:pt x="10632" y="970332"/>
                </a:lnTo>
                <a:lnTo>
                  <a:pt x="0" y="938434"/>
                </a:lnTo>
                <a:cubicBezTo>
                  <a:pt x="3544" y="888815"/>
                  <a:pt x="-1433" y="837838"/>
                  <a:pt x="10632" y="789578"/>
                </a:cubicBezTo>
                <a:cubicBezTo>
                  <a:pt x="14016" y="776040"/>
                  <a:pt x="52625" y="720870"/>
                  <a:pt x="74428" y="704518"/>
                </a:cubicBezTo>
                <a:cubicBezTo>
                  <a:pt x="94874" y="689184"/>
                  <a:pt x="120152" y="680060"/>
                  <a:pt x="138223" y="661988"/>
                </a:cubicBezTo>
                <a:cubicBezTo>
                  <a:pt x="145311" y="654899"/>
                  <a:pt x="151468" y="646737"/>
                  <a:pt x="159488" y="640722"/>
                </a:cubicBezTo>
                <a:cubicBezTo>
                  <a:pt x="179934" y="625387"/>
                  <a:pt x="223283" y="598192"/>
                  <a:pt x="223283" y="598192"/>
                </a:cubicBezTo>
                <a:cubicBezTo>
                  <a:pt x="230371" y="587560"/>
                  <a:pt x="236565" y="576273"/>
                  <a:pt x="244548" y="566295"/>
                </a:cubicBezTo>
                <a:cubicBezTo>
                  <a:pt x="305150" y="490543"/>
                  <a:pt x="221630" y="611304"/>
                  <a:pt x="287079" y="513132"/>
                </a:cubicBezTo>
                <a:cubicBezTo>
                  <a:pt x="312571" y="436651"/>
                  <a:pt x="281642" y="532160"/>
                  <a:pt x="308344" y="438704"/>
                </a:cubicBezTo>
                <a:cubicBezTo>
                  <a:pt x="311423" y="427927"/>
                  <a:pt x="315897" y="417583"/>
                  <a:pt x="318976" y="406806"/>
                </a:cubicBezTo>
                <a:cubicBezTo>
                  <a:pt x="322990" y="392755"/>
                  <a:pt x="324478" y="377959"/>
                  <a:pt x="329609" y="364276"/>
                </a:cubicBezTo>
                <a:cubicBezTo>
                  <a:pt x="335174" y="349435"/>
                  <a:pt x="344988" y="336462"/>
                  <a:pt x="350874" y="321746"/>
                </a:cubicBezTo>
                <a:cubicBezTo>
                  <a:pt x="359199" y="300934"/>
                  <a:pt x="350874" y="265038"/>
                  <a:pt x="372139" y="257950"/>
                </a:cubicBezTo>
                <a:cubicBezTo>
                  <a:pt x="446936" y="233019"/>
                  <a:pt x="354609" y="265464"/>
                  <a:pt x="446567" y="226053"/>
                </a:cubicBezTo>
                <a:cubicBezTo>
                  <a:pt x="481653" y="211016"/>
                  <a:pt x="521132" y="204696"/>
                  <a:pt x="552893" y="183522"/>
                </a:cubicBezTo>
                <a:cubicBezTo>
                  <a:pt x="563525" y="176434"/>
                  <a:pt x="573113" y="167447"/>
                  <a:pt x="584790" y="162257"/>
                </a:cubicBezTo>
                <a:cubicBezTo>
                  <a:pt x="605274" y="153153"/>
                  <a:pt x="648586" y="140992"/>
                  <a:pt x="648586" y="140992"/>
                </a:cubicBezTo>
                <a:cubicBezTo>
                  <a:pt x="664374" y="117311"/>
                  <a:pt x="669475" y="105142"/>
                  <a:pt x="691116" y="87829"/>
                </a:cubicBezTo>
                <a:cubicBezTo>
                  <a:pt x="701095" y="79846"/>
                  <a:pt x="712381" y="73652"/>
                  <a:pt x="723014" y="66564"/>
                </a:cubicBezTo>
                <a:cubicBezTo>
                  <a:pt x="802033" y="-51962"/>
                  <a:pt x="741984" y="18527"/>
                  <a:pt x="1063255" y="45299"/>
                </a:cubicBezTo>
                <a:cubicBezTo>
                  <a:pt x="1085593" y="47160"/>
                  <a:pt x="1127051" y="66564"/>
                  <a:pt x="1127051" y="66564"/>
                </a:cubicBezTo>
                <a:cubicBezTo>
                  <a:pt x="1137683" y="73652"/>
                  <a:pt x="1148970" y="79846"/>
                  <a:pt x="1158948" y="87829"/>
                </a:cubicBezTo>
                <a:cubicBezTo>
                  <a:pt x="1234700" y="148431"/>
                  <a:pt x="1113939" y="64911"/>
                  <a:pt x="1212111" y="130360"/>
                </a:cubicBezTo>
                <a:cubicBezTo>
                  <a:pt x="1225250" y="169775"/>
                  <a:pt x="1261730" y="151625"/>
                  <a:pt x="1275907" y="172890"/>
                </a:cubicBezTo>
                <a:close/>
              </a:path>
            </a:pathLst>
          </a:custGeom>
          <a:noFill/>
          <a:ln w="38100" cap="flat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E0363528-326D-4C0C-9DCE-40B544236B80}"/>
              </a:ext>
            </a:extLst>
          </p:cNvPr>
          <p:cNvSpPr/>
          <p:nvPr/>
        </p:nvSpPr>
        <p:spPr>
          <a:xfrm>
            <a:off x="273843" y="4472583"/>
            <a:ext cx="873766" cy="1275657"/>
          </a:xfrm>
          <a:custGeom>
            <a:avLst/>
            <a:gdLst>
              <a:gd name="connsiteX0" fmla="*/ 1339702 w 1382232"/>
              <a:gd name="connsiteY0" fmla="*/ 510363 h 1573619"/>
              <a:gd name="connsiteX1" fmla="*/ 1318437 w 1382232"/>
              <a:gd name="connsiteY1" fmla="*/ 361507 h 1573619"/>
              <a:gd name="connsiteX2" fmla="*/ 1297172 w 1382232"/>
              <a:gd name="connsiteY2" fmla="*/ 297712 h 1573619"/>
              <a:gd name="connsiteX3" fmla="*/ 1275906 w 1382232"/>
              <a:gd name="connsiteY3" fmla="*/ 276447 h 1573619"/>
              <a:gd name="connsiteX4" fmla="*/ 1254641 w 1382232"/>
              <a:gd name="connsiteY4" fmla="*/ 233916 h 1573619"/>
              <a:gd name="connsiteX5" fmla="*/ 1244009 w 1382232"/>
              <a:gd name="connsiteY5" fmla="*/ 202019 h 1573619"/>
              <a:gd name="connsiteX6" fmla="*/ 1212111 w 1382232"/>
              <a:gd name="connsiteY6" fmla="*/ 159488 h 1573619"/>
              <a:gd name="connsiteX7" fmla="*/ 1190846 w 1382232"/>
              <a:gd name="connsiteY7" fmla="*/ 127591 h 1573619"/>
              <a:gd name="connsiteX8" fmla="*/ 1158948 w 1382232"/>
              <a:gd name="connsiteY8" fmla="*/ 106326 h 1573619"/>
              <a:gd name="connsiteX9" fmla="*/ 1095153 w 1382232"/>
              <a:gd name="connsiteY9" fmla="*/ 53163 h 1573619"/>
              <a:gd name="connsiteX10" fmla="*/ 1031358 w 1382232"/>
              <a:gd name="connsiteY10" fmla="*/ 42530 h 1573619"/>
              <a:gd name="connsiteX11" fmla="*/ 988827 w 1382232"/>
              <a:gd name="connsiteY11" fmla="*/ 21265 h 1573619"/>
              <a:gd name="connsiteX12" fmla="*/ 946297 w 1382232"/>
              <a:gd name="connsiteY12" fmla="*/ 10633 h 1573619"/>
              <a:gd name="connsiteX13" fmla="*/ 914400 w 1382232"/>
              <a:gd name="connsiteY13" fmla="*/ 0 h 1573619"/>
              <a:gd name="connsiteX14" fmla="*/ 542260 w 1382232"/>
              <a:gd name="connsiteY14" fmla="*/ 10633 h 1573619"/>
              <a:gd name="connsiteX15" fmla="*/ 446567 w 1382232"/>
              <a:gd name="connsiteY15" fmla="*/ 53163 h 1573619"/>
              <a:gd name="connsiteX16" fmla="*/ 404037 w 1382232"/>
              <a:gd name="connsiteY16" fmla="*/ 63795 h 1573619"/>
              <a:gd name="connsiteX17" fmla="*/ 361506 w 1382232"/>
              <a:gd name="connsiteY17" fmla="*/ 85061 h 1573619"/>
              <a:gd name="connsiteX18" fmla="*/ 329609 w 1382232"/>
              <a:gd name="connsiteY18" fmla="*/ 95693 h 1573619"/>
              <a:gd name="connsiteX19" fmla="*/ 318976 w 1382232"/>
              <a:gd name="connsiteY19" fmla="*/ 127591 h 1573619"/>
              <a:gd name="connsiteX20" fmla="*/ 287079 w 1382232"/>
              <a:gd name="connsiteY20" fmla="*/ 180754 h 1573619"/>
              <a:gd name="connsiteX21" fmla="*/ 276446 w 1382232"/>
              <a:gd name="connsiteY21" fmla="*/ 212651 h 1573619"/>
              <a:gd name="connsiteX22" fmla="*/ 255181 w 1382232"/>
              <a:gd name="connsiteY22" fmla="*/ 244549 h 1573619"/>
              <a:gd name="connsiteX23" fmla="*/ 233916 w 1382232"/>
              <a:gd name="connsiteY23" fmla="*/ 287079 h 1573619"/>
              <a:gd name="connsiteX24" fmla="*/ 212651 w 1382232"/>
              <a:gd name="connsiteY24" fmla="*/ 350875 h 1573619"/>
              <a:gd name="connsiteX25" fmla="*/ 191386 w 1382232"/>
              <a:gd name="connsiteY25" fmla="*/ 723014 h 1573619"/>
              <a:gd name="connsiteX26" fmla="*/ 138223 w 1382232"/>
              <a:gd name="connsiteY26" fmla="*/ 839972 h 1573619"/>
              <a:gd name="connsiteX27" fmla="*/ 127590 w 1382232"/>
              <a:gd name="connsiteY27" fmla="*/ 871870 h 1573619"/>
              <a:gd name="connsiteX28" fmla="*/ 63795 w 1382232"/>
              <a:gd name="connsiteY28" fmla="*/ 946298 h 1573619"/>
              <a:gd name="connsiteX29" fmla="*/ 53162 w 1382232"/>
              <a:gd name="connsiteY29" fmla="*/ 978195 h 1573619"/>
              <a:gd name="connsiteX30" fmla="*/ 31897 w 1382232"/>
              <a:gd name="connsiteY30" fmla="*/ 999461 h 1573619"/>
              <a:gd name="connsiteX31" fmla="*/ 10632 w 1382232"/>
              <a:gd name="connsiteY31" fmla="*/ 1063256 h 1573619"/>
              <a:gd name="connsiteX32" fmla="*/ 0 w 1382232"/>
              <a:gd name="connsiteY32" fmla="*/ 1095154 h 1573619"/>
              <a:gd name="connsiteX33" fmla="*/ 21265 w 1382232"/>
              <a:gd name="connsiteY33" fmla="*/ 1201479 h 1573619"/>
              <a:gd name="connsiteX34" fmla="*/ 95693 w 1382232"/>
              <a:gd name="connsiteY34" fmla="*/ 1297172 h 1573619"/>
              <a:gd name="connsiteX35" fmla="*/ 127590 w 1382232"/>
              <a:gd name="connsiteY35" fmla="*/ 1350335 h 1573619"/>
              <a:gd name="connsiteX36" fmla="*/ 170120 w 1382232"/>
              <a:gd name="connsiteY36" fmla="*/ 1382233 h 1573619"/>
              <a:gd name="connsiteX37" fmla="*/ 255181 w 1382232"/>
              <a:gd name="connsiteY37" fmla="*/ 1477926 h 1573619"/>
              <a:gd name="connsiteX38" fmla="*/ 287079 w 1382232"/>
              <a:gd name="connsiteY38" fmla="*/ 1488558 h 1573619"/>
              <a:gd name="connsiteX39" fmla="*/ 329609 w 1382232"/>
              <a:gd name="connsiteY39" fmla="*/ 1520456 h 1573619"/>
              <a:gd name="connsiteX40" fmla="*/ 372139 w 1382232"/>
              <a:gd name="connsiteY40" fmla="*/ 1531088 h 1573619"/>
              <a:gd name="connsiteX41" fmla="*/ 467832 w 1382232"/>
              <a:gd name="connsiteY41" fmla="*/ 1573619 h 1573619"/>
              <a:gd name="connsiteX42" fmla="*/ 723013 w 1382232"/>
              <a:gd name="connsiteY42" fmla="*/ 1552354 h 1573619"/>
              <a:gd name="connsiteX43" fmla="*/ 765544 w 1382232"/>
              <a:gd name="connsiteY43" fmla="*/ 1531088 h 1573619"/>
              <a:gd name="connsiteX44" fmla="*/ 818706 w 1382232"/>
              <a:gd name="connsiteY44" fmla="*/ 1520456 h 1573619"/>
              <a:gd name="connsiteX45" fmla="*/ 861237 w 1382232"/>
              <a:gd name="connsiteY45" fmla="*/ 1499191 h 1573619"/>
              <a:gd name="connsiteX46" fmla="*/ 978195 w 1382232"/>
              <a:gd name="connsiteY46" fmla="*/ 1446028 h 1573619"/>
              <a:gd name="connsiteX47" fmla="*/ 1010093 w 1382232"/>
              <a:gd name="connsiteY47" fmla="*/ 1414130 h 1573619"/>
              <a:gd name="connsiteX48" fmla="*/ 1073888 w 1382232"/>
              <a:gd name="connsiteY48" fmla="*/ 1392865 h 1573619"/>
              <a:gd name="connsiteX49" fmla="*/ 1158948 w 1382232"/>
              <a:gd name="connsiteY49" fmla="*/ 1329070 h 1573619"/>
              <a:gd name="connsiteX50" fmla="*/ 1190846 w 1382232"/>
              <a:gd name="connsiteY50" fmla="*/ 1297172 h 1573619"/>
              <a:gd name="connsiteX51" fmla="*/ 1233376 w 1382232"/>
              <a:gd name="connsiteY51" fmla="*/ 1265275 h 1573619"/>
              <a:gd name="connsiteX52" fmla="*/ 1254641 w 1382232"/>
              <a:gd name="connsiteY52" fmla="*/ 1233377 h 1573619"/>
              <a:gd name="connsiteX53" fmla="*/ 1286539 w 1382232"/>
              <a:gd name="connsiteY53" fmla="*/ 1201479 h 1573619"/>
              <a:gd name="connsiteX54" fmla="*/ 1297172 w 1382232"/>
              <a:gd name="connsiteY54" fmla="*/ 1169581 h 1573619"/>
              <a:gd name="connsiteX55" fmla="*/ 1318437 w 1382232"/>
              <a:gd name="connsiteY55" fmla="*/ 1116419 h 1573619"/>
              <a:gd name="connsiteX56" fmla="*/ 1329069 w 1382232"/>
              <a:gd name="connsiteY56" fmla="*/ 1073888 h 1573619"/>
              <a:gd name="connsiteX57" fmla="*/ 1339702 w 1382232"/>
              <a:gd name="connsiteY57" fmla="*/ 1041991 h 1573619"/>
              <a:gd name="connsiteX58" fmla="*/ 1350334 w 1382232"/>
              <a:gd name="connsiteY58" fmla="*/ 978195 h 1573619"/>
              <a:gd name="connsiteX59" fmla="*/ 1360967 w 1382232"/>
              <a:gd name="connsiteY59" fmla="*/ 925033 h 1573619"/>
              <a:gd name="connsiteX60" fmla="*/ 1382232 w 1382232"/>
              <a:gd name="connsiteY60" fmla="*/ 797442 h 1573619"/>
              <a:gd name="connsiteX61" fmla="*/ 1371600 w 1382232"/>
              <a:gd name="connsiteY61" fmla="*/ 606056 h 1573619"/>
              <a:gd name="connsiteX62" fmla="*/ 1339702 w 1382232"/>
              <a:gd name="connsiteY62" fmla="*/ 510363 h 1573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382232" h="1573619">
                <a:moveTo>
                  <a:pt x="1339702" y="510363"/>
                </a:moveTo>
                <a:cubicBezTo>
                  <a:pt x="1330842" y="469605"/>
                  <a:pt x="1334287" y="409057"/>
                  <a:pt x="1318437" y="361507"/>
                </a:cubicBezTo>
                <a:cubicBezTo>
                  <a:pt x="1311349" y="340242"/>
                  <a:pt x="1313022" y="313562"/>
                  <a:pt x="1297172" y="297712"/>
                </a:cubicBezTo>
                <a:lnTo>
                  <a:pt x="1275906" y="276447"/>
                </a:lnTo>
                <a:cubicBezTo>
                  <a:pt x="1268818" y="262270"/>
                  <a:pt x="1260885" y="248485"/>
                  <a:pt x="1254641" y="233916"/>
                </a:cubicBezTo>
                <a:cubicBezTo>
                  <a:pt x="1250226" y="223615"/>
                  <a:pt x="1249569" y="211750"/>
                  <a:pt x="1244009" y="202019"/>
                </a:cubicBezTo>
                <a:cubicBezTo>
                  <a:pt x="1235217" y="186633"/>
                  <a:pt x="1222411" y="173908"/>
                  <a:pt x="1212111" y="159488"/>
                </a:cubicBezTo>
                <a:cubicBezTo>
                  <a:pt x="1204684" y="149090"/>
                  <a:pt x="1199882" y="136627"/>
                  <a:pt x="1190846" y="127591"/>
                </a:cubicBezTo>
                <a:cubicBezTo>
                  <a:pt x="1181810" y="118555"/>
                  <a:pt x="1168765" y="114507"/>
                  <a:pt x="1158948" y="106326"/>
                </a:cubicBezTo>
                <a:cubicBezTo>
                  <a:pt x="1139204" y="89873"/>
                  <a:pt x="1121555" y="61964"/>
                  <a:pt x="1095153" y="53163"/>
                </a:cubicBezTo>
                <a:cubicBezTo>
                  <a:pt x="1074701" y="46346"/>
                  <a:pt x="1052623" y="46074"/>
                  <a:pt x="1031358" y="42530"/>
                </a:cubicBezTo>
                <a:cubicBezTo>
                  <a:pt x="1017181" y="35442"/>
                  <a:pt x="1003668" y="26830"/>
                  <a:pt x="988827" y="21265"/>
                </a:cubicBezTo>
                <a:cubicBezTo>
                  <a:pt x="975144" y="16134"/>
                  <a:pt x="960348" y="14648"/>
                  <a:pt x="946297" y="10633"/>
                </a:cubicBezTo>
                <a:cubicBezTo>
                  <a:pt x="935521" y="7554"/>
                  <a:pt x="925032" y="3544"/>
                  <a:pt x="914400" y="0"/>
                </a:cubicBezTo>
                <a:cubicBezTo>
                  <a:pt x="790353" y="3544"/>
                  <a:pt x="666026" y="1577"/>
                  <a:pt x="542260" y="10633"/>
                </a:cubicBezTo>
                <a:cubicBezTo>
                  <a:pt x="462515" y="16468"/>
                  <a:pt x="499298" y="30565"/>
                  <a:pt x="446567" y="53163"/>
                </a:cubicBezTo>
                <a:cubicBezTo>
                  <a:pt x="433136" y="58919"/>
                  <a:pt x="418214" y="60251"/>
                  <a:pt x="404037" y="63795"/>
                </a:cubicBezTo>
                <a:cubicBezTo>
                  <a:pt x="389860" y="70884"/>
                  <a:pt x="376075" y="78817"/>
                  <a:pt x="361506" y="85061"/>
                </a:cubicBezTo>
                <a:cubicBezTo>
                  <a:pt x="351205" y="89476"/>
                  <a:pt x="337534" y="87768"/>
                  <a:pt x="329609" y="95693"/>
                </a:cubicBezTo>
                <a:cubicBezTo>
                  <a:pt x="321684" y="103618"/>
                  <a:pt x="323988" y="117566"/>
                  <a:pt x="318976" y="127591"/>
                </a:cubicBezTo>
                <a:cubicBezTo>
                  <a:pt x="309734" y="146075"/>
                  <a:pt x="296321" y="162270"/>
                  <a:pt x="287079" y="180754"/>
                </a:cubicBezTo>
                <a:cubicBezTo>
                  <a:pt x="282067" y="190778"/>
                  <a:pt x="281458" y="202627"/>
                  <a:pt x="276446" y="212651"/>
                </a:cubicBezTo>
                <a:cubicBezTo>
                  <a:pt x="270731" y="224081"/>
                  <a:pt x="261521" y="233454"/>
                  <a:pt x="255181" y="244549"/>
                </a:cubicBezTo>
                <a:cubicBezTo>
                  <a:pt x="247317" y="258311"/>
                  <a:pt x="239802" y="272363"/>
                  <a:pt x="233916" y="287079"/>
                </a:cubicBezTo>
                <a:cubicBezTo>
                  <a:pt x="225591" y="307891"/>
                  <a:pt x="212651" y="350875"/>
                  <a:pt x="212651" y="350875"/>
                </a:cubicBezTo>
                <a:cubicBezTo>
                  <a:pt x="209320" y="447473"/>
                  <a:pt x="217238" y="606679"/>
                  <a:pt x="191386" y="723014"/>
                </a:cubicBezTo>
                <a:cubicBezTo>
                  <a:pt x="180182" y="773433"/>
                  <a:pt x="159027" y="777562"/>
                  <a:pt x="138223" y="839972"/>
                </a:cubicBezTo>
                <a:cubicBezTo>
                  <a:pt x="134679" y="850605"/>
                  <a:pt x="133151" y="862139"/>
                  <a:pt x="127590" y="871870"/>
                </a:cubicBezTo>
                <a:cubicBezTo>
                  <a:pt x="109403" y="903698"/>
                  <a:pt x="88934" y="921159"/>
                  <a:pt x="63795" y="946298"/>
                </a:cubicBezTo>
                <a:cubicBezTo>
                  <a:pt x="60251" y="956930"/>
                  <a:pt x="58928" y="968585"/>
                  <a:pt x="53162" y="978195"/>
                </a:cubicBezTo>
                <a:cubicBezTo>
                  <a:pt x="48004" y="986791"/>
                  <a:pt x="36380" y="990495"/>
                  <a:pt x="31897" y="999461"/>
                </a:cubicBezTo>
                <a:cubicBezTo>
                  <a:pt x="21873" y="1019510"/>
                  <a:pt x="17720" y="1041991"/>
                  <a:pt x="10632" y="1063256"/>
                </a:cubicBezTo>
                <a:lnTo>
                  <a:pt x="0" y="1095154"/>
                </a:lnTo>
                <a:cubicBezTo>
                  <a:pt x="7088" y="1130596"/>
                  <a:pt x="5792" y="1168815"/>
                  <a:pt x="21265" y="1201479"/>
                </a:cubicBezTo>
                <a:cubicBezTo>
                  <a:pt x="38564" y="1237999"/>
                  <a:pt x="74903" y="1262521"/>
                  <a:pt x="95693" y="1297172"/>
                </a:cubicBezTo>
                <a:cubicBezTo>
                  <a:pt x="106325" y="1314893"/>
                  <a:pt x="113982" y="1334782"/>
                  <a:pt x="127590" y="1350335"/>
                </a:cubicBezTo>
                <a:cubicBezTo>
                  <a:pt x="139259" y="1363671"/>
                  <a:pt x="158347" y="1368988"/>
                  <a:pt x="170120" y="1382233"/>
                </a:cubicBezTo>
                <a:cubicBezTo>
                  <a:pt x="228648" y="1448076"/>
                  <a:pt x="187929" y="1439497"/>
                  <a:pt x="255181" y="1477926"/>
                </a:cubicBezTo>
                <a:cubicBezTo>
                  <a:pt x="264912" y="1483487"/>
                  <a:pt x="276446" y="1485014"/>
                  <a:pt x="287079" y="1488558"/>
                </a:cubicBezTo>
                <a:cubicBezTo>
                  <a:pt x="301256" y="1499191"/>
                  <a:pt x="313759" y="1512531"/>
                  <a:pt x="329609" y="1520456"/>
                </a:cubicBezTo>
                <a:cubicBezTo>
                  <a:pt x="342679" y="1526991"/>
                  <a:pt x="358142" y="1526889"/>
                  <a:pt x="372139" y="1531088"/>
                </a:cubicBezTo>
                <a:cubicBezTo>
                  <a:pt x="441153" y="1551792"/>
                  <a:pt x="421219" y="1542544"/>
                  <a:pt x="467832" y="1573619"/>
                </a:cubicBezTo>
                <a:cubicBezTo>
                  <a:pt x="477397" y="1573056"/>
                  <a:pt x="670306" y="1566729"/>
                  <a:pt x="723013" y="1552354"/>
                </a:cubicBezTo>
                <a:cubicBezTo>
                  <a:pt x="738305" y="1548183"/>
                  <a:pt x="750507" y="1536100"/>
                  <a:pt x="765544" y="1531088"/>
                </a:cubicBezTo>
                <a:cubicBezTo>
                  <a:pt x="782688" y="1525373"/>
                  <a:pt x="800985" y="1524000"/>
                  <a:pt x="818706" y="1520456"/>
                </a:cubicBezTo>
                <a:cubicBezTo>
                  <a:pt x="832883" y="1513368"/>
                  <a:pt x="846668" y="1505435"/>
                  <a:pt x="861237" y="1499191"/>
                </a:cubicBezTo>
                <a:cubicBezTo>
                  <a:pt x="904118" y="1480813"/>
                  <a:pt x="937102" y="1487121"/>
                  <a:pt x="978195" y="1446028"/>
                </a:cubicBezTo>
                <a:cubicBezTo>
                  <a:pt x="988828" y="1435395"/>
                  <a:pt x="996948" y="1421433"/>
                  <a:pt x="1010093" y="1414130"/>
                </a:cubicBezTo>
                <a:cubicBezTo>
                  <a:pt x="1029687" y="1403244"/>
                  <a:pt x="1073888" y="1392865"/>
                  <a:pt x="1073888" y="1392865"/>
                </a:cubicBezTo>
                <a:cubicBezTo>
                  <a:pt x="1134976" y="1331777"/>
                  <a:pt x="1103276" y="1347627"/>
                  <a:pt x="1158948" y="1329070"/>
                </a:cubicBezTo>
                <a:cubicBezTo>
                  <a:pt x="1169581" y="1318437"/>
                  <a:pt x="1179429" y="1306958"/>
                  <a:pt x="1190846" y="1297172"/>
                </a:cubicBezTo>
                <a:cubicBezTo>
                  <a:pt x="1204301" y="1285640"/>
                  <a:pt x="1220846" y="1277805"/>
                  <a:pt x="1233376" y="1265275"/>
                </a:cubicBezTo>
                <a:cubicBezTo>
                  <a:pt x="1242412" y="1256239"/>
                  <a:pt x="1246460" y="1243194"/>
                  <a:pt x="1254641" y="1233377"/>
                </a:cubicBezTo>
                <a:cubicBezTo>
                  <a:pt x="1264267" y="1221825"/>
                  <a:pt x="1275906" y="1212112"/>
                  <a:pt x="1286539" y="1201479"/>
                </a:cubicBezTo>
                <a:cubicBezTo>
                  <a:pt x="1290083" y="1190846"/>
                  <a:pt x="1293237" y="1180075"/>
                  <a:pt x="1297172" y="1169581"/>
                </a:cubicBezTo>
                <a:cubicBezTo>
                  <a:pt x="1303874" y="1151710"/>
                  <a:pt x="1312402" y="1134525"/>
                  <a:pt x="1318437" y="1116419"/>
                </a:cubicBezTo>
                <a:cubicBezTo>
                  <a:pt x="1323058" y="1102556"/>
                  <a:pt x="1325054" y="1087939"/>
                  <a:pt x="1329069" y="1073888"/>
                </a:cubicBezTo>
                <a:cubicBezTo>
                  <a:pt x="1332148" y="1063112"/>
                  <a:pt x="1336158" y="1052623"/>
                  <a:pt x="1339702" y="1041991"/>
                </a:cubicBezTo>
                <a:cubicBezTo>
                  <a:pt x="1343246" y="1020726"/>
                  <a:pt x="1346477" y="999406"/>
                  <a:pt x="1350334" y="978195"/>
                </a:cubicBezTo>
                <a:cubicBezTo>
                  <a:pt x="1353567" y="960415"/>
                  <a:pt x="1357996" y="942859"/>
                  <a:pt x="1360967" y="925033"/>
                </a:cubicBezTo>
                <a:cubicBezTo>
                  <a:pt x="1387352" y="766730"/>
                  <a:pt x="1357169" y="922762"/>
                  <a:pt x="1382232" y="797442"/>
                </a:cubicBezTo>
                <a:cubicBezTo>
                  <a:pt x="1378688" y="733647"/>
                  <a:pt x="1377658" y="669662"/>
                  <a:pt x="1371600" y="606056"/>
                </a:cubicBezTo>
                <a:cubicBezTo>
                  <a:pt x="1358725" y="470872"/>
                  <a:pt x="1348562" y="551121"/>
                  <a:pt x="1339702" y="510363"/>
                </a:cubicBezTo>
                <a:close/>
              </a:path>
            </a:pathLst>
          </a:custGeom>
          <a:noFill/>
          <a:ln w="38100" cap="flat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8036E823-9CD1-4B0D-AE45-7E7FEE44CE50}"/>
              </a:ext>
            </a:extLst>
          </p:cNvPr>
          <p:cNvSpPr/>
          <p:nvPr/>
        </p:nvSpPr>
        <p:spPr>
          <a:xfrm>
            <a:off x="1118822" y="5945743"/>
            <a:ext cx="873766" cy="655963"/>
          </a:xfrm>
          <a:custGeom>
            <a:avLst/>
            <a:gdLst>
              <a:gd name="connsiteX0" fmla="*/ 712381 w 988828"/>
              <a:gd name="connsiteY0" fmla="*/ 10633 h 797442"/>
              <a:gd name="connsiteX1" fmla="*/ 637953 w 988828"/>
              <a:gd name="connsiteY1" fmla="*/ 0 h 797442"/>
              <a:gd name="connsiteX2" fmla="*/ 297711 w 988828"/>
              <a:gd name="connsiteY2" fmla="*/ 10633 h 797442"/>
              <a:gd name="connsiteX3" fmla="*/ 148856 w 988828"/>
              <a:gd name="connsiteY3" fmla="*/ 31898 h 797442"/>
              <a:gd name="connsiteX4" fmla="*/ 116958 w 988828"/>
              <a:gd name="connsiteY4" fmla="*/ 53163 h 797442"/>
              <a:gd name="connsiteX5" fmla="*/ 63795 w 988828"/>
              <a:gd name="connsiteY5" fmla="*/ 116958 h 797442"/>
              <a:gd name="connsiteX6" fmla="*/ 53163 w 988828"/>
              <a:gd name="connsiteY6" fmla="*/ 148856 h 797442"/>
              <a:gd name="connsiteX7" fmla="*/ 31898 w 988828"/>
              <a:gd name="connsiteY7" fmla="*/ 180754 h 797442"/>
              <a:gd name="connsiteX8" fmla="*/ 10632 w 988828"/>
              <a:gd name="connsiteY8" fmla="*/ 244549 h 797442"/>
              <a:gd name="connsiteX9" fmla="*/ 0 w 988828"/>
              <a:gd name="connsiteY9" fmla="*/ 276447 h 797442"/>
              <a:gd name="connsiteX10" fmla="*/ 10632 w 988828"/>
              <a:gd name="connsiteY10" fmla="*/ 457200 h 797442"/>
              <a:gd name="connsiteX11" fmla="*/ 31898 w 988828"/>
              <a:gd name="connsiteY11" fmla="*/ 489098 h 797442"/>
              <a:gd name="connsiteX12" fmla="*/ 53163 w 988828"/>
              <a:gd name="connsiteY12" fmla="*/ 552893 h 797442"/>
              <a:gd name="connsiteX13" fmla="*/ 74428 w 988828"/>
              <a:gd name="connsiteY13" fmla="*/ 627321 h 797442"/>
              <a:gd name="connsiteX14" fmla="*/ 106325 w 988828"/>
              <a:gd name="connsiteY14" fmla="*/ 648586 h 797442"/>
              <a:gd name="connsiteX15" fmla="*/ 191386 w 988828"/>
              <a:gd name="connsiteY15" fmla="*/ 669852 h 797442"/>
              <a:gd name="connsiteX16" fmla="*/ 223284 w 988828"/>
              <a:gd name="connsiteY16" fmla="*/ 691117 h 797442"/>
              <a:gd name="connsiteX17" fmla="*/ 255181 w 988828"/>
              <a:gd name="connsiteY17" fmla="*/ 701749 h 797442"/>
              <a:gd name="connsiteX18" fmla="*/ 382772 w 988828"/>
              <a:gd name="connsiteY18" fmla="*/ 765545 h 797442"/>
              <a:gd name="connsiteX19" fmla="*/ 446567 w 988828"/>
              <a:gd name="connsiteY19" fmla="*/ 786810 h 797442"/>
              <a:gd name="connsiteX20" fmla="*/ 478465 w 988828"/>
              <a:gd name="connsiteY20" fmla="*/ 797442 h 797442"/>
              <a:gd name="connsiteX21" fmla="*/ 925032 w 988828"/>
              <a:gd name="connsiteY21" fmla="*/ 786810 h 797442"/>
              <a:gd name="connsiteX22" fmla="*/ 946298 w 988828"/>
              <a:gd name="connsiteY22" fmla="*/ 744279 h 797442"/>
              <a:gd name="connsiteX23" fmla="*/ 956930 w 988828"/>
              <a:gd name="connsiteY23" fmla="*/ 712382 h 797442"/>
              <a:gd name="connsiteX24" fmla="*/ 988828 w 988828"/>
              <a:gd name="connsiteY24" fmla="*/ 648586 h 797442"/>
              <a:gd name="connsiteX25" fmla="*/ 967563 w 988828"/>
              <a:gd name="connsiteY25" fmla="*/ 457200 h 797442"/>
              <a:gd name="connsiteX26" fmla="*/ 956930 w 988828"/>
              <a:gd name="connsiteY26" fmla="*/ 425303 h 797442"/>
              <a:gd name="connsiteX27" fmla="*/ 914400 w 988828"/>
              <a:gd name="connsiteY27" fmla="*/ 361507 h 797442"/>
              <a:gd name="connsiteX28" fmla="*/ 893135 w 988828"/>
              <a:gd name="connsiteY28" fmla="*/ 329610 h 797442"/>
              <a:gd name="connsiteX29" fmla="*/ 839972 w 988828"/>
              <a:gd name="connsiteY29" fmla="*/ 233917 h 797442"/>
              <a:gd name="connsiteX30" fmla="*/ 818707 w 988828"/>
              <a:gd name="connsiteY30" fmla="*/ 202019 h 797442"/>
              <a:gd name="connsiteX31" fmla="*/ 786809 w 988828"/>
              <a:gd name="connsiteY31" fmla="*/ 138224 h 797442"/>
              <a:gd name="connsiteX32" fmla="*/ 776177 w 988828"/>
              <a:gd name="connsiteY32" fmla="*/ 106326 h 797442"/>
              <a:gd name="connsiteX33" fmla="*/ 754911 w 988828"/>
              <a:gd name="connsiteY33" fmla="*/ 31898 h 797442"/>
              <a:gd name="connsiteX34" fmla="*/ 712381 w 988828"/>
              <a:gd name="connsiteY34" fmla="*/ 10633 h 797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88828" h="797442">
                <a:moveTo>
                  <a:pt x="712381" y="10633"/>
                </a:moveTo>
                <a:cubicBezTo>
                  <a:pt x="692888" y="5317"/>
                  <a:pt x="663014" y="0"/>
                  <a:pt x="637953" y="0"/>
                </a:cubicBezTo>
                <a:cubicBezTo>
                  <a:pt x="524484" y="0"/>
                  <a:pt x="411039" y="4967"/>
                  <a:pt x="297711" y="10633"/>
                </a:cubicBezTo>
                <a:cubicBezTo>
                  <a:pt x="259683" y="12534"/>
                  <a:pt x="189212" y="25172"/>
                  <a:pt x="148856" y="31898"/>
                </a:cubicBezTo>
                <a:cubicBezTo>
                  <a:pt x="138223" y="38986"/>
                  <a:pt x="126775" y="44982"/>
                  <a:pt x="116958" y="53163"/>
                </a:cubicBezTo>
                <a:cubicBezTo>
                  <a:pt x="86258" y="78746"/>
                  <a:pt x="84704" y="85595"/>
                  <a:pt x="63795" y="116958"/>
                </a:cubicBezTo>
                <a:cubicBezTo>
                  <a:pt x="60251" y="127591"/>
                  <a:pt x="58175" y="138831"/>
                  <a:pt x="53163" y="148856"/>
                </a:cubicBezTo>
                <a:cubicBezTo>
                  <a:pt x="47448" y="160286"/>
                  <a:pt x="37088" y="169077"/>
                  <a:pt x="31898" y="180754"/>
                </a:cubicBezTo>
                <a:cubicBezTo>
                  <a:pt x="22794" y="201237"/>
                  <a:pt x="17720" y="223284"/>
                  <a:pt x="10632" y="244549"/>
                </a:cubicBezTo>
                <a:lnTo>
                  <a:pt x="0" y="276447"/>
                </a:lnTo>
                <a:cubicBezTo>
                  <a:pt x="3544" y="336698"/>
                  <a:pt x="1679" y="397513"/>
                  <a:pt x="10632" y="457200"/>
                </a:cubicBezTo>
                <a:cubicBezTo>
                  <a:pt x="12528" y="469838"/>
                  <a:pt x="26708" y="477420"/>
                  <a:pt x="31898" y="489098"/>
                </a:cubicBezTo>
                <a:cubicBezTo>
                  <a:pt x="41002" y="509581"/>
                  <a:pt x="47727" y="531147"/>
                  <a:pt x="53163" y="552893"/>
                </a:cubicBezTo>
                <a:cubicBezTo>
                  <a:pt x="53858" y="555675"/>
                  <a:pt x="68879" y="620385"/>
                  <a:pt x="74428" y="627321"/>
                </a:cubicBezTo>
                <a:cubicBezTo>
                  <a:pt x="82411" y="637299"/>
                  <a:pt x="94316" y="644219"/>
                  <a:pt x="106325" y="648586"/>
                </a:cubicBezTo>
                <a:cubicBezTo>
                  <a:pt x="133792" y="658574"/>
                  <a:pt x="191386" y="669852"/>
                  <a:pt x="191386" y="669852"/>
                </a:cubicBezTo>
                <a:cubicBezTo>
                  <a:pt x="202019" y="676940"/>
                  <a:pt x="211854" y="685402"/>
                  <a:pt x="223284" y="691117"/>
                </a:cubicBezTo>
                <a:cubicBezTo>
                  <a:pt x="233308" y="696129"/>
                  <a:pt x="245384" y="696306"/>
                  <a:pt x="255181" y="701749"/>
                </a:cubicBezTo>
                <a:cubicBezTo>
                  <a:pt x="378847" y="770451"/>
                  <a:pt x="258580" y="724147"/>
                  <a:pt x="382772" y="765545"/>
                </a:cubicBezTo>
                <a:lnTo>
                  <a:pt x="446567" y="786810"/>
                </a:lnTo>
                <a:lnTo>
                  <a:pt x="478465" y="797442"/>
                </a:lnTo>
                <a:lnTo>
                  <a:pt x="925032" y="786810"/>
                </a:lnTo>
                <a:cubicBezTo>
                  <a:pt x="940781" y="785020"/>
                  <a:pt x="940054" y="758848"/>
                  <a:pt x="946298" y="744279"/>
                </a:cubicBezTo>
                <a:cubicBezTo>
                  <a:pt x="950713" y="733978"/>
                  <a:pt x="951918" y="722406"/>
                  <a:pt x="956930" y="712382"/>
                </a:cubicBezTo>
                <a:cubicBezTo>
                  <a:pt x="998155" y="629931"/>
                  <a:pt x="962100" y="728766"/>
                  <a:pt x="988828" y="648586"/>
                </a:cubicBezTo>
                <a:cubicBezTo>
                  <a:pt x="980835" y="536689"/>
                  <a:pt x="989178" y="532852"/>
                  <a:pt x="967563" y="457200"/>
                </a:cubicBezTo>
                <a:cubicBezTo>
                  <a:pt x="964484" y="446424"/>
                  <a:pt x="962373" y="435100"/>
                  <a:pt x="956930" y="425303"/>
                </a:cubicBezTo>
                <a:cubicBezTo>
                  <a:pt x="944518" y="402962"/>
                  <a:pt x="928577" y="382772"/>
                  <a:pt x="914400" y="361507"/>
                </a:cubicBezTo>
                <a:cubicBezTo>
                  <a:pt x="907312" y="350875"/>
                  <a:pt x="897176" y="341733"/>
                  <a:pt x="893135" y="329610"/>
                </a:cubicBezTo>
                <a:cubicBezTo>
                  <a:pt x="874420" y="273466"/>
                  <a:pt x="888719" y="307038"/>
                  <a:pt x="839972" y="233917"/>
                </a:cubicBezTo>
                <a:cubicBezTo>
                  <a:pt x="832884" y="223284"/>
                  <a:pt x="822748" y="214142"/>
                  <a:pt x="818707" y="202019"/>
                </a:cubicBezTo>
                <a:cubicBezTo>
                  <a:pt x="804033" y="157998"/>
                  <a:pt x="814291" y="179446"/>
                  <a:pt x="786809" y="138224"/>
                </a:cubicBezTo>
                <a:cubicBezTo>
                  <a:pt x="783265" y="127591"/>
                  <a:pt x="779256" y="117103"/>
                  <a:pt x="776177" y="106326"/>
                </a:cubicBezTo>
                <a:cubicBezTo>
                  <a:pt x="771635" y="90428"/>
                  <a:pt x="763409" y="48894"/>
                  <a:pt x="754911" y="31898"/>
                </a:cubicBezTo>
                <a:cubicBezTo>
                  <a:pt x="749196" y="20468"/>
                  <a:pt x="731874" y="15949"/>
                  <a:pt x="712381" y="10633"/>
                </a:cubicBezTo>
                <a:close/>
              </a:path>
            </a:pathLst>
          </a:custGeom>
          <a:noFill/>
          <a:ln w="38100" cap="flat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E0A9BE11-B919-4FC7-A048-C53DF631F1E7}"/>
              </a:ext>
            </a:extLst>
          </p:cNvPr>
          <p:cNvSpPr/>
          <p:nvPr/>
        </p:nvSpPr>
        <p:spPr>
          <a:xfrm>
            <a:off x="2030809" y="5124033"/>
            <a:ext cx="1912078" cy="1205792"/>
          </a:xfrm>
          <a:custGeom>
            <a:avLst/>
            <a:gdLst>
              <a:gd name="connsiteX0" fmla="*/ 861237 w 2228173"/>
              <a:gd name="connsiteY0" fmla="*/ 1417 h 1362385"/>
              <a:gd name="connsiteX1" fmla="*/ 637954 w 2228173"/>
              <a:gd name="connsiteY1" fmla="*/ 12050 h 1362385"/>
              <a:gd name="connsiteX2" fmla="*/ 499730 w 2228173"/>
              <a:gd name="connsiteY2" fmla="*/ 33315 h 1362385"/>
              <a:gd name="connsiteX3" fmla="*/ 425303 w 2228173"/>
              <a:gd name="connsiteY3" fmla="*/ 43947 h 1362385"/>
              <a:gd name="connsiteX4" fmla="*/ 340242 w 2228173"/>
              <a:gd name="connsiteY4" fmla="*/ 65213 h 1362385"/>
              <a:gd name="connsiteX5" fmla="*/ 297712 w 2228173"/>
              <a:gd name="connsiteY5" fmla="*/ 86478 h 1362385"/>
              <a:gd name="connsiteX6" fmla="*/ 223284 w 2228173"/>
              <a:gd name="connsiteY6" fmla="*/ 97110 h 1362385"/>
              <a:gd name="connsiteX7" fmla="*/ 180754 w 2228173"/>
              <a:gd name="connsiteY7" fmla="*/ 118375 h 1362385"/>
              <a:gd name="connsiteX8" fmla="*/ 148856 w 2228173"/>
              <a:gd name="connsiteY8" fmla="*/ 129008 h 1362385"/>
              <a:gd name="connsiteX9" fmla="*/ 95693 w 2228173"/>
              <a:gd name="connsiteY9" fmla="*/ 171538 h 1362385"/>
              <a:gd name="connsiteX10" fmla="*/ 74428 w 2228173"/>
              <a:gd name="connsiteY10" fmla="*/ 203436 h 1362385"/>
              <a:gd name="connsiteX11" fmla="*/ 42530 w 2228173"/>
              <a:gd name="connsiteY11" fmla="*/ 224701 h 1362385"/>
              <a:gd name="connsiteX12" fmla="*/ 0 w 2228173"/>
              <a:gd name="connsiteY12" fmla="*/ 309761 h 1362385"/>
              <a:gd name="connsiteX13" fmla="*/ 10633 w 2228173"/>
              <a:gd name="connsiteY13" fmla="*/ 447985 h 1362385"/>
              <a:gd name="connsiteX14" fmla="*/ 21265 w 2228173"/>
              <a:gd name="connsiteY14" fmla="*/ 479882 h 1362385"/>
              <a:gd name="connsiteX15" fmla="*/ 63796 w 2228173"/>
              <a:gd name="connsiteY15" fmla="*/ 533045 h 1362385"/>
              <a:gd name="connsiteX16" fmla="*/ 74428 w 2228173"/>
              <a:gd name="connsiteY16" fmla="*/ 564943 h 1362385"/>
              <a:gd name="connsiteX17" fmla="*/ 138223 w 2228173"/>
              <a:gd name="connsiteY17" fmla="*/ 639371 h 1362385"/>
              <a:gd name="connsiteX18" fmla="*/ 180754 w 2228173"/>
              <a:gd name="connsiteY18" fmla="*/ 692533 h 1362385"/>
              <a:gd name="connsiteX19" fmla="*/ 202019 w 2228173"/>
              <a:gd name="connsiteY19" fmla="*/ 713799 h 1362385"/>
              <a:gd name="connsiteX20" fmla="*/ 223284 w 2228173"/>
              <a:gd name="connsiteY20" fmla="*/ 745696 h 1362385"/>
              <a:gd name="connsiteX21" fmla="*/ 318977 w 2228173"/>
              <a:gd name="connsiteY21" fmla="*/ 777594 h 1362385"/>
              <a:gd name="connsiteX22" fmla="*/ 361507 w 2228173"/>
              <a:gd name="connsiteY22" fmla="*/ 798859 h 1362385"/>
              <a:gd name="connsiteX23" fmla="*/ 393405 w 2228173"/>
              <a:gd name="connsiteY23" fmla="*/ 809492 h 1362385"/>
              <a:gd name="connsiteX24" fmla="*/ 457200 w 2228173"/>
              <a:gd name="connsiteY24" fmla="*/ 862654 h 1362385"/>
              <a:gd name="connsiteX25" fmla="*/ 499730 w 2228173"/>
              <a:gd name="connsiteY25" fmla="*/ 926450 h 1362385"/>
              <a:gd name="connsiteX26" fmla="*/ 520996 w 2228173"/>
              <a:gd name="connsiteY26" fmla="*/ 990245 h 1362385"/>
              <a:gd name="connsiteX27" fmla="*/ 552893 w 2228173"/>
              <a:gd name="connsiteY27" fmla="*/ 1096571 h 1362385"/>
              <a:gd name="connsiteX28" fmla="*/ 563526 w 2228173"/>
              <a:gd name="connsiteY28" fmla="*/ 1160366 h 1362385"/>
              <a:gd name="connsiteX29" fmla="*/ 606056 w 2228173"/>
              <a:gd name="connsiteY29" fmla="*/ 1245426 h 1362385"/>
              <a:gd name="connsiteX30" fmla="*/ 616689 w 2228173"/>
              <a:gd name="connsiteY30" fmla="*/ 1277324 h 1362385"/>
              <a:gd name="connsiteX31" fmla="*/ 754912 w 2228173"/>
              <a:gd name="connsiteY31" fmla="*/ 1330487 h 1362385"/>
              <a:gd name="connsiteX32" fmla="*/ 850605 w 2228173"/>
              <a:gd name="connsiteY32" fmla="*/ 1351752 h 1362385"/>
              <a:gd name="connsiteX33" fmla="*/ 882503 w 2228173"/>
              <a:gd name="connsiteY33" fmla="*/ 1362385 h 1362385"/>
              <a:gd name="connsiteX34" fmla="*/ 1105786 w 2228173"/>
              <a:gd name="connsiteY34" fmla="*/ 1351752 h 1362385"/>
              <a:gd name="connsiteX35" fmla="*/ 1137684 w 2228173"/>
              <a:gd name="connsiteY35" fmla="*/ 1341119 h 1362385"/>
              <a:gd name="connsiteX36" fmla="*/ 1180214 w 2228173"/>
              <a:gd name="connsiteY36" fmla="*/ 1330487 h 1362385"/>
              <a:gd name="connsiteX37" fmla="*/ 1244009 w 2228173"/>
              <a:gd name="connsiteY37" fmla="*/ 1309222 h 1362385"/>
              <a:gd name="connsiteX38" fmla="*/ 1339703 w 2228173"/>
              <a:gd name="connsiteY38" fmla="*/ 1266692 h 1362385"/>
              <a:gd name="connsiteX39" fmla="*/ 1371600 w 2228173"/>
              <a:gd name="connsiteY39" fmla="*/ 1256059 h 1362385"/>
              <a:gd name="connsiteX40" fmla="*/ 1435396 w 2228173"/>
              <a:gd name="connsiteY40" fmla="*/ 1202896 h 1362385"/>
              <a:gd name="connsiteX41" fmla="*/ 1499191 w 2228173"/>
              <a:gd name="connsiteY41" fmla="*/ 1160366 h 1362385"/>
              <a:gd name="connsiteX42" fmla="*/ 1531089 w 2228173"/>
              <a:gd name="connsiteY42" fmla="*/ 1139101 h 1362385"/>
              <a:gd name="connsiteX43" fmla="*/ 1562986 w 2228173"/>
              <a:gd name="connsiteY43" fmla="*/ 1117836 h 1362385"/>
              <a:gd name="connsiteX44" fmla="*/ 1626782 w 2228173"/>
              <a:gd name="connsiteY44" fmla="*/ 1096571 h 1362385"/>
              <a:gd name="connsiteX45" fmla="*/ 1786270 w 2228173"/>
              <a:gd name="connsiteY45" fmla="*/ 1064673 h 1362385"/>
              <a:gd name="connsiteX46" fmla="*/ 1860698 w 2228173"/>
              <a:gd name="connsiteY46" fmla="*/ 1043408 h 1362385"/>
              <a:gd name="connsiteX47" fmla="*/ 1945758 w 2228173"/>
              <a:gd name="connsiteY47" fmla="*/ 1022143 h 1362385"/>
              <a:gd name="connsiteX48" fmla="*/ 2020186 w 2228173"/>
              <a:gd name="connsiteY48" fmla="*/ 937082 h 1362385"/>
              <a:gd name="connsiteX49" fmla="*/ 2062716 w 2228173"/>
              <a:gd name="connsiteY49" fmla="*/ 873287 h 1362385"/>
              <a:gd name="connsiteX50" fmla="*/ 2105247 w 2228173"/>
              <a:gd name="connsiteY50" fmla="*/ 777594 h 1362385"/>
              <a:gd name="connsiteX51" fmla="*/ 2137144 w 2228173"/>
              <a:gd name="connsiteY51" fmla="*/ 745696 h 1362385"/>
              <a:gd name="connsiteX52" fmla="*/ 2169042 w 2228173"/>
              <a:gd name="connsiteY52" fmla="*/ 692533 h 1362385"/>
              <a:gd name="connsiteX53" fmla="*/ 2179675 w 2228173"/>
              <a:gd name="connsiteY53" fmla="*/ 660636 h 1362385"/>
              <a:gd name="connsiteX54" fmla="*/ 2200940 w 2228173"/>
              <a:gd name="connsiteY54" fmla="*/ 628738 h 1362385"/>
              <a:gd name="connsiteX55" fmla="*/ 2211572 w 2228173"/>
              <a:gd name="connsiteY55" fmla="*/ 596840 h 1362385"/>
              <a:gd name="connsiteX56" fmla="*/ 2211572 w 2228173"/>
              <a:gd name="connsiteY56" fmla="*/ 256599 h 1362385"/>
              <a:gd name="connsiteX57" fmla="*/ 2190307 w 2228173"/>
              <a:gd name="connsiteY57" fmla="*/ 235333 h 1362385"/>
              <a:gd name="connsiteX58" fmla="*/ 2158409 w 2228173"/>
              <a:gd name="connsiteY58" fmla="*/ 214068 h 1362385"/>
              <a:gd name="connsiteX59" fmla="*/ 2083982 w 2228173"/>
              <a:gd name="connsiteY59" fmla="*/ 182171 h 1362385"/>
              <a:gd name="connsiteX60" fmla="*/ 1998921 w 2228173"/>
              <a:gd name="connsiteY60" fmla="*/ 160906 h 1362385"/>
              <a:gd name="connsiteX61" fmla="*/ 1765005 w 2228173"/>
              <a:gd name="connsiteY61" fmla="*/ 171538 h 1362385"/>
              <a:gd name="connsiteX62" fmla="*/ 1711842 w 2228173"/>
              <a:gd name="connsiteY62" fmla="*/ 182171 h 1362385"/>
              <a:gd name="connsiteX63" fmla="*/ 1562986 w 2228173"/>
              <a:gd name="connsiteY63" fmla="*/ 192803 h 1362385"/>
              <a:gd name="connsiteX64" fmla="*/ 1531089 w 2228173"/>
              <a:gd name="connsiteY64" fmla="*/ 203436 h 1362385"/>
              <a:gd name="connsiteX65" fmla="*/ 1244009 w 2228173"/>
              <a:gd name="connsiteY65" fmla="*/ 203436 h 1362385"/>
              <a:gd name="connsiteX66" fmla="*/ 1212112 w 2228173"/>
              <a:gd name="connsiteY66" fmla="*/ 192803 h 1362385"/>
              <a:gd name="connsiteX67" fmla="*/ 1180214 w 2228173"/>
              <a:gd name="connsiteY67" fmla="*/ 171538 h 1362385"/>
              <a:gd name="connsiteX68" fmla="*/ 1127051 w 2228173"/>
              <a:gd name="connsiteY68" fmla="*/ 160906 h 1362385"/>
              <a:gd name="connsiteX69" fmla="*/ 1095154 w 2228173"/>
              <a:gd name="connsiteY69" fmla="*/ 150273 h 1362385"/>
              <a:gd name="connsiteX70" fmla="*/ 1052623 w 2228173"/>
              <a:gd name="connsiteY70" fmla="*/ 139640 h 1362385"/>
              <a:gd name="connsiteX71" fmla="*/ 988828 w 2228173"/>
              <a:gd name="connsiteY71" fmla="*/ 118375 h 1362385"/>
              <a:gd name="connsiteX72" fmla="*/ 956930 w 2228173"/>
              <a:gd name="connsiteY72" fmla="*/ 107743 h 1362385"/>
              <a:gd name="connsiteX73" fmla="*/ 925033 w 2228173"/>
              <a:gd name="connsiteY73" fmla="*/ 86478 h 1362385"/>
              <a:gd name="connsiteX74" fmla="*/ 914400 w 2228173"/>
              <a:gd name="connsiteY74" fmla="*/ 43947 h 1362385"/>
              <a:gd name="connsiteX75" fmla="*/ 861237 w 2228173"/>
              <a:gd name="connsiteY75" fmla="*/ 1417 h 1362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2228173" h="1362385">
                <a:moveTo>
                  <a:pt x="861237" y="1417"/>
                </a:moveTo>
                <a:cubicBezTo>
                  <a:pt x="815163" y="-3899"/>
                  <a:pt x="712301" y="7094"/>
                  <a:pt x="637954" y="12050"/>
                </a:cubicBezTo>
                <a:cubicBezTo>
                  <a:pt x="474467" y="22949"/>
                  <a:pt x="597652" y="15511"/>
                  <a:pt x="499730" y="33315"/>
                </a:cubicBezTo>
                <a:cubicBezTo>
                  <a:pt x="475073" y="37798"/>
                  <a:pt x="449877" y="39032"/>
                  <a:pt x="425303" y="43947"/>
                </a:cubicBezTo>
                <a:cubicBezTo>
                  <a:pt x="396644" y="49679"/>
                  <a:pt x="366383" y="52143"/>
                  <a:pt x="340242" y="65213"/>
                </a:cubicBezTo>
                <a:cubicBezTo>
                  <a:pt x="326065" y="72301"/>
                  <a:pt x="313004" y="82308"/>
                  <a:pt x="297712" y="86478"/>
                </a:cubicBezTo>
                <a:cubicBezTo>
                  <a:pt x="273534" y="93072"/>
                  <a:pt x="248093" y="93566"/>
                  <a:pt x="223284" y="97110"/>
                </a:cubicBezTo>
                <a:cubicBezTo>
                  <a:pt x="209107" y="104198"/>
                  <a:pt x="195322" y="112131"/>
                  <a:pt x="180754" y="118375"/>
                </a:cubicBezTo>
                <a:cubicBezTo>
                  <a:pt x="170452" y="122790"/>
                  <a:pt x="157608" y="122006"/>
                  <a:pt x="148856" y="129008"/>
                </a:cubicBezTo>
                <a:cubicBezTo>
                  <a:pt x="80153" y="183971"/>
                  <a:pt x="175867" y="144815"/>
                  <a:pt x="95693" y="171538"/>
                </a:cubicBezTo>
                <a:cubicBezTo>
                  <a:pt x="88605" y="182171"/>
                  <a:pt x="83464" y="194400"/>
                  <a:pt x="74428" y="203436"/>
                </a:cubicBezTo>
                <a:cubicBezTo>
                  <a:pt x="65392" y="212472"/>
                  <a:pt x="49858" y="214232"/>
                  <a:pt x="42530" y="224701"/>
                </a:cubicBezTo>
                <a:cubicBezTo>
                  <a:pt x="24351" y="250671"/>
                  <a:pt x="0" y="309761"/>
                  <a:pt x="0" y="309761"/>
                </a:cubicBezTo>
                <a:cubicBezTo>
                  <a:pt x="3544" y="355836"/>
                  <a:pt x="4901" y="402131"/>
                  <a:pt x="10633" y="447985"/>
                </a:cubicBezTo>
                <a:cubicBezTo>
                  <a:pt x="12023" y="459106"/>
                  <a:pt x="15325" y="470378"/>
                  <a:pt x="21265" y="479882"/>
                </a:cubicBezTo>
                <a:cubicBezTo>
                  <a:pt x="33293" y="499126"/>
                  <a:pt x="49619" y="515324"/>
                  <a:pt x="63796" y="533045"/>
                </a:cubicBezTo>
                <a:cubicBezTo>
                  <a:pt x="67340" y="543678"/>
                  <a:pt x="68867" y="555212"/>
                  <a:pt x="74428" y="564943"/>
                </a:cubicBezTo>
                <a:cubicBezTo>
                  <a:pt x="92612" y="596766"/>
                  <a:pt x="113087" y="614235"/>
                  <a:pt x="138223" y="639371"/>
                </a:cubicBezTo>
                <a:cubicBezTo>
                  <a:pt x="155089" y="689966"/>
                  <a:pt x="137032" y="657555"/>
                  <a:pt x="180754" y="692533"/>
                </a:cubicBezTo>
                <a:cubicBezTo>
                  <a:pt x="188582" y="698795"/>
                  <a:pt x="195757" y="705971"/>
                  <a:pt x="202019" y="713799"/>
                </a:cubicBezTo>
                <a:cubicBezTo>
                  <a:pt x="210002" y="723777"/>
                  <a:pt x="212448" y="738923"/>
                  <a:pt x="223284" y="745696"/>
                </a:cubicBezTo>
                <a:cubicBezTo>
                  <a:pt x="265805" y="772272"/>
                  <a:pt x="281768" y="758989"/>
                  <a:pt x="318977" y="777594"/>
                </a:cubicBezTo>
                <a:cubicBezTo>
                  <a:pt x="333154" y="784682"/>
                  <a:pt x="346939" y="792615"/>
                  <a:pt x="361507" y="798859"/>
                </a:cubicBezTo>
                <a:cubicBezTo>
                  <a:pt x="371809" y="803274"/>
                  <a:pt x="383380" y="804480"/>
                  <a:pt x="393405" y="809492"/>
                </a:cubicBezTo>
                <a:cubicBezTo>
                  <a:pt x="423012" y="824295"/>
                  <a:pt x="433684" y="839138"/>
                  <a:pt x="457200" y="862654"/>
                </a:cubicBezTo>
                <a:cubicBezTo>
                  <a:pt x="492377" y="968181"/>
                  <a:pt x="433359" y="806983"/>
                  <a:pt x="499730" y="926450"/>
                </a:cubicBezTo>
                <a:cubicBezTo>
                  <a:pt x="510616" y="946045"/>
                  <a:pt x="513908" y="968980"/>
                  <a:pt x="520996" y="990245"/>
                </a:cubicBezTo>
                <a:cubicBezTo>
                  <a:pt x="532746" y="1025496"/>
                  <a:pt x="545583" y="1060023"/>
                  <a:pt x="552893" y="1096571"/>
                </a:cubicBezTo>
                <a:cubicBezTo>
                  <a:pt x="557121" y="1117711"/>
                  <a:pt x="557854" y="1139567"/>
                  <a:pt x="563526" y="1160366"/>
                </a:cubicBezTo>
                <a:cubicBezTo>
                  <a:pt x="585602" y="1241312"/>
                  <a:pt x="576838" y="1186991"/>
                  <a:pt x="606056" y="1245426"/>
                </a:cubicBezTo>
                <a:cubicBezTo>
                  <a:pt x="611068" y="1255451"/>
                  <a:pt x="608764" y="1269399"/>
                  <a:pt x="616689" y="1277324"/>
                </a:cubicBezTo>
                <a:cubicBezTo>
                  <a:pt x="670382" y="1331017"/>
                  <a:pt x="685537" y="1318925"/>
                  <a:pt x="754912" y="1330487"/>
                </a:cubicBezTo>
                <a:cubicBezTo>
                  <a:pt x="781233" y="1334874"/>
                  <a:pt x="823834" y="1344103"/>
                  <a:pt x="850605" y="1351752"/>
                </a:cubicBezTo>
                <a:cubicBezTo>
                  <a:pt x="861382" y="1354831"/>
                  <a:pt x="871870" y="1358841"/>
                  <a:pt x="882503" y="1362385"/>
                </a:cubicBezTo>
                <a:cubicBezTo>
                  <a:pt x="956931" y="1358841"/>
                  <a:pt x="1031531" y="1357940"/>
                  <a:pt x="1105786" y="1351752"/>
                </a:cubicBezTo>
                <a:cubicBezTo>
                  <a:pt x="1116955" y="1350821"/>
                  <a:pt x="1126907" y="1344198"/>
                  <a:pt x="1137684" y="1341119"/>
                </a:cubicBezTo>
                <a:cubicBezTo>
                  <a:pt x="1151735" y="1337105"/>
                  <a:pt x="1166217" y="1334686"/>
                  <a:pt x="1180214" y="1330487"/>
                </a:cubicBezTo>
                <a:cubicBezTo>
                  <a:pt x="1201684" y="1324046"/>
                  <a:pt x="1244009" y="1309222"/>
                  <a:pt x="1244009" y="1309222"/>
                </a:cubicBezTo>
                <a:cubicBezTo>
                  <a:pt x="1294559" y="1275522"/>
                  <a:pt x="1263782" y="1291999"/>
                  <a:pt x="1339703" y="1266692"/>
                </a:cubicBezTo>
                <a:cubicBezTo>
                  <a:pt x="1350335" y="1263148"/>
                  <a:pt x="1362275" y="1262276"/>
                  <a:pt x="1371600" y="1256059"/>
                </a:cubicBezTo>
                <a:cubicBezTo>
                  <a:pt x="1485576" y="1180076"/>
                  <a:pt x="1312603" y="1298402"/>
                  <a:pt x="1435396" y="1202896"/>
                </a:cubicBezTo>
                <a:cubicBezTo>
                  <a:pt x="1455570" y="1187205"/>
                  <a:pt x="1477926" y="1174543"/>
                  <a:pt x="1499191" y="1160366"/>
                </a:cubicBezTo>
                <a:lnTo>
                  <a:pt x="1531089" y="1139101"/>
                </a:lnTo>
                <a:cubicBezTo>
                  <a:pt x="1541721" y="1132013"/>
                  <a:pt x="1550863" y="1121877"/>
                  <a:pt x="1562986" y="1117836"/>
                </a:cubicBezTo>
                <a:lnTo>
                  <a:pt x="1626782" y="1096571"/>
                </a:lnTo>
                <a:cubicBezTo>
                  <a:pt x="1697421" y="1049478"/>
                  <a:pt x="1635150" y="1083564"/>
                  <a:pt x="1786270" y="1064673"/>
                </a:cubicBezTo>
                <a:cubicBezTo>
                  <a:pt x="1826034" y="1059702"/>
                  <a:pt x="1825397" y="1052233"/>
                  <a:pt x="1860698" y="1043408"/>
                </a:cubicBezTo>
                <a:lnTo>
                  <a:pt x="1945758" y="1022143"/>
                </a:lnTo>
                <a:cubicBezTo>
                  <a:pt x="1998922" y="986701"/>
                  <a:pt x="1970567" y="1011511"/>
                  <a:pt x="2020186" y="937082"/>
                </a:cubicBezTo>
                <a:lnTo>
                  <a:pt x="2062716" y="873287"/>
                </a:lnTo>
                <a:cubicBezTo>
                  <a:pt x="2078171" y="826925"/>
                  <a:pt x="2077165" y="811293"/>
                  <a:pt x="2105247" y="777594"/>
                </a:cubicBezTo>
                <a:cubicBezTo>
                  <a:pt x="2114873" y="766042"/>
                  <a:pt x="2126512" y="756329"/>
                  <a:pt x="2137144" y="745696"/>
                </a:cubicBezTo>
                <a:cubicBezTo>
                  <a:pt x="2167265" y="655339"/>
                  <a:pt x="2125257" y="765508"/>
                  <a:pt x="2169042" y="692533"/>
                </a:cubicBezTo>
                <a:cubicBezTo>
                  <a:pt x="2174808" y="682923"/>
                  <a:pt x="2174663" y="670660"/>
                  <a:pt x="2179675" y="660636"/>
                </a:cubicBezTo>
                <a:cubicBezTo>
                  <a:pt x="2185390" y="649206"/>
                  <a:pt x="2193852" y="639371"/>
                  <a:pt x="2200940" y="628738"/>
                </a:cubicBezTo>
                <a:cubicBezTo>
                  <a:pt x="2204484" y="618105"/>
                  <a:pt x="2208854" y="607713"/>
                  <a:pt x="2211572" y="596840"/>
                </a:cubicBezTo>
                <a:cubicBezTo>
                  <a:pt x="2240432" y="481398"/>
                  <a:pt x="2225806" y="394194"/>
                  <a:pt x="2211572" y="256599"/>
                </a:cubicBezTo>
                <a:cubicBezTo>
                  <a:pt x="2210540" y="246628"/>
                  <a:pt x="2198135" y="241595"/>
                  <a:pt x="2190307" y="235333"/>
                </a:cubicBezTo>
                <a:cubicBezTo>
                  <a:pt x="2180328" y="227350"/>
                  <a:pt x="2169504" y="220408"/>
                  <a:pt x="2158409" y="214068"/>
                </a:cubicBezTo>
                <a:cubicBezTo>
                  <a:pt x="2131888" y="198913"/>
                  <a:pt x="2112508" y="189951"/>
                  <a:pt x="2083982" y="182171"/>
                </a:cubicBezTo>
                <a:cubicBezTo>
                  <a:pt x="2055786" y="174481"/>
                  <a:pt x="1998921" y="160906"/>
                  <a:pt x="1998921" y="160906"/>
                </a:cubicBezTo>
                <a:cubicBezTo>
                  <a:pt x="1920949" y="164450"/>
                  <a:pt x="1842844" y="165772"/>
                  <a:pt x="1765005" y="171538"/>
                </a:cubicBezTo>
                <a:cubicBezTo>
                  <a:pt x="1746982" y="172873"/>
                  <a:pt x="1729815" y="180279"/>
                  <a:pt x="1711842" y="182171"/>
                </a:cubicBezTo>
                <a:cubicBezTo>
                  <a:pt x="1662370" y="187379"/>
                  <a:pt x="1612605" y="189259"/>
                  <a:pt x="1562986" y="192803"/>
                </a:cubicBezTo>
                <a:cubicBezTo>
                  <a:pt x="1552354" y="196347"/>
                  <a:pt x="1542116" y="201431"/>
                  <a:pt x="1531089" y="203436"/>
                </a:cubicBezTo>
                <a:cubicBezTo>
                  <a:pt x="1415951" y="224370"/>
                  <a:pt x="1387635" y="210995"/>
                  <a:pt x="1244009" y="203436"/>
                </a:cubicBezTo>
                <a:cubicBezTo>
                  <a:pt x="1233377" y="199892"/>
                  <a:pt x="1222136" y="197815"/>
                  <a:pt x="1212112" y="192803"/>
                </a:cubicBezTo>
                <a:cubicBezTo>
                  <a:pt x="1200682" y="187088"/>
                  <a:pt x="1192179" y="176025"/>
                  <a:pt x="1180214" y="171538"/>
                </a:cubicBezTo>
                <a:cubicBezTo>
                  <a:pt x="1163293" y="165193"/>
                  <a:pt x="1144583" y="165289"/>
                  <a:pt x="1127051" y="160906"/>
                </a:cubicBezTo>
                <a:cubicBezTo>
                  <a:pt x="1116178" y="158188"/>
                  <a:pt x="1105930" y="153352"/>
                  <a:pt x="1095154" y="150273"/>
                </a:cubicBezTo>
                <a:cubicBezTo>
                  <a:pt x="1081103" y="146258"/>
                  <a:pt x="1066620" y="143839"/>
                  <a:pt x="1052623" y="139640"/>
                </a:cubicBezTo>
                <a:cubicBezTo>
                  <a:pt x="1031153" y="133199"/>
                  <a:pt x="1010093" y="125463"/>
                  <a:pt x="988828" y="118375"/>
                </a:cubicBezTo>
                <a:lnTo>
                  <a:pt x="956930" y="107743"/>
                </a:lnTo>
                <a:cubicBezTo>
                  <a:pt x="946298" y="100655"/>
                  <a:pt x="932121" y="97110"/>
                  <a:pt x="925033" y="86478"/>
                </a:cubicBezTo>
                <a:cubicBezTo>
                  <a:pt x="916927" y="74319"/>
                  <a:pt x="920157" y="57379"/>
                  <a:pt x="914400" y="43947"/>
                </a:cubicBezTo>
                <a:cubicBezTo>
                  <a:pt x="905384" y="22911"/>
                  <a:pt x="907311" y="6733"/>
                  <a:pt x="861237" y="1417"/>
                </a:cubicBezTo>
                <a:close/>
              </a:path>
            </a:pathLst>
          </a:custGeom>
          <a:noFill/>
          <a:ln w="38100" cap="flat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CF80E62A-9E8D-46E4-8D7F-16116FFC28B7}"/>
              </a:ext>
            </a:extLst>
          </p:cNvPr>
          <p:cNvCxnSpPr/>
          <p:nvPr/>
        </p:nvCxnSpPr>
        <p:spPr>
          <a:xfrm>
            <a:off x="6771136" y="419290"/>
            <a:ext cx="0" cy="4114800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C5CEB7B3-CD31-47A3-9C0E-3A7397672110}"/>
              </a:ext>
            </a:extLst>
          </p:cNvPr>
          <p:cNvCxnSpPr/>
          <p:nvPr/>
        </p:nvCxnSpPr>
        <p:spPr>
          <a:xfrm>
            <a:off x="10845069" y="409314"/>
            <a:ext cx="0" cy="4114800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855DC3D-A833-4AED-81A1-D2F497955D0B}"/>
              </a:ext>
            </a:extLst>
          </p:cNvPr>
          <p:cNvCxnSpPr/>
          <p:nvPr/>
        </p:nvCxnSpPr>
        <p:spPr>
          <a:xfrm>
            <a:off x="4141618" y="1788326"/>
            <a:ext cx="7924965" cy="0"/>
          </a:xfrm>
          <a:prstGeom prst="line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8AB37143-6333-4511-99F4-4053E2BF772B}"/>
              </a:ext>
            </a:extLst>
          </p:cNvPr>
          <p:cNvCxnSpPr/>
          <p:nvPr/>
        </p:nvCxnSpPr>
        <p:spPr>
          <a:xfrm>
            <a:off x="4146563" y="3183046"/>
            <a:ext cx="7924965" cy="0"/>
          </a:xfrm>
          <a:prstGeom prst="line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1916E0A4-E4EA-4296-B5C4-DA4ABCD4EB57}"/>
              </a:ext>
            </a:extLst>
          </p:cNvPr>
          <p:cNvCxnSpPr>
            <a:stCxn id="34" idx="2"/>
            <a:endCxn id="25" idx="7"/>
          </p:cNvCxnSpPr>
          <p:nvPr/>
        </p:nvCxnSpPr>
        <p:spPr>
          <a:xfrm flipH="1">
            <a:off x="3067680" y="5717144"/>
            <a:ext cx="264334" cy="14513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7FFD775-2C21-4C25-BCF2-EC57FFBE8D71}"/>
              </a:ext>
            </a:extLst>
          </p:cNvPr>
          <p:cNvCxnSpPr>
            <a:stCxn id="25" idx="1"/>
            <a:endCxn id="33" idx="5"/>
          </p:cNvCxnSpPr>
          <p:nvPr/>
        </p:nvCxnSpPr>
        <p:spPr>
          <a:xfrm flipH="1" flipV="1">
            <a:off x="2576582" y="5607069"/>
            <a:ext cx="141418" cy="25520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52189BC6-AB17-4D4B-B211-32C85CEF9368}"/>
              </a:ext>
            </a:extLst>
          </p:cNvPr>
          <p:cNvCxnSpPr>
            <a:stCxn id="34" idx="1"/>
            <a:endCxn id="33" idx="6"/>
          </p:cNvCxnSpPr>
          <p:nvPr/>
        </p:nvCxnSpPr>
        <p:spPr>
          <a:xfrm flipH="1" flipV="1">
            <a:off x="2649003" y="5445424"/>
            <a:ext cx="755432" cy="11007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5064901-6C88-4447-A5E8-AA84A7119251}"/>
              </a:ext>
            </a:extLst>
          </p:cNvPr>
          <p:cNvCxnSpPr>
            <a:cxnSpLocks/>
            <a:stCxn id="35" idx="4"/>
            <a:endCxn id="32" idx="0"/>
          </p:cNvCxnSpPr>
          <p:nvPr/>
        </p:nvCxnSpPr>
        <p:spPr>
          <a:xfrm flipH="1">
            <a:off x="632939" y="5011550"/>
            <a:ext cx="128550" cy="1520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E2EABA2B-7D01-4C26-BBEE-67CC9C0ECAF9}"/>
              </a:ext>
            </a:extLst>
          </p:cNvPr>
          <p:cNvCxnSpPr>
            <a:stCxn id="25" idx="2"/>
            <a:endCxn id="36" idx="6"/>
          </p:cNvCxnSpPr>
          <p:nvPr/>
        </p:nvCxnSpPr>
        <p:spPr>
          <a:xfrm flipH="1">
            <a:off x="1758481" y="6023923"/>
            <a:ext cx="887098" cy="22860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4B65419-8204-4DD8-A5CC-7E3D9C056A5B}"/>
              </a:ext>
            </a:extLst>
          </p:cNvPr>
          <p:cNvCxnSpPr>
            <a:stCxn id="33" idx="3"/>
            <a:endCxn id="36" idx="7"/>
          </p:cNvCxnSpPr>
          <p:nvPr/>
        </p:nvCxnSpPr>
        <p:spPr>
          <a:xfrm flipH="1">
            <a:off x="1686060" y="5607069"/>
            <a:ext cx="540842" cy="483809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6D21622E-ED7E-4051-BFEC-B5703325D90E}"/>
              </a:ext>
            </a:extLst>
          </p:cNvPr>
          <p:cNvCxnSpPr>
            <a:stCxn id="36" idx="1"/>
            <a:endCxn id="32" idx="5"/>
          </p:cNvCxnSpPr>
          <p:nvPr/>
        </p:nvCxnSpPr>
        <p:spPr>
          <a:xfrm flipH="1" flipV="1">
            <a:off x="807779" y="5553805"/>
            <a:ext cx="528601" cy="537073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2F0FE61D-B0EF-4514-BF78-D44AE2E2E339}"/>
              </a:ext>
            </a:extLst>
          </p:cNvPr>
          <p:cNvCxnSpPr>
            <a:stCxn id="33" idx="2"/>
            <a:endCxn id="32" idx="6"/>
          </p:cNvCxnSpPr>
          <p:nvPr/>
        </p:nvCxnSpPr>
        <p:spPr>
          <a:xfrm flipH="1" flipV="1">
            <a:off x="880200" y="5392160"/>
            <a:ext cx="1274281" cy="53264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F0525F2F-B70F-426B-9218-7E39564433C8}"/>
              </a:ext>
            </a:extLst>
          </p:cNvPr>
          <p:cNvCxnSpPr>
            <a:stCxn id="33" idx="1"/>
            <a:endCxn id="35" idx="6"/>
          </p:cNvCxnSpPr>
          <p:nvPr/>
        </p:nvCxnSpPr>
        <p:spPr>
          <a:xfrm flipH="1" flipV="1">
            <a:off x="1008750" y="4782950"/>
            <a:ext cx="1218152" cy="500829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CD38F9A-F038-45AB-980C-899E7F579EFE}"/>
              </a:ext>
            </a:extLst>
          </p:cNvPr>
          <p:cNvCxnSpPr>
            <a:cxnSpLocks/>
            <a:stCxn id="21" idx="0"/>
            <a:endCxn id="23" idx="4"/>
          </p:cNvCxnSpPr>
          <p:nvPr/>
        </p:nvCxnSpPr>
        <p:spPr>
          <a:xfrm flipV="1">
            <a:off x="1910428" y="1962695"/>
            <a:ext cx="165114" cy="1131985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DB29D6-D819-4256-AC23-6ECC7ED47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074EC-51D0-4241-AD19-3419EC49AE03}" type="slidenum">
              <a:rPr lang="en-US" smtClean="0"/>
              <a:t>13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EE5D2F5-828C-4CB5-A81A-8178E8E1131B}"/>
              </a:ext>
            </a:extLst>
          </p:cNvPr>
          <p:cNvSpPr/>
          <p:nvPr/>
        </p:nvSpPr>
        <p:spPr>
          <a:xfrm>
            <a:off x="10869510" y="3216097"/>
            <a:ext cx="1143000" cy="1280160"/>
          </a:xfrm>
          <a:prstGeom prst="roundRect">
            <a:avLst>
              <a:gd name="adj" fmla="val 3173"/>
            </a:avLst>
          </a:prstGeom>
          <a:solidFill>
            <a:schemeClr val="accent4">
              <a:lumMod val="7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79E0A2C0-090F-48BA-88EF-9482CBDDF9A7}"/>
              </a:ext>
            </a:extLst>
          </p:cNvPr>
          <p:cNvSpPr/>
          <p:nvPr/>
        </p:nvSpPr>
        <p:spPr>
          <a:xfrm>
            <a:off x="6806640" y="1815326"/>
            <a:ext cx="4023360" cy="1371600"/>
          </a:xfrm>
          <a:prstGeom prst="roundRect">
            <a:avLst>
              <a:gd name="adj" fmla="val 3173"/>
            </a:avLst>
          </a:prstGeom>
          <a:solidFill>
            <a:schemeClr val="accent4">
              <a:lumMod val="7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7F7830E-584D-4C4F-881C-F02146FB4F92}"/>
              </a:ext>
            </a:extLst>
          </p:cNvPr>
          <p:cNvSpPr/>
          <p:nvPr/>
        </p:nvSpPr>
        <p:spPr>
          <a:xfrm>
            <a:off x="4195286" y="478367"/>
            <a:ext cx="2560320" cy="1280160"/>
          </a:xfrm>
          <a:prstGeom prst="roundRect">
            <a:avLst>
              <a:gd name="adj" fmla="val 3173"/>
            </a:avLst>
          </a:prstGeom>
          <a:solidFill>
            <a:schemeClr val="accent4">
              <a:lumMod val="7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CA65A3AC-7682-4ED9-81CC-975600D70A0F}"/>
              </a:ext>
            </a:extLst>
          </p:cNvPr>
          <p:cNvSpPr/>
          <p:nvPr/>
        </p:nvSpPr>
        <p:spPr>
          <a:xfrm>
            <a:off x="4203051" y="1809246"/>
            <a:ext cx="2560320" cy="1353312"/>
          </a:xfrm>
          <a:prstGeom prst="roundRect">
            <a:avLst>
              <a:gd name="adj" fmla="val 3173"/>
            </a:avLst>
          </a:prstGeom>
          <a:solidFill>
            <a:schemeClr val="bg2">
              <a:lumMod val="1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3634F1F4-B028-4CDE-8D0E-607A4512B434}"/>
              </a:ext>
            </a:extLst>
          </p:cNvPr>
          <p:cNvSpPr/>
          <p:nvPr/>
        </p:nvSpPr>
        <p:spPr>
          <a:xfrm>
            <a:off x="4188116" y="3210981"/>
            <a:ext cx="2560320" cy="1280160"/>
          </a:xfrm>
          <a:prstGeom prst="roundRect">
            <a:avLst>
              <a:gd name="adj" fmla="val 3173"/>
            </a:avLst>
          </a:prstGeom>
          <a:solidFill>
            <a:schemeClr val="bg2">
              <a:lumMod val="1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1D08416A-15CD-4A37-B788-6B5CA691E7B1}"/>
              </a:ext>
            </a:extLst>
          </p:cNvPr>
          <p:cNvSpPr/>
          <p:nvPr/>
        </p:nvSpPr>
        <p:spPr>
          <a:xfrm>
            <a:off x="6805516" y="480799"/>
            <a:ext cx="4023360" cy="1280160"/>
          </a:xfrm>
          <a:prstGeom prst="roundRect">
            <a:avLst>
              <a:gd name="adj" fmla="val 3173"/>
            </a:avLst>
          </a:prstGeom>
          <a:solidFill>
            <a:schemeClr val="bg2">
              <a:lumMod val="1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9B2CBB07-DE38-470B-A638-1F063C964B1E}"/>
              </a:ext>
            </a:extLst>
          </p:cNvPr>
          <p:cNvSpPr/>
          <p:nvPr/>
        </p:nvSpPr>
        <p:spPr>
          <a:xfrm>
            <a:off x="6793615" y="3213920"/>
            <a:ext cx="4023360" cy="1280160"/>
          </a:xfrm>
          <a:prstGeom prst="roundRect">
            <a:avLst>
              <a:gd name="adj" fmla="val 3173"/>
            </a:avLst>
          </a:prstGeom>
          <a:solidFill>
            <a:schemeClr val="bg2">
              <a:lumMod val="1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E2B441DF-2118-411C-BE75-66D6D918D0F3}"/>
              </a:ext>
            </a:extLst>
          </p:cNvPr>
          <p:cNvSpPr/>
          <p:nvPr/>
        </p:nvSpPr>
        <p:spPr>
          <a:xfrm>
            <a:off x="10876666" y="478367"/>
            <a:ext cx="1143000" cy="1280160"/>
          </a:xfrm>
          <a:prstGeom prst="roundRect">
            <a:avLst>
              <a:gd name="adj" fmla="val 3173"/>
            </a:avLst>
          </a:prstGeom>
          <a:solidFill>
            <a:schemeClr val="bg2">
              <a:lumMod val="1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258DC877-1366-4DDA-8868-152204E694F7}"/>
              </a:ext>
            </a:extLst>
          </p:cNvPr>
          <p:cNvSpPr/>
          <p:nvPr/>
        </p:nvSpPr>
        <p:spPr>
          <a:xfrm>
            <a:off x="10874565" y="1820235"/>
            <a:ext cx="1143000" cy="1344168"/>
          </a:xfrm>
          <a:prstGeom prst="roundRect">
            <a:avLst>
              <a:gd name="adj" fmla="val 3173"/>
            </a:avLst>
          </a:prstGeom>
          <a:solidFill>
            <a:schemeClr val="bg2">
              <a:lumMod val="1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32541B-F052-4917-8A4E-F922C04B8AEE}"/>
              </a:ext>
            </a:extLst>
          </p:cNvPr>
          <p:cNvCxnSpPr>
            <a:cxnSpLocks/>
          </p:cNvCxnSpPr>
          <p:nvPr/>
        </p:nvCxnSpPr>
        <p:spPr>
          <a:xfrm flipH="1">
            <a:off x="901908" y="2072116"/>
            <a:ext cx="1024575" cy="2468880"/>
          </a:xfrm>
          <a:prstGeom prst="straightConnector1">
            <a:avLst/>
          </a:prstGeom>
          <a:ln w="133350">
            <a:solidFill>
              <a:schemeClr val="accent4">
                <a:lumMod val="75000"/>
                <a:alpha val="85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EEB70B9-50ED-430D-A648-1FBC7E549666}"/>
              </a:ext>
            </a:extLst>
          </p:cNvPr>
          <p:cNvCxnSpPr>
            <a:cxnSpLocks/>
          </p:cNvCxnSpPr>
          <p:nvPr/>
        </p:nvCxnSpPr>
        <p:spPr>
          <a:xfrm>
            <a:off x="869164" y="3375025"/>
            <a:ext cx="1485254" cy="1920240"/>
          </a:xfrm>
          <a:prstGeom prst="straightConnector1">
            <a:avLst/>
          </a:prstGeom>
          <a:ln w="133350">
            <a:solidFill>
              <a:schemeClr val="accent4">
                <a:lumMod val="75000"/>
                <a:alpha val="85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E616680-70D3-4572-BBAF-EB5AA4D620D7}"/>
              </a:ext>
            </a:extLst>
          </p:cNvPr>
          <p:cNvCxnSpPr>
            <a:cxnSpLocks/>
          </p:cNvCxnSpPr>
          <p:nvPr/>
        </p:nvCxnSpPr>
        <p:spPr>
          <a:xfrm flipH="1">
            <a:off x="1581618" y="3447370"/>
            <a:ext cx="584922" cy="2560320"/>
          </a:xfrm>
          <a:prstGeom prst="straightConnector1">
            <a:avLst/>
          </a:prstGeom>
          <a:ln w="133350">
            <a:solidFill>
              <a:schemeClr val="accent4">
                <a:lumMod val="75000"/>
                <a:alpha val="85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A1B959-6B52-4BA3-A3D6-10CA40686B45}"/>
              </a:ext>
            </a:extLst>
          </p:cNvPr>
          <p:cNvSpPr txBox="1"/>
          <p:nvPr/>
        </p:nvSpPr>
        <p:spPr>
          <a:xfrm>
            <a:off x="-19515" y="387207"/>
            <a:ext cx="4182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hlinkClick r:id="rId4" action="ppaction://hlinksldjump"/>
              </a:rPr>
              <a:t>Spectral CoClustering (SCC)</a:t>
            </a:r>
            <a:endParaRPr lang="en-US" sz="3600" u="sng" dirty="0">
              <a:solidFill>
                <a:schemeClr val="accent1"/>
              </a:solidFill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908B0C8-E723-46D7-AD6B-6FF677DAF1E6}"/>
              </a:ext>
            </a:extLst>
          </p:cNvPr>
          <p:cNvCxnSpPr>
            <a:cxnSpLocks/>
          </p:cNvCxnSpPr>
          <p:nvPr/>
        </p:nvCxnSpPr>
        <p:spPr>
          <a:xfrm flipH="1">
            <a:off x="5238361" y="1545703"/>
            <a:ext cx="157500" cy="4075057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9C6DE37-7857-468E-A3FC-1C18BA2A968E}"/>
              </a:ext>
            </a:extLst>
          </p:cNvPr>
          <p:cNvCxnSpPr>
            <a:cxnSpLocks/>
          </p:cNvCxnSpPr>
          <p:nvPr/>
        </p:nvCxnSpPr>
        <p:spPr>
          <a:xfrm flipH="1">
            <a:off x="6755606" y="3786419"/>
            <a:ext cx="4297960" cy="1976918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BB53C30-A66C-4F65-A950-6AAA70A086B9}"/>
              </a:ext>
            </a:extLst>
          </p:cNvPr>
          <p:cNvCxnSpPr>
            <a:cxnSpLocks/>
          </p:cNvCxnSpPr>
          <p:nvPr/>
        </p:nvCxnSpPr>
        <p:spPr>
          <a:xfrm flipH="1">
            <a:off x="5852706" y="2382293"/>
            <a:ext cx="2216106" cy="3334851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FFB3E0CA-56DE-4CD8-ACDA-38838D25BB2C}"/>
              </a:ext>
            </a:extLst>
          </p:cNvPr>
          <p:cNvSpPr txBox="1"/>
          <p:nvPr/>
        </p:nvSpPr>
        <p:spPr>
          <a:xfrm>
            <a:off x="3921163" y="5601692"/>
            <a:ext cx="3399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Sub-channels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BC3879-32FB-B6A8-75FC-A7EF86CF6059}"/>
              </a:ext>
            </a:extLst>
          </p:cNvPr>
          <p:cNvSpPr txBox="1"/>
          <p:nvPr/>
        </p:nvSpPr>
        <p:spPr>
          <a:xfrm rot="16200000">
            <a:off x="2653362" y="2165272"/>
            <a:ext cx="2557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Receiver Antennas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E86DE1-D91F-5500-D386-9E8A0980D2D5}"/>
              </a:ext>
            </a:extLst>
          </p:cNvPr>
          <p:cNvSpPr txBox="1"/>
          <p:nvPr/>
        </p:nvSpPr>
        <p:spPr>
          <a:xfrm>
            <a:off x="6612383" y="24225"/>
            <a:ext cx="2943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Transmitter Antennas</a:t>
            </a:r>
          </a:p>
        </p:txBody>
      </p:sp>
    </p:spTree>
    <p:extLst>
      <p:ext uri="{BB962C8B-B14F-4D97-AF65-F5344CB8AC3E}">
        <p14:creationId xmlns:p14="http://schemas.microsoft.com/office/powerpoint/2010/main" val="106008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1" grpId="0" animBg="1"/>
      <p:bldP spid="65" grpId="0" animBg="1"/>
      <p:bldP spid="66" grpId="0" animBg="1"/>
      <p:bldP spid="72" grpId="0" animBg="1"/>
      <p:bldP spid="73" grpId="0" animBg="1"/>
      <p:bldP spid="75" grpId="0" animBg="1"/>
      <p:bldP spid="76" grpId="0" animBg="1"/>
      <p:bldP spid="77" grpId="0" animBg="1"/>
      <p:bldP spid="78" grpId="0" animBg="1"/>
      <p:bldP spid="3" grpId="0" animBg="1"/>
      <p:bldP spid="63" grpId="0" animBg="1"/>
      <p:bldP spid="67" grpId="0" animBg="1"/>
      <p:bldP spid="69" grpId="0" animBg="1"/>
      <p:bldP spid="71" grpId="0" animBg="1"/>
      <p:bldP spid="74" grpId="0" animBg="1"/>
      <p:bldP spid="79" grpId="0" animBg="1"/>
      <p:bldP spid="80" grpId="0" animBg="1"/>
      <p:bldP spid="81" grpId="0" animBg="1"/>
      <p:bldP spid="9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EBC2DC-8254-4772-AEC1-7D00B5BDFE3C}"/>
                  </a:ext>
                </a:extLst>
              </p:cNvPr>
              <p:cNvSpPr txBox="1"/>
              <p:nvPr/>
            </p:nvSpPr>
            <p:spPr>
              <a:xfrm>
                <a:off x="4111106" y="434810"/>
                <a:ext cx="7693413" cy="41270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4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4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4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23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24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5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6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25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26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4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4</m:t>
                                                </m:r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42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33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34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43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44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35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36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45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46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4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5</m:t>
                                                </m:r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52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6</m:t>
                                                </m:r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62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53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54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63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64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55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56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65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4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66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EBC2DC-8254-4772-AEC1-7D00B5BDF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1106" y="434810"/>
                <a:ext cx="7693413" cy="4127092"/>
              </a:xfrm>
              <a:prstGeom prst="rect">
                <a:avLst/>
              </a:prstGeom>
              <a:blipFill>
                <a:blip r:embed="rId3"/>
                <a:stretch>
                  <a:fillRect r="-4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629A2DB-E23E-461D-9349-E228CFC0F567}"/>
              </a:ext>
            </a:extLst>
          </p:cNvPr>
          <p:cNvSpPr txBox="1"/>
          <p:nvPr/>
        </p:nvSpPr>
        <p:spPr>
          <a:xfrm rot="16200000">
            <a:off x="2653362" y="2165272"/>
            <a:ext cx="2557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Receiver Antennas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9C7239-23CA-4018-9EDC-BCFA03AE75F2}"/>
              </a:ext>
            </a:extLst>
          </p:cNvPr>
          <p:cNvSpPr txBox="1"/>
          <p:nvPr/>
        </p:nvSpPr>
        <p:spPr>
          <a:xfrm>
            <a:off x="6612382" y="15454"/>
            <a:ext cx="2943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Transmitter Antennas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26538D2-BC47-4903-8EEC-E4047A76D219}"/>
              </a:ext>
            </a:extLst>
          </p:cNvPr>
          <p:cNvSpPr/>
          <p:nvPr/>
        </p:nvSpPr>
        <p:spPr>
          <a:xfrm>
            <a:off x="440991" y="2888661"/>
            <a:ext cx="494522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9EA43C-5A45-4147-8A93-35A276298079}"/>
              </a:ext>
            </a:extLst>
          </p:cNvPr>
          <p:cNvSpPr/>
          <p:nvPr/>
        </p:nvSpPr>
        <p:spPr>
          <a:xfrm>
            <a:off x="744400" y="2161254"/>
            <a:ext cx="494522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B912B47-B988-4F4E-8C4A-1FA7FAA6468C}"/>
              </a:ext>
            </a:extLst>
          </p:cNvPr>
          <p:cNvSpPr/>
          <p:nvPr/>
        </p:nvSpPr>
        <p:spPr>
          <a:xfrm>
            <a:off x="1663167" y="3094680"/>
            <a:ext cx="494522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74D2B00-CCA8-424C-B8A3-24AD18230685}"/>
              </a:ext>
            </a:extLst>
          </p:cNvPr>
          <p:cNvSpPr/>
          <p:nvPr/>
        </p:nvSpPr>
        <p:spPr>
          <a:xfrm>
            <a:off x="2858330" y="1734095"/>
            <a:ext cx="494522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3CCC20B-55E2-4572-A42D-D9F206636914}"/>
              </a:ext>
            </a:extLst>
          </p:cNvPr>
          <p:cNvSpPr/>
          <p:nvPr/>
        </p:nvSpPr>
        <p:spPr>
          <a:xfrm>
            <a:off x="1828281" y="1505495"/>
            <a:ext cx="494522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179ECDC-DC67-48F4-AE91-D897E5478808}"/>
              </a:ext>
            </a:extLst>
          </p:cNvPr>
          <p:cNvSpPr/>
          <p:nvPr/>
        </p:nvSpPr>
        <p:spPr>
          <a:xfrm>
            <a:off x="2137118" y="2573292"/>
            <a:ext cx="494522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4AF8210-AF53-4139-85DC-2B47858FDEBA}"/>
              </a:ext>
            </a:extLst>
          </p:cNvPr>
          <p:cNvSpPr/>
          <p:nvPr/>
        </p:nvSpPr>
        <p:spPr>
          <a:xfrm>
            <a:off x="2645579" y="5795323"/>
            <a:ext cx="494522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9CD33C4-9827-4BCE-A348-09847A15115F}"/>
              </a:ext>
            </a:extLst>
          </p:cNvPr>
          <p:cNvSpPr/>
          <p:nvPr/>
        </p:nvSpPr>
        <p:spPr>
          <a:xfrm>
            <a:off x="385678" y="5163560"/>
            <a:ext cx="494522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A4482C8-1911-4506-AF6C-A9735E30D51A}"/>
              </a:ext>
            </a:extLst>
          </p:cNvPr>
          <p:cNvSpPr/>
          <p:nvPr/>
        </p:nvSpPr>
        <p:spPr>
          <a:xfrm>
            <a:off x="2154481" y="5216824"/>
            <a:ext cx="494522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1AF6263-2826-4778-A083-9E13EE388FB6}"/>
              </a:ext>
            </a:extLst>
          </p:cNvPr>
          <p:cNvSpPr/>
          <p:nvPr/>
        </p:nvSpPr>
        <p:spPr>
          <a:xfrm>
            <a:off x="3332014" y="5488544"/>
            <a:ext cx="494522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EAFC0E2-63FD-4B5C-BC20-2EF35B10A76D}"/>
              </a:ext>
            </a:extLst>
          </p:cNvPr>
          <p:cNvSpPr/>
          <p:nvPr/>
        </p:nvSpPr>
        <p:spPr>
          <a:xfrm>
            <a:off x="514228" y="4554350"/>
            <a:ext cx="494522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F30874D-C461-4B85-B342-999C6BB9F0C3}"/>
              </a:ext>
            </a:extLst>
          </p:cNvPr>
          <p:cNvSpPr/>
          <p:nvPr/>
        </p:nvSpPr>
        <p:spPr>
          <a:xfrm>
            <a:off x="1263959" y="6023923"/>
            <a:ext cx="494522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13AE232-DBEF-4563-BAB1-C128E3FB3123}"/>
              </a:ext>
            </a:extLst>
          </p:cNvPr>
          <p:cNvSpPr/>
          <p:nvPr/>
        </p:nvSpPr>
        <p:spPr>
          <a:xfrm>
            <a:off x="4259060" y="477119"/>
            <a:ext cx="7693413" cy="606183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E0F2DA1-43EE-494B-A79C-4F58B1146901}"/>
              </a:ext>
            </a:extLst>
          </p:cNvPr>
          <p:cNvCxnSpPr>
            <a:cxnSpLocks/>
            <a:stCxn id="38" idx="1"/>
            <a:endCxn id="23" idx="7"/>
          </p:cNvCxnSpPr>
          <p:nvPr/>
        </p:nvCxnSpPr>
        <p:spPr>
          <a:xfrm flipH="1">
            <a:off x="2250382" y="780211"/>
            <a:ext cx="2008678" cy="792239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905051D-A19D-43C8-A8AA-8CD850B406B8}"/>
              </a:ext>
            </a:extLst>
          </p:cNvPr>
          <p:cNvSpPr/>
          <p:nvPr/>
        </p:nvSpPr>
        <p:spPr>
          <a:xfrm>
            <a:off x="4274823" y="3900443"/>
            <a:ext cx="7620991" cy="589379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FC9D7D9-F0ED-4CFD-A754-799868017CA1}"/>
              </a:ext>
            </a:extLst>
          </p:cNvPr>
          <p:cNvCxnSpPr>
            <a:cxnSpLocks/>
            <a:stCxn id="41" idx="1"/>
            <a:endCxn id="21" idx="6"/>
          </p:cNvCxnSpPr>
          <p:nvPr/>
        </p:nvCxnSpPr>
        <p:spPr>
          <a:xfrm flipH="1" flipV="1">
            <a:off x="2157689" y="3323280"/>
            <a:ext cx="2117134" cy="871853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B949348-1897-492B-8F79-D35A4C613A06}"/>
              </a:ext>
            </a:extLst>
          </p:cNvPr>
          <p:cNvCxnSpPr>
            <a:cxnSpLocks/>
            <a:stCxn id="22" idx="1"/>
            <a:endCxn id="23" idx="6"/>
          </p:cNvCxnSpPr>
          <p:nvPr/>
        </p:nvCxnSpPr>
        <p:spPr>
          <a:xfrm flipH="1" flipV="1">
            <a:off x="2322803" y="1734095"/>
            <a:ext cx="607948" cy="6695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B9D458B-6EB9-4C9D-8D17-F63565495A8B}"/>
              </a:ext>
            </a:extLst>
          </p:cNvPr>
          <p:cNvCxnSpPr>
            <a:stCxn id="22" idx="3"/>
            <a:endCxn id="24" idx="7"/>
          </p:cNvCxnSpPr>
          <p:nvPr/>
        </p:nvCxnSpPr>
        <p:spPr>
          <a:xfrm flipH="1">
            <a:off x="2559219" y="2124340"/>
            <a:ext cx="371532" cy="515907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EA7186F-0F13-405D-A140-89FE51775B75}"/>
              </a:ext>
            </a:extLst>
          </p:cNvPr>
          <p:cNvCxnSpPr>
            <a:stCxn id="24" idx="0"/>
            <a:endCxn id="23" idx="5"/>
          </p:cNvCxnSpPr>
          <p:nvPr/>
        </p:nvCxnSpPr>
        <p:spPr>
          <a:xfrm flipH="1" flipV="1">
            <a:off x="2250382" y="1895740"/>
            <a:ext cx="133997" cy="677552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21CC76F-0143-496A-9C19-89627FCDD7DD}"/>
              </a:ext>
            </a:extLst>
          </p:cNvPr>
          <p:cNvCxnSpPr>
            <a:stCxn id="24" idx="3"/>
            <a:endCxn id="21" idx="7"/>
          </p:cNvCxnSpPr>
          <p:nvPr/>
        </p:nvCxnSpPr>
        <p:spPr>
          <a:xfrm flipH="1">
            <a:off x="2085268" y="2963537"/>
            <a:ext cx="124271" cy="19809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4B99A98-7A9F-4A5F-9461-C451A44ED424}"/>
              </a:ext>
            </a:extLst>
          </p:cNvPr>
          <p:cNvCxnSpPr>
            <a:stCxn id="21" idx="1"/>
            <a:endCxn id="20" idx="5"/>
          </p:cNvCxnSpPr>
          <p:nvPr/>
        </p:nvCxnSpPr>
        <p:spPr>
          <a:xfrm flipH="1" flipV="1">
            <a:off x="1166501" y="2551499"/>
            <a:ext cx="569087" cy="61013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1C582A7-429E-4EAE-8CAF-A68FE2E2A1AD}"/>
              </a:ext>
            </a:extLst>
          </p:cNvPr>
          <p:cNvCxnSpPr>
            <a:stCxn id="21" idx="2"/>
            <a:endCxn id="19" idx="6"/>
          </p:cNvCxnSpPr>
          <p:nvPr/>
        </p:nvCxnSpPr>
        <p:spPr>
          <a:xfrm flipH="1" flipV="1">
            <a:off x="935513" y="3117261"/>
            <a:ext cx="727654" cy="206019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A64CF43-EAB3-406D-A7C1-50FFE30DD848}"/>
              </a:ext>
            </a:extLst>
          </p:cNvPr>
          <p:cNvCxnSpPr>
            <a:stCxn id="19" idx="0"/>
            <a:endCxn id="20" idx="3"/>
          </p:cNvCxnSpPr>
          <p:nvPr/>
        </p:nvCxnSpPr>
        <p:spPr>
          <a:xfrm flipV="1">
            <a:off x="688252" y="2551499"/>
            <a:ext cx="128569" cy="33716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EA4C4D9-8CA2-45AF-883B-791C9A910DF6}"/>
              </a:ext>
            </a:extLst>
          </p:cNvPr>
          <p:cNvCxnSpPr>
            <a:cxnSpLocks/>
            <a:stCxn id="20" idx="7"/>
            <a:endCxn id="23" idx="3"/>
          </p:cNvCxnSpPr>
          <p:nvPr/>
        </p:nvCxnSpPr>
        <p:spPr>
          <a:xfrm flipV="1">
            <a:off x="1166501" y="1895740"/>
            <a:ext cx="734201" cy="332469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431A710E-E82B-44BF-846A-85D37281F6A3}"/>
              </a:ext>
            </a:extLst>
          </p:cNvPr>
          <p:cNvSpPr/>
          <p:nvPr/>
        </p:nvSpPr>
        <p:spPr>
          <a:xfrm rot="5400000">
            <a:off x="3995755" y="2037252"/>
            <a:ext cx="4127093" cy="85311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2F55E29-848F-4066-B22E-F419A847CB8A}"/>
              </a:ext>
            </a:extLst>
          </p:cNvPr>
          <p:cNvSpPr/>
          <p:nvPr/>
        </p:nvSpPr>
        <p:spPr>
          <a:xfrm rot="5400000">
            <a:off x="8097645" y="2047022"/>
            <a:ext cx="4127092" cy="85311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35C870D-3502-4EF0-A914-7AB7848038AE}"/>
              </a:ext>
            </a:extLst>
          </p:cNvPr>
          <p:cNvCxnSpPr>
            <a:cxnSpLocks/>
            <a:stCxn id="65" idx="3"/>
            <a:endCxn id="32" idx="7"/>
          </p:cNvCxnSpPr>
          <p:nvPr/>
        </p:nvCxnSpPr>
        <p:spPr>
          <a:xfrm flipH="1">
            <a:off x="807779" y="4527356"/>
            <a:ext cx="5251522" cy="703159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15A8E38-C9D9-4585-8E47-7618B4ECB9AC}"/>
              </a:ext>
            </a:extLst>
          </p:cNvPr>
          <p:cNvCxnSpPr>
            <a:cxnSpLocks/>
            <a:stCxn id="66" idx="3"/>
            <a:endCxn id="34" idx="7"/>
          </p:cNvCxnSpPr>
          <p:nvPr/>
        </p:nvCxnSpPr>
        <p:spPr>
          <a:xfrm flipH="1">
            <a:off x="3754115" y="4537125"/>
            <a:ext cx="6407076" cy="1018374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4963F760-968A-479F-9629-60A647895FF3}"/>
              </a:ext>
            </a:extLst>
          </p:cNvPr>
          <p:cNvSpPr/>
          <p:nvPr/>
        </p:nvSpPr>
        <p:spPr>
          <a:xfrm>
            <a:off x="115515" y="1756427"/>
            <a:ext cx="1488737" cy="1818168"/>
          </a:xfrm>
          <a:custGeom>
            <a:avLst/>
            <a:gdLst>
              <a:gd name="connsiteX0" fmla="*/ 1446028 w 1488737"/>
              <a:gd name="connsiteY0" fmla="*/ 467833 h 1818168"/>
              <a:gd name="connsiteX1" fmla="*/ 1414131 w 1488737"/>
              <a:gd name="connsiteY1" fmla="*/ 372140 h 1818168"/>
              <a:gd name="connsiteX2" fmla="*/ 1382233 w 1488737"/>
              <a:gd name="connsiteY2" fmla="*/ 212651 h 1818168"/>
              <a:gd name="connsiteX3" fmla="*/ 1371600 w 1488737"/>
              <a:gd name="connsiteY3" fmla="*/ 180754 h 1818168"/>
              <a:gd name="connsiteX4" fmla="*/ 1339703 w 1488737"/>
              <a:gd name="connsiteY4" fmla="*/ 148856 h 1818168"/>
              <a:gd name="connsiteX5" fmla="*/ 1297173 w 1488737"/>
              <a:gd name="connsiteY5" fmla="*/ 74428 h 1818168"/>
              <a:gd name="connsiteX6" fmla="*/ 1254642 w 1488737"/>
              <a:gd name="connsiteY6" fmla="*/ 53163 h 1818168"/>
              <a:gd name="connsiteX7" fmla="*/ 1222745 w 1488737"/>
              <a:gd name="connsiteY7" fmla="*/ 31898 h 1818168"/>
              <a:gd name="connsiteX8" fmla="*/ 967563 w 1488737"/>
              <a:gd name="connsiteY8" fmla="*/ 53163 h 1818168"/>
              <a:gd name="connsiteX9" fmla="*/ 893135 w 1488737"/>
              <a:gd name="connsiteY9" fmla="*/ 95693 h 1818168"/>
              <a:gd name="connsiteX10" fmla="*/ 861238 w 1488737"/>
              <a:gd name="connsiteY10" fmla="*/ 106326 h 1818168"/>
              <a:gd name="connsiteX11" fmla="*/ 786810 w 1488737"/>
              <a:gd name="connsiteY11" fmla="*/ 74428 h 1818168"/>
              <a:gd name="connsiteX12" fmla="*/ 765545 w 1488737"/>
              <a:gd name="connsiteY12" fmla="*/ 42530 h 1818168"/>
              <a:gd name="connsiteX13" fmla="*/ 701749 w 1488737"/>
              <a:gd name="connsiteY13" fmla="*/ 31898 h 1818168"/>
              <a:gd name="connsiteX14" fmla="*/ 606056 w 1488737"/>
              <a:gd name="connsiteY14" fmla="*/ 10633 h 1818168"/>
              <a:gd name="connsiteX15" fmla="*/ 574159 w 1488737"/>
              <a:gd name="connsiteY15" fmla="*/ 0 h 1818168"/>
              <a:gd name="connsiteX16" fmla="*/ 510363 w 1488737"/>
              <a:gd name="connsiteY16" fmla="*/ 10633 h 1818168"/>
              <a:gd name="connsiteX17" fmla="*/ 414670 w 1488737"/>
              <a:gd name="connsiteY17" fmla="*/ 85061 h 1818168"/>
              <a:gd name="connsiteX18" fmla="*/ 361507 w 1488737"/>
              <a:gd name="connsiteY18" fmla="*/ 127591 h 1818168"/>
              <a:gd name="connsiteX19" fmla="*/ 340242 w 1488737"/>
              <a:gd name="connsiteY19" fmla="*/ 159489 h 1818168"/>
              <a:gd name="connsiteX20" fmla="*/ 308345 w 1488737"/>
              <a:gd name="connsiteY20" fmla="*/ 489098 h 1818168"/>
              <a:gd name="connsiteX21" fmla="*/ 244549 w 1488737"/>
              <a:gd name="connsiteY21" fmla="*/ 520995 h 1818168"/>
              <a:gd name="connsiteX22" fmla="*/ 159489 w 1488737"/>
              <a:gd name="connsiteY22" fmla="*/ 616689 h 1818168"/>
              <a:gd name="connsiteX23" fmla="*/ 148856 w 1488737"/>
              <a:gd name="connsiteY23" fmla="*/ 808075 h 1818168"/>
              <a:gd name="connsiteX24" fmla="*/ 116959 w 1488737"/>
              <a:gd name="connsiteY24" fmla="*/ 871870 h 1818168"/>
              <a:gd name="connsiteX25" fmla="*/ 74428 w 1488737"/>
              <a:gd name="connsiteY25" fmla="*/ 978195 h 1818168"/>
              <a:gd name="connsiteX26" fmla="*/ 53163 w 1488737"/>
              <a:gd name="connsiteY26" fmla="*/ 1031358 h 1818168"/>
              <a:gd name="connsiteX27" fmla="*/ 31898 w 1488737"/>
              <a:gd name="connsiteY27" fmla="*/ 1073889 h 1818168"/>
              <a:gd name="connsiteX28" fmla="*/ 10633 w 1488737"/>
              <a:gd name="connsiteY28" fmla="*/ 1105786 h 1818168"/>
              <a:gd name="connsiteX29" fmla="*/ 0 w 1488737"/>
              <a:gd name="connsiteY29" fmla="*/ 1137684 h 1818168"/>
              <a:gd name="connsiteX30" fmla="*/ 10633 w 1488737"/>
              <a:gd name="connsiteY30" fmla="*/ 1286540 h 1818168"/>
              <a:gd name="connsiteX31" fmla="*/ 21266 w 1488737"/>
              <a:gd name="connsiteY31" fmla="*/ 1329070 h 1818168"/>
              <a:gd name="connsiteX32" fmla="*/ 31898 w 1488737"/>
              <a:gd name="connsiteY32" fmla="*/ 1414130 h 1818168"/>
              <a:gd name="connsiteX33" fmla="*/ 53163 w 1488737"/>
              <a:gd name="connsiteY33" fmla="*/ 1467293 h 1818168"/>
              <a:gd name="connsiteX34" fmla="*/ 116959 w 1488737"/>
              <a:gd name="connsiteY34" fmla="*/ 1573619 h 1818168"/>
              <a:gd name="connsiteX35" fmla="*/ 191387 w 1488737"/>
              <a:gd name="connsiteY35" fmla="*/ 1648047 h 1818168"/>
              <a:gd name="connsiteX36" fmla="*/ 255182 w 1488737"/>
              <a:gd name="connsiteY36" fmla="*/ 1711842 h 1818168"/>
              <a:gd name="connsiteX37" fmla="*/ 297712 w 1488737"/>
              <a:gd name="connsiteY37" fmla="*/ 1743740 h 1818168"/>
              <a:gd name="connsiteX38" fmla="*/ 393405 w 1488737"/>
              <a:gd name="connsiteY38" fmla="*/ 1818168 h 1818168"/>
              <a:gd name="connsiteX39" fmla="*/ 584791 w 1488737"/>
              <a:gd name="connsiteY39" fmla="*/ 1786270 h 1818168"/>
              <a:gd name="connsiteX40" fmla="*/ 627321 w 1488737"/>
              <a:gd name="connsiteY40" fmla="*/ 1775637 h 1818168"/>
              <a:gd name="connsiteX41" fmla="*/ 669852 w 1488737"/>
              <a:gd name="connsiteY41" fmla="*/ 1765005 h 1818168"/>
              <a:gd name="connsiteX42" fmla="*/ 712382 w 1488737"/>
              <a:gd name="connsiteY42" fmla="*/ 1743740 h 1818168"/>
              <a:gd name="connsiteX43" fmla="*/ 850605 w 1488737"/>
              <a:gd name="connsiteY43" fmla="*/ 1711842 h 1818168"/>
              <a:gd name="connsiteX44" fmla="*/ 882503 w 1488737"/>
              <a:gd name="connsiteY44" fmla="*/ 1690577 h 1818168"/>
              <a:gd name="connsiteX45" fmla="*/ 914400 w 1488737"/>
              <a:gd name="connsiteY45" fmla="*/ 1679944 h 1818168"/>
              <a:gd name="connsiteX46" fmla="*/ 999461 w 1488737"/>
              <a:gd name="connsiteY46" fmla="*/ 1637414 h 1818168"/>
              <a:gd name="connsiteX47" fmla="*/ 1084521 w 1488737"/>
              <a:gd name="connsiteY47" fmla="*/ 1573619 h 1818168"/>
              <a:gd name="connsiteX48" fmla="*/ 1244010 w 1488737"/>
              <a:gd name="connsiteY48" fmla="*/ 1456661 h 1818168"/>
              <a:gd name="connsiteX49" fmla="*/ 1297173 w 1488737"/>
              <a:gd name="connsiteY49" fmla="*/ 1446028 h 1818168"/>
              <a:gd name="connsiteX50" fmla="*/ 1329070 w 1488737"/>
              <a:gd name="connsiteY50" fmla="*/ 1414130 h 1818168"/>
              <a:gd name="connsiteX51" fmla="*/ 1382233 w 1488737"/>
              <a:gd name="connsiteY51" fmla="*/ 1392865 h 1818168"/>
              <a:gd name="connsiteX52" fmla="*/ 1414131 w 1488737"/>
              <a:gd name="connsiteY52" fmla="*/ 1371600 h 1818168"/>
              <a:gd name="connsiteX53" fmla="*/ 1360968 w 1488737"/>
              <a:gd name="connsiteY53" fmla="*/ 1254642 h 1818168"/>
              <a:gd name="connsiteX54" fmla="*/ 1339703 w 1488737"/>
              <a:gd name="connsiteY54" fmla="*/ 1222744 h 1818168"/>
              <a:gd name="connsiteX55" fmla="*/ 1350335 w 1488737"/>
              <a:gd name="connsiteY55" fmla="*/ 1063256 h 1818168"/>
              <a:gd name="connsiteX56" fmla="*/ 1360968 w 1488737"/>
              <a:gd name="connsiteY56" fmla="*/ 1031358 h 1818168"/>
              <a:gd name="connsiteX57" fmla="*/ 1371600 w 1488737"/>
              <a:gd name="connsiteY57" fmla="*/ 893135 h 1818168"/>
              <a:gd name="connsiteX58" fmla="*/ 1403498 w 1488737"/>
              <a:gd name="connsiteY58" fmla="*/ 786809 h 1818168"/>
              <a:gd name="connsiteX59" fmla="*/ 1424763 w 1488737"/>
              <a:gd name="connsiteY59" fmla="*/ 701749 h 1818168"/>
              <a:gd name="connsiteX60" fmla="*/ 1446028 w 1488737"/>
              <a:gd name="connsiteY60" fmla="*/ 669851 h 1818168"/>
              <a:gd name="connsiteX61" fmla="*/ 1477926 w 1488737"/>
              <a:gd name="connsiteY61" fmla="*/ 637954 h 1818168"/>
              <a:gd name="connsiteX62" fmla="*/ 1477926 w 1488737"/>
              <a:gd name="connsiteY62" fmla="*/ 552893 h 1818168"/>
              <a:gd name="connsiteX63" fmla="*/ 1456661 w 1488737"/>
              <a:gd name="connsiteY63" fmla="*/ 520995 h 1818168"/>
              <a:gd name="connsiteX64" fmla="*/ 1446028 w 1488737"/>
              <a:gd name="connsiteY64" fmla="*/ 467833 h 181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88737" h="1818168">
                <a:moveTo>
                  <a:pt x="1446028" y="467833"/>
                </a:moveTo>
                <a:cubicBezTo>
                  <a:pt x="1438940" y="443024"/>
                  <a:pt x="1418302" y="405503"/>
                  <a:pt x="1414131" y="372140"/>
                </a:cubicBezTo>
                <a:cubicBezTo>
                  <a:pt x="1401450" y="270693"/>
                  <a:pt x="1410308" y="306231"/>
                  <a:pt x="1382233" y="212651"/>
                </a:cubicBezTo>
                <a:cubicBezTo>
                  <a:pt x="1379012" y="201916"/>
                  <a:pt x="1377817" y="190079"/>
                  <a:pt x="1371600" y="180754"/>
                </a:cubicBezTo>
                <a:cubicBezTo>
                  <a:pt x="1363259" y="168243"/>
                  <a:pt x="1348443" y="161092"/>
                  <a:pt x="1339703" y="148856"/>
                </a:cubicBezTo>
                <a:cubicBezTo>
                  <a:pt x="1328018" y="132497"/>
                  <a:pt x="1314899" y="89199"/>
                  <a:pt x="1297173" y="74428"/>
                </a:cubicBezTo>
                <a:cubicBezTo>
                  <a:pt x="1284996" y="64281"/>
                  <a:pt x="1268404" y="61027"/>
                  <a:pt x="1254642" y="53163"/>
                </a:cubicBezTo>
                <a:cubicBezTo>
                  <a:pt x="1243547" y="46823"/>
                  <a:pt x="1233377" y="38986"/>
                  <a:pt x="1222745" y="31898"/>
                </a:cubicBezTo>
                <a:cubicBezTo>
                  <a:pt x="1137684" y="38986"/>
                  <a:pt x="1052061" y="41092"/>
                  <a:pt x="967563" y="53163"/>
                </a:cubicBezTo>
                <a:cubicBezTo>
                  <a:pt x="941468" y="56891"/>
                  <a:pt x="915755" y="84383"/>
                  <a:pt x="893135" y="95693"/>
                </a:cubicBezTo>
                <a:cubicBezTo>
                  <a:pt x="883111" y="100705"/>
                  <a:pt x="871870" y="102782"/>
                  <a:pt x="861238" y="106326"/>
                </a:cubicBezTo>
                <a:cubicBezTo>
                  <a:pt x="839079" y="98939"/>
                  <a:pt x="804327" y="89026"/>
                  <a:pt x="786810" y="74428"/>
                </a:cubicBezTo>
                <a:cubicBezTo>
                  <a:pt x="776993" y="66247"/>
                  <a:pt x="776975" y="48245"/>
                  <a:pt x="765545" y="42530"/>
                </a:cubicBezTo>
                <a:cubicBezTo>
                  <a:pt x="746262" y="32889"/>
                  <a:pt x="723014" y="35442"/>
                  <a:pt x="701749" y="31898"/>
                </a:cubicBezTo>
                <a:cubicBezTo>
                  <a:pt x="629944" y="7962"/>
                  <a:pt x="718331" y="35583"/>
                  <a:pt x="606056" y="10633"/>
                </a:cubicBezTo>
                <a:cubicBezTo>
                  <a:pt x="595115" y="8202"/>
                  <a:pt x="584791" y="3544"/>
                  <a:pt x="574159" y="0"/>
                </a:cubicBezTo>
                <a:cubicBezTo>
                  <a:pt x="552894" y="3544"/>
                  <a:pt x="529385" y="488"/>
                  <a:pt x="510363" y="10633"/>
                </a:cubicBezTo>
                <a:cubicBezTo>
                  <a:pt x="474707" y="29649"/>
                  <a:pt x="448293" y="62645"/>
                  <a:pt x="414670" y="85061"/>
                </a:cubicBezTo>
                <a:cubicBezTo>
                  <a:pt x="390989" y="100849"/>
                  <a:pt x="378820" y="105950"/>
                  <a:pt x="361507" y="127591"/>
                </a:cubicBezTo>
                <a:cubicBezTo>
                  <a:pt x="353524" y="137570"/>
                  <a:pt x="347330" y="148856"/>
                  <a:pt x="340242" y="159489"/>
                </a:cubicBezTo>
                <a:cubicBezTo>
                  <a:pt x="291521" y="305656"/>
                  <a:pt x="389248" y="3684"/>
                  <a:pt x="308345" y="489098"/>
                </a:cubicBezTo>
                <a:cubicBezTo>
                  <a:pt x="305920" y="503648"/>
                  <a:pt x="254542" y="517664"/>
                  <a:pt x="244549" y="520995"/>
                </a:cubicBezTo>
                <a:cubicBezTo>
                  <a:pt x="171718" y="593827"/>
                  <a:pt x="197436" y="559768"/>
                  <a:pt x="159489" y="616689"/>
                </a:cubicBezTo>
                <a:cubicBezTo>
                  <a:pt x="155945" y="680484"/>
                  <a:pt x="154914" y="744469"/>
                  <a:pt x="148856" y="808075"/>
                </a:cubicBezTo>
                <a:cubicBezTo>
                  <a:pt x="145460" y="843728"/>
                  <a:pt x="131582" y="840187"/>
                  <a:pt x="116959" y="871870"/>
                </a:cubicBezTo>
                <a:cubicBezTo>
                  <a:pt x="100963" y="906529"/>
                  <a:pt x="88605" y="942753"/>
                  <a:pt x="74428" y="978195"/>
                </a:cubicBezTo>
                <a:cubicBezTo>
                  <a:pt x="67340" y="995916"/>
                  <a:pt x="61698" y="1014287"/>
                  <a:pt x="53163" y="1031358"/>
                </a:cubicBezTo>
                <a:cubicBezTo>
                  <a:pt x="46075" y="1045535"/>
                  <a:pt x="39762" y="1060127"/>
                  <a:pt x="31898" y="1073889"/>
                </a:cubicBezTo>
                <a:cubicBezTo>
                  <a:pt x="25558" y="1084984"/>
                  <a:pt x="16348" y="1094357"/>
                  <a:pt x="10633" y="1105786"/>
                </a:cubicBezTo>
                <a:cubicBezTo>
                  <a:pt x="5621" y="1115811"/>
                  <a:pt x="3544" y="1127051"/>
                  <a:pt x="0" y="1137684"/>
                </a:cubicBezTo>
                <a:cubicBezTo>
                  <a:pt x="3544" y="1187303"/>
                  <a:pt x="5139" y="1237099"/>
                  <a:pt x="10633" y="1286540"/>
                </a:cubicBezTo>
                <a:cubicBezTo>
                  <a:pt x="12247" y="1301064"/>
                  <a:pt x="18864" y="1314656"/>
                  <a:pt x="21266" y="1329070"/>
                </a:cubicBezTo>
                <a:cubicBezTo>
                  <a:pt x="25964" y="1357255"/>
                  <a:pt x="25473" y="1386288"/>
                  <a:pt x="31898" y="1414130"/>
                </a:cubicBezTo>
                <a:cubicBezTo>
                  <a:pt x="36190" y="1432727"/>
                  <a:pt x="45411" y="1449852"/>
                  <a:pt x="53163" y="1467293"/>
                </a:cubicBezTo>
                <a:cubicBezTo>
                  <a:pt x="66588" y="1497499"/>
                  <a:pt x="96709" y="1553368"/>
                  <a:pt x="116959" y="1573619"/>
                </a:cubicBezTo>
                <a:lnTo>
                  <a:pt x="191387" y="1648047"/>
                </a:lnTo>
                <a:lnTo>
                  <a:pt x="255182" y="1711842"/>
                </a:lnTo>
                <a:cubicBezTo>
                  <a:pt x="269359" y="1722475"/>
                  <a:pt x="284540" y="1731885"/>
                  <a:pt x="297712" y="1743740"/>
                </a:cubicBezTo>
                <a:cubicBezTo>
                  <a:pt x="382088" y="1819679"/>
                  <a:pt x="328260" y="1796452"/>
                  <a:pt x="393405" y="1818168"/>
                </a:cubicBezTo>
                <a:cubicBezTo>
                  <a:pt x="528808" y="1804627"/>
                  <a:pt x="465179" y="1816174"/>
                  <a:pt x="584791" y="1786270"/>
                </a:cubicBezTo>
                <a:lnTo>
                  <a:pt x="627321" y="1775637"/>
                </a:lnTo>
                <a:lnTo>
                  <a:pt x="669852" y="1765005"/>
                </a:lnTo>
                <a:cubicBezTo>
                  <a:pt x="684029" y="1757917"/>
                  <a:pt x="697091" y="1747910"/>
                  <a:pt x="712382" y="1743740"/>
                </a:cubicBezTo>
                <a:cubicBezTo>
                  <a:pt x="818721" y="1714738"/>
                  <a:pt x="754340" y="1754626"/>
                  <a:pt x="850605" y="1711842"/>
                </a:cubicBezTo>
                <a:cubicBezTo>
                  <a:pt x="862282" y="1706652"/>
                  <a:pt x="871073" y="1696292"/>
                  <a:pt x="882503" y="1690577"/>
                </a:cubicBezTo>
                <a:cubicBezTo>
                  <a:pt x="892527" y="1685565"/>
                  <a:pt x="904376" y="1684956"/>
                  <a:pt x="914400" y="1679944"/>
                </a:cubicBezTo>
                <a:cubicBezTo>
                  <a:pt x="1014835" y="1629727"/>
                  <a:pt x="927533" y="1661391"/>
                  <a:pt x="999461" y="1637414"/>
                </a:cubicBezTo>
                <a:cubicBezTo>
                  <a:pt x="1065198" y="1571677"/>
                  <a:pt x="992042" y="1639676"/>
                  <a:pt x="1084521" y="1573619"/>
                </a:cubicBezTo>
                <a:cubicBezTo>
                  <a:pt x="1102924" y="1560474"/>
                  <a:pt x="1208233" y="1472923"/>
                  <a:pt x="1244010" y="1456661"/>
                </a:cubicBezTo>
                <a:cubicBezTo>
                  <a:pt x="1260462" y="1449183"/>
                  <a:pt x="1279452" y="1449572"/>
                  <a:pt x="1297173" y="1446028"/>
                </a:cubicBezTo>
                <a:cubicBezTo>
                  <a:pt x="1307805" y="1435395"/>
                  <a:pt x="1316319" y="1422099"/>
                  <a:pt x="1329070" y="1414130"/>
                </a:cubicBezTo>
                <a:cubicBezTo>
                  <a:pt x="1345255" y="1404014"/>
                  <a:pt x="1365162" y="1401400"/>
                  <a:pt x="1382233" y="1392865"/>
                </a:cubicBezTo>
                <a:cubicBezTo>
                  <a:pt x="1393663" y="1387150"/>
                  <a:pt x="1403498" y="1378688"/>
                  <a:pt x="1414131" y="1371600"/>
                </a:cubicBezTo>
                <a:cubicBezTo>
                  <a:pt x="1398486" y="1293376"/>
                  <a:pt x="1413523" y="1333474"/>
                  <a:pt x="1360968" y="1254642"/>
                </a:cubicBezTo>
                <a:lnTo>
                  <a:pt x="1339703" y="1222744"/>
                </a:lnTo>
                <a:cubicBezTo>
                  <a:pt x="1343247" y="1169581"/>
                  <a:pt x="1344451" y="1116211"/>
                  <a:pt x="1350335" y="1063256"/>
                </a:cubicBezTo>
                <a:cubicBezTo>
                  <a:pt x="1351573" y="1052117"/>
                  <a:pt x="1359578" y="1042479"/>
                  <a:pt x="1360968" y="1031358"/>
                </a:cubicBezTo>
                <a:cubicBezTo>
                  <a:pt x="1366700" y="985504"/>
                  <a:pt x="1366201" y="939029"/>
                  <a:pt x="1371600" y="893135"/>
                </a:cubicBezTo>
                <a:cubicBezTo>
                  <a:pt x="1376650" y="850209"/>
                  <a:pt x="1394516" y="831718"/>
                  <a:pt x="1403498" y="786809"/>
                </a:cubicBezTo>
                <a:cubicBezTo>
                  <a:pt x="1407541" y="766594"/>
                  <a:pt x="1413867" y="723542"/>
                  <a:pt x="1424763" y="701749"/>
                </a:cubicBezTo>
                <a:cubicBezTo>
                  <a:pt x="1430478" y="690319"/>
                  <a:pt x="1437847" y="679668"/>
                  <a:pt x="1446028" y="669851"/>
                </a:cubicBezTo>
                <a:cubicBezTo>
                  <a:pt x="1455654" y="658300"/>
                  <a:pt x="1467293" y="648586"/>
                  <a:pt x="1477926" y="637954"/>
                </a:cubicBezTo>
                <a:cubicBezTo>
                  <a:pt x="1488373" y="596169"/>
                  <a:pt x="1495834" y="594678"/>
                  <a:pt x="1477926" y="552893"/>
                </a:cubicBezTo>
                <a:cubicBezTo>
                  <a:pt x="1472892" y="541147"/>
                  <a:pt x="1462376" y="532425"/>
                  <a:pt x="1456661" y="520995"/>
                </a:cubicBezTo>
                <a:cubicBezTo>
                  <a:pt x="1444907" y="497488"/>
                  <a:pt x="1453116" y="492642"/>
                  <a:pt x="1446028" y="467833"/>
                </a:cubicBezTo>
                <a:close/>
              </a:path>
            </a:pathLst>
          </a:custGeom>
          <a:noFill/>
          <a:ln w="38100" cap="flat">
            <a:solidFill>
              <a:schemeClr val="accent6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52DF69C-58A2-44C3-A544-A1BF658AAEDE}"/>
              </a:ext>
            </a:extLst>
          </p:cNvPr>
          <p:cNvSpPr/>
          <p:nvPr/>
        </p:nvSpPr>
        <p:spPr>
          <a:xfrm>
            <a:off x="1639285" y="1318556"/>
            <a:ext cx="1836119" cy="1075825"/>
          </a:xfrm>
          <a:custGeom>
            <a:avLst/>
            <a:gdLst>
              <a:gd name="connsiteX0" fmla="*/ 209337 w 1836119"/>
              <a:gd name="connsiteY0" fmla="*/ 1936 h 1075825"/>
              <a:gd name="connsiteX1" fmla="*/ 166807 w 1836119"/>
              <a:gd name="connsiteY1" fmla="*/ 55099 h 1075825"/>
              <a:gd name="connsiteX2" fmla="*/ 145542 w 1836119"/>
              <a:gd name="connsiteY2" fmla="*/ 86997 h 1075825"/>
              <a:gd name="connsiteX3" fmla="*/ 103012 w 1836119"/>
              <a:gd name="connsiteY3" fmla="*/ 118894 h 1075825"/>
              <a:gd name="connsiteX4" fmla="*/ 39217 w 1836119"/>
              <a:gd name="connsiteY4" fmla="*/ 161425 h 1075825"/>
              <a:gd name="connsiteX5" fmla="*/ 17951 w 1836119"/>
              <a:gd name="connsiteY5" fmla="*/ 182690 h 1075825"/>
              <a:gd name="connsiteX6" fmla="*/ 17951 w 1836119"/>
              <a:gd name="connsiteY6" fmla="*/ 374076 h 1075825"/>
              <a:gd name="connsiteX7" fmla="*/ 39217 w 1836119"/>
              <a:gd name="connsiteY7" fmla="*/ 405973 h 1075825"/>
              <a:gd name="connsiteX8" fmla="*/ 49849 w 1836119"/>
              <a:gd name="connsiteY8" fmla="*/ 459136 h 1075825"/>
              <a:gd name="connsiteX9" fmla="*/ 60482 w 1836119"/>
              <a:gd name="connsiteY9" fmla="*/ 544197 h 1075825"/>
              <a:gd name="connsiteX10" fmla="*/ 81747 w 1836119"/>
              <a:gd name="connsiteY10" fmla="*/ 618625 h 1075825"/>
              <a:gd name="connsiteX11" fmla="*/ 113644 w 1836119"/>
              <a:gd name="connsiteY11" fmla="*/ 650522 h 1075825"/>
              <a:gd name="connsiteX12" fmla="*/ 156175 w 1836119"/>
              <a:gd name="connsiteY12" fmla="*/ 746215 h 1075825"/>
              <a:gd name="connsiteX13" fmla="*/ 251868 w 1836119"/>
              <a:gd name="connsiteY13" fmla="*/ 810011 h 1075825"/>
              <a:gd name="connsiteX14" fmla="*/ 283765 w 1836119"/>
              <a:gd name="connsiteY14" fmla="*/ 831276 h 1075825"/>
              <a:gd name="connsiteX15" fmla="*/ 336928 w 1836119"/>
              <a:gd name="connsiteY15" fmla="*/ 841908 h 1075825"/>
              <a:gd name="connsiteX16" fmla="*/ 400724 w 1836119"/>
              <a:gd name="connsiteY16" fmla="*/ 863173 h 1075825"/>
              <a:gd name="connsiteX17" fmla="*/ 613375 w 1836119"/>
              <a:gd name="connsiteY17" fmla="*/ 873806 h 1075825"/>
              <a:gd name="connsiteX18" fmla="*/ 687803 w 1836119"/>
              <a:gd name="connsiteY18" fmla="*/ 937601 h 1075825"/>
              <a:gd name="connsiteX19" fmla="*/ 719700 w 1836119"/>
              <a:gd name="connsiteY19" fmla="*/ 958866 h 1075825"/>
              <a:gd name="connsiteX20" fmla="*/ 772863 w 1836119"/>
              <a:gd name="connsiteY20" fmla="*/ 980132 h 1075825"/>
              <a:gd name="connsiteX21" fmla="*/ 900454 w 1836119"/>
              <a:gd name="connsiteY21" fmla="*/ 1022662 h 1075825"/>
              <a:gd name="connsiteX22" fmla="*/ 1113105 w 1836119"/>
              <a:gd name="connsiteY22" fmla="*/ 1033294 h 1075825"/>
              <a:gd name="connsiteX23" fmla="*/ 1230063 w 1836119"/>
              <a:gd name="connsiteY23" fmla="*/ 1065192 h 1075825"/>
              <a:gd name="connsiteX24" fmla="*/ 1272593 w 1836119"/>
              <a:gd name="connsiteY24" fmla="*/ 1075825 h 1075825"/>
              <a:gd name="connsiteX25" fmla="*/ 1665998 w 1836119"/>
              <a:gd name="connsiteY25" fmla="*/ 1065192 h 1075825"/>
              <a:gd name="connsiteX26" fmla="*/ 1697896 w 1836119"/>
              <a:gd name="connsiteY26" fmla="*/ 1054560 h 1075825"/>
              <a:gd name="connsiteX27" fmla="*/ 1740426 w 1836119"/>
              <a:gd name="connsiteY27" fmla="*/ 1022662 h 1075825"/>
              <a:gd name="connsiteX28" fmla="*/ 1761691 w 1836119"/>
              <a:gd name="connsiteY28" fmla="*/ 958866 h 1075825"/>
              <a:gd name="connsiteX29" fmla="*/ 1772324 w 1836119"/>
              <a:gd name="connsiteY29" fmla="*/ 873806 h 1075825"/>
              <a:gd name="connsiteX30" fmla="*/ 1782956 w 1836119"/>
              <a:gd name="connsiteY30" fmla="*/ 778113 h 1075825"/>
              <a:gd name="connsiteX31" fmla="*/ 1793589 w 1836119"/>
              <a:gd name="connsiteY31" fmla="*/ 714318 h 1075825"/>
              <a:gd name="connsiteX32" fmla="*/ 1836119 w 1836119"/>
              <a:gd name="connsiteY32" fmla="*/ 650522 h 1075825"/>
              <a:gd name="connsiteX33" fmla="*/ 1825486 w 1836119"/>
              <a:gd name="connsiteY33" fmla="*/ 278383 h 1075825"/>
              <a:gd name="connsiteX34" fmla="*/ 1814854 w 1836119"/>
              <a:gd name="connsiteY34" fmla="*/ 246485 h 1075825"/>
              <a:gd name="connsiteX35" fmla="*/ 1729793 w 1836119"/>
              <a:gd name="connsiteY35" fmla="*/ 182690 h 1075825"/>
              <a:gd name="connsiteX36" fmla="*/ 1634100 w 1836119"/>
              <a:gd name="connsiteY36" fmla="*/ 140160 h 1075825"/>
              <a:gd name="connsiteX37" fmla="*/ 942984 w 1836119"/>
              <a:gd name="connsiteY37" fmla="*/ 140160 h 1075825"/>
              <a:gd name="connsiteX38" fmla="*/ 836658 w 1836119"/>
              <a:gd name="connsiteY38" fmla="*/ 97629 h 1075825"/>
              <a:gd name="connsiteX39" fmla="*/ 794128 w 1836119"/>
              <a:gd name="connsiteY39" fmla="*/ 65732 h 1075825"/>
              <a:gd name="connsiteX40" fmla="*/ 730333 w 1836119"/>
              <a:gd name="connsiteY40" fmla="*/ 44466 h 1075825"/>
              <a:gd name="connsiteX41" fmla="*/ 666537 w 1836119"/>
              <a:gd name="connsiteY41" fmla="*/ 12569 h 1075825"/>
              <a:gd name="connsiteX42" fmla="*/ 209337 w 1836119"/>
              <a:gd name="connsiteY42" fmla="*/ 1936 h 107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836119" h="1075825">
                <a:moveTo>
                  <a:pt x="209337" y="1936"/>
                </a:moveTo>
                <a:cubicBezTo>
                  <a:pt x="126049" y="9024"/>
                  <a:pt x="180423" y="36944"/>
                  <a:pt x="166807" y="55099"/>
                </a:cubicBezTo>
                <a:cubicBezTo>
                  <a:pt x="159140" y="65322"/>
                  <a:pt x="154578" y="77961"/>
                  <a:pt x="145542" y="86997"/>
                </a:cubicBezTo>
                <a:cubicBezTo>
                  <a:pt x="133012" y="99527"/>
                  <a:pt x="117529" y="108732"/>
                  <a:pt x="103012" y="118894"/>
                </a:cubicBezTo>
                <a:cubicBezTo>
                  <a:pt x="82074" y="133550"/>
                  <a:pt x="57289" y="143354"/>
                  <a:pt x="39217" y="161425"/>
                </a:cubicBezTo>
                <a:lnTo>
                  <a:pt x="17951" y="182690"/>
                </a:lnTo>
                <a:cubicBezTo>
                  <a:pt x="-7136" y="257953"/>
                  <a:pt x="-4805" y="237541"/>
                  <a:pt x="17951" y="374076"/>
                </a:cubicBezTo>
                <a:cubicBezTo>
                  <a:pt x="20052" y="386681"/>
                  <a:pt x="32128" y="395341"/>
                  <a:pt x="39217" y="405973"/>
                </a:cubicBezTo>
                <a:cubicBezTo>
                  <a:pt x="42761" y="423694"/>
                  <a:pt x="47101" y="441274"/>
                  <a:pt x="49849" y="459136"/>
                </a:cubicBezTo>
                <a:cubicBezTo>
                  <a:pt x="54194" y="487378"/>
                  <a:pt x="55784" y="516011"/>
                  <a:pt x="60482" y="544197"/>
                </a:cubicBezTo>
                <a:cubicBezTo>
                  <a:pt x="61270" y="548926"/>
                  <a:pt x="76128" y="610196"/>
                  <a:pt x="81747" y="618625"/>
                </a:cubicBezTo>
                <a:cubicBezTo>
                  <a:pt x="90088" y="631136"/>
                  <a:pt x="103012" y="639890"/>
                  <a:pt x="113644" y="650522"/>
                </a:cubicBezTo>
                <a:cubicBezTo>
                  <a:pt x="121565" y="674283"/>
                  <a:pt x="132387" y="725401"/>
                  <a:pt x="156175" y="746215"/>
                </a:cubicBezTo>
                <a:cubicBezTo>
                  <a:pt x="156186" y="746225"/>
                  <a:pt x="235913" y="799374"/>
                  <a:pt x="251868" y="810011"/>
                </a:cubicBezTo>
                <a:cubicBezTo>
                  <a:pt x="262500" y="817099"/>
                  <a:pt x="271235" y="828770"/>
                  <a:pt x="283765" y="831276"/>
                </a:cubicBezTo>
                <a:cubicBezTo>
                  <a:pt x="301486" y="834820"/>
                  <a:pt x="319493" y="837153"/>
                  <a:pt x="336928" y="841908"/>
                </a:cubicBezTo>
                <a:cubicBezTo>
                  <a:pt x="358554" y="847806"/>
                  <a:pt x="378336" y="862054"/>
                  <a:pt x="400724" y="863173"/>
                </a:cubicBezTo>
                <a:lnTo>
                  <a:pt x="613375" y="873806"/>
                </a:lnTo>
                <a:cubicBezTo>
                  <a:pt x="652019" y="912451"/>
                  <a:pt x="640058" y="903498"/>
                  <a:pt x="687803" y="937601"/>
                </a:cubicBezTo>
                <a:cubicBezTo>
                  <a:pt x="698201" y="945028"/>
                  <a:pt x="708271" y="953151"/>
                  <a:pt x="719700" y="958866"/>
                </a:cubicBezTo>
                <a:cubicBezTo>
                  <a:pt x="736771" y="967402"/>
                  <a:pt x="755422" y="972380"/>
                  <a:pt x="772863" y="980132"/>
                </a:cubicBezTo>
                <a:cubicBezTo>
                  <a:pt x="823587" y="1002676"/>
                  <a:pt x="833110" y="1019295"/>
                  <a:pt x="900454" y="1022662"/>
                </a:cubicBezTo>
                <a:lnTo>
                  <a:pt x="1113105" y="1033294"/>
                </a:lnTo>
                <a:cubicBezTo>
                  <a:pt x="1172731" y="1053170"/>
                  <a:pt x="1134125" y="1041207"/>
                  <a:pt x="1230063" y="1065192"/>
                </a:cubicBezTo>
                <a:lnTo>
                  <a:pt x="1272593" y="1075825"/>
                </a:lnTo>
                <a:cubicBezTo>
                  <a:pt x="1403728" y="1072281"/>
                  <a:pt x="1534979" y="1071743"/>
                  <a:pt x="1665998" y="1065192"/>
                </a:cubicBezTo>
                <a:cubicBezTo>
                  <a:pt x="1677192" y="1064632"/>
                  <a:pt x="1688165" y="1060121"/>
                  <a:pt x="1697896" y="1054560"/>
                </a:cubicBezTo>
                <a:cubicBezTo>
                  <a:pt x="1713282" y="1045768"/>
                  <a:pt x="1726249" y="1033295"/>
                  <a:pt x="1740426" y="1022662"/>
                </a:cubicBezTo>
                <a:cubicBezTo>
                  <a:pt x="1747514" y="1001397"/>
                  <a:pt x="1758911" y="981108"/>
                  <a:pt x="1761691" y="958866"/>
                </a:cubicBezTo>
                <a:cubicBezTo>
                  <a:pt x="1765235" y="930513"/>
                  <a:pt x="1768985" y="902184"/>
                  <a:pt x="1772324" y="873806"/>
                </a:cubicBezTo>
                <a:cubicBezTo>
                  <a:pt x="1776074" y="841932"/>
                  <a:pt x="1778714" y="809925"/>
                  <a:pt x="1782956" y="778113"/>
                </a:cubicBezTo>
                <a:cubicBezTo>
                  <a:pt x="1785805" y="756744"/>
                  <a:pt x="1785297" y="734218"/>
                  <a:pt x="1793589" y="714318"/>
                </a:cubicBezTo>
                <a:cubicBezTo>
                  <a:pt x="1803419" y="690726"/>
                  <a:pt x="1836119" y="650522"/>
                  <a:pt x="1836119" y="650522"/>
                </a:cubicBezTo>
                <a:cubicBezTo>
                  <a:pt x="1832575" y="526476"/>
                  <a:pt x="1832008" y="402308"/>
                  <a:pt x="1825486" y="278383"/>
                </a:cubicBezTo>
                <a:cubicBezTo>
                  <a:pt x="1824897" y="267191"/>
                  <a:pt x="1821071" y="255810"/>
                  <a:pt x="1814854" y="246485"/>
                </a:cubicBezTo>
                <a:cubicBezTo>
                  <a:pt x="1797274" y="220115"/>
                  <a:pt x="1756088" y="194642"/>
                  <a:pt x="1729793" y="182690"/>
                </a:cubicBezTo>
                <a:cubicBezTo>
                  <a:pt x="1610495" y="128464"/>
                  <a:pt x="1709380" y="190346"/>
                  <a:pt x="1634100" y="140160"/>
                </a:cubicBezTo>
                <a:cubicBezTo>
                  <a:pt x="1455716" y="144308"/>
                  <a:pt x="1146472" y="161963"/>
                  <a:pt x="942984" y="140160"/>
                </a:cubicBezTo>
                <a:cubicBezTo>
                  <a:pt x="919950" y="137692"/>
                  <a:pt x="859782" y="112081"/>
                  <a:pt x="836658" y="97629"/>
                </a:cubicBezTo>
                <a:cubicBezTo>
                  <a:pt x="821631" y="88237"/>
                  <a:pt x="809978" y="73657"/>
                  <a:pt x="794128" y="65732"/>
                </a:cubicBezTo>
                <a:cubicBezTo>
                  <a:pt x="774079" y="55707"/>
                  <a:pt x="748984" y="56900"/>
                  <a:pt x="730333" y="44466"/>
                </a:cubicBezTo>
                <a:cubicBezTo>
                  <a:pt x="713377" y="33162"/>
                  <a:pt x="689274" y="13053"/>
                  <a:pt x="666537" y="12569"/>
                </a:cubicBezTo>
                <a:cubicBezTo>
                  <a:pt x="510628" y="9252"/>
                  <a:pt x="292625" y="-5152"/>
                  <a:pt x="209337" y="1936"/>
                </a:cubicBezTo>
                <a:close/>
              </a:path>
            </a:pathLst>
          </a:custGeom>
          <a:noFill/>
          <a:ln w="38100" cap="flat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087C79CB-AAB5-4ABB-9DAE-25D857218AA4}"/>
              </a:ext>
            </a:extLst>
          </p:cNvPr>
          <p:cNvSpPr/>
          <p:nvPr/>
        </p:nvSpPr>
        <p:spPr>
          <a:xfrm>
            <a:off x="1508381" y="2455407"/>
            <a:ext cx="1371600" cy="1172350"/>
          </a:xfrm>
          <a:custGeom>
            <a:avLst/>
            <a:gdLst>
              <a:gd name="connsiteX0" fmla="*/ 1275907 w 1371600"/>
              <a:gd name="connsiteY0" fmla="*/ 172890 h 1172350"/>
              <a:gd name="connsiteX1" fmla="*/ 1297172 w 1371600"/>
              <a:gd name="connsiteY1" fmla="*/ 257950 h 1172350"/>
              <a:gd name="connsiteX2" fmla="*/ 1307804 w 1371600"/>
              <a:gd name="connsiteY2" fmla="*/ 300481 h 1172350"/>
              <a:gd name="connsiteX3" fmla="*/ 1329069 w 1371600"/>
              <a:gd name="connsiteY3" fmla="*/ 343011 h 1172350"/>
              <a:gd name="connsiteX4" fmla="*/ 1360967 w 1371600"/>
              <a:gd name="connsiteY4" fmla="*/ 481234 h 1172350"/>
              <a:gd name="connsiteX5" fmla="*/ 1371600 w 1371600"/>
              <a:gd name="connsiteY5" fmla="*/ 513132 h 1172350"/>
              <a:gd name="connsiteX6" fmla="*/ 1265274 w 1371600"/>
              <a:gd name="connsiteY6" fmla="*/ 651355 h 1172350"/>
              <a:gd name="connsiteX7" fmla="*/ 1201479 w 1371600"/>
              <a:gd name="connsiteY7" fmla="*/ 672620 h 1172350"/>
              <a:gd name="connsiteX8" fmla="*/ 1169581 w 1371600"/>
              <a:gd name="connsiteY8" fmla="*/ 683253 h 1172350"/>
              <a:gd name="connsiteX9" fmla="*/ 1137683 w 1371600"/>
              <a:gd name="connsiteY9" fmla="*/ 715150 h 1172350"/>
              <a:gd name="connsiteX10" fmla="*/ 1105786 w 1371600"/>
              <a:gd name="connsiteY10" fmla="*/ 725783 h 1172350"/>
              <a:gd name="connsiteX11" fmla="*/ 1031358 w 1371600"/>
              <a:gd name="connsiteY11" fmla="*/ 778946 h 1172350"/>
              <a:gd name="connsiteX12" fmla="*/ 946297 w 1371600"/>
              <a:gd name="connsiteY12" fmla="*/ 874639 h 1172350"/>
              <a:gd name="connsiteX13" fmla="*/ 925032 w 1371600"/>
              <a:gd name="connsiteY13" fmla="*/ 906536 h 1172350"/>
              <a:gd name="connsiteX14" fmla="*/ 871869 w 1371600"/>
              <a:gd name="connsiteY14" fmla="*/ 959699 h 1172350"/>
              <a:gd name="connsiteX15" fmla="*/ 839972 w 1371600"/>
              <a:gd name="connsiteY15" fmla="*/ 991597 h 1172350"/>
              <a:gd name="connsiteX16" fmla="*/ 818707 w 1371600"/>
              <a:gd name="connsiteY16" fmla="*/ 1023495 h 1172350"/>
              <a:gd name="connsiteX17" fmla="*/ 659218 w 1371600"/>
              <a:gd name="connsiteY17" fmla="*/ 1034127 h 1172350"/>
              <a:gd name="connsiteX18" fmla="*/ 606055 w 1371600"/>
              <a:gd name="connsiteY18" fmla="*/ 1044760 h 1172350"/>
              <a:gd name="connsiteX19" fmla="*/ 563525 w 1371600"/>
              <a:gd name="connsiteY19" fmla="*/ 1066025 h 1172350"/>
              <a:gd name="connsiteX20" fmla="*/ 520995 w 1371600"/>
              <a:gd name="connsiteY20" fmla="*/ 1076657 h 1172350"/>
              <a:gd name="connsiteX21" fmla="*/ 489097 w 1371600"/>
              <a:gd name="connsiteY21" fmla="*/ 1108555 h 1172350"/>
              <a:gd name="connsiteX22" fmla="*/ 425302 w 1371600"/>
              <a:gd name="connsiteY22" fmla="*/ 1129820 h 1172350"/>
              <a:gd name="connsiteX23" fmla="*/ 393404 w 1371600"/>
              <a:gd name="connsiteY23" fmla="*/ 1140453 h 1172350"/>
              <a:gd name="connsiteX24" fmla="*/ 318976 w 1371600"/>
              <a:gd name="connsiteY24" fmla="*/ 1172350 h 1172350"/>
              <a:gd name="connsiteX25" fmla="*/ 191386 w 1371600"/>
              <a:gd name="connsiteY25" fmla="*/ 1161718 h 1172350"/>
              <a:gd name="connsiteX26" fmla="*/ 159488 w 1371600"/>
              <a:gd name="connsiteY26" fmla="*/ 1151085 h 1172350"/>
              <a:gd name="connsiteX27" fmla="*/ 116958 w 1371600"/>
              <a:gd name="connsiteY27" fmla="*/ 1140453 h 1172350"/>
              <a:gd name="connsiteX28" fmla="*/ 74428 w 1371600"/>
              <a:gd name="connsiteY28" fmla="*/ 1087290 h 1172350"/>
              <a:gd name="connsiteX29" fmla="*/ 53162 w 1371600"/>
              <a:gd name="connsiteY29" fmla="*/ 1066025 h 1172350"/>
              <a:gd name="connsiteX30" fmla="*/ 31897 w 1371600"/>
              <a:gd name="connsiteY30" fmla="*/ 1034127 h 1172350"/>
              <a:gd name="connsiteX31" fmla="*/ 10632 w 1371600"/>
              <a:gd name="connsiteY31" fmla="*/ 970332 h 1172350"/>
              <a:gd name="connsiteX32" fmla="*/ 0 w 1371600"/>
              <a:gd name="connsiteY32" fmla="*/ 938434 h 1172350"/>
              <a:gd name="connsiteX33" fmla="*/ 10632 w 1371600"/>
              <a:gd name="connsiteY33" fmla="*/ 789578 h 1172350"/>
              <a:gd name="connsiteX34" fmla="*/ 74428 w 1371600"/>
              <a:gd name="connsiteY34" fmla="*/ 704518 h 1172350"/>
              <a:gd name="connsiteX35" fmla="*/ 138223 w 1371600"/>
              <a:gd name="connsiteY35" fmla="*/ 661988 h 1172350"/>
              <a:gd name="connsiteX36" fmla="*/ 159488 w 1371600"/>
              <a:gd name="connsiteY36" fmla="*/ 640722 h 1172350"/>
              <a:gd name="connsiteX37" fmla="*/ 223283 w 1371600"/>
              <a:gd name="connsiteY37" fmla="*/ 598192 h 1172350"/>
              <a:gd name="connsiteX38" fmla="*/ 244548 w 1371600"/>
              <a:gd name="connsiteY38" fmla="*/ 566295 h 1172350"/>
              <a:gd name="connsiteX39" fmla="*/ 287079 w 1371600"/>
              <a:gd name="connsiteY39" fmla="*/ 513132 h 1172350"/>
              <a:gd name="connsiteX40" fmla="*/ 308344 w 1371600"/>
              <a:gd name="connsiteY40" fmla="*/ 438704 h 1172350"/>
              <a:gd name="connsiteX41" fmla="*/ 318976 w 1371600"/>
              <a:gd name="connsiteY41" fmla="*/ 406806 h 1172350"/>
              <a:gd name="connsiteX42" fmla="*/ 329609 w 1371600"/>
              <a:gd name="connsiteY42" fmla="*/ 364276 h 1172350"/>
              <a:gd name="connsiteX43" fmla="*/ 350874 w 1371600"/>
              <a:gd name="connsiteY43" fmla="*/ 321746 h 1172350"/>
              <a:gd name="connsiteX44" fmla="*/ 372139 w 1371600"/>
              <a:gd name="connsiteY44" fmla="*/ 257950 h 1172350"/>
              <a:gd name="connsiteX45" fmla="*/ 446567 w 1371600"/>
              <a:gd name="connsiteY45" fmla="*/ 226053 h 1172350"/>
              <a:gd name="connsiteX46" fmla="*/ 552893 w 1371600"/>
              <a:gd name="connsiteY46" fmla="*/ 183522 h 1172350"/>
              <a:gd name="connsiteX47" fmla="*/ 584790 w 1371600"/>
              <a:gd name="connsiteY47" fmla="*/ 162257 h 1172350"/>
              <a:gd name="connsiteX48" fmla="*/ 648586 w 1371600"/>
              <a:gd name="connsiteY48" fmla="*/ 140992 h 1172350"/>
              <a:gd name="connsiteX49" fmla="*/ 691116 w 1371600"/>
              <a:gd name="connsiteY49" fmla="*/ 87829 h 1172350"/>
              <a:gd name="connsiteX50" fmla="*/ 723014 w 1371600"/>
              <a:gd name="connsiteY50" fmla="*/ 66564 h 1172350"/>
              <a:gd name="connsiteX51" fmla="*/ 1063255 w 1371600"/>
              <a:gd name="connsiteY51" fmla="*/ 45299 h 1172350"/>
              <a:gd name="connsiteX52" fmla="*/ 1127051 w 1371600"/>
              <a:gd name="connsiteY52" fmla="*/ 66564 h 1172350"/>
              <a:gd name="connsiteX53" fmla="*/ 1158948 w 1371600"/>
              <a:gd name="connsiteY53" fmla="*/ 87829 h 1172350"/>
              <a:gd name="connsiteX54" fmla="*/ 1212111 w 1371600"/>
              <a:gd name="connsiteY54" fmla="*/ 130360 h 1172350"/>
              <a:gd name="connsiteX55" fmla="*/ 1275907 w 1371600"/>
              <a:gd name="connsiteY55" fmla="*/ 172890 h 117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371600" h="1172350">
                <a:moveTo>
                  <a:pt x="1275907" y="172890"/>
                </a:moveTo>
                <a:cubicBezTo>
                  <a:pt x="1290084" y="194155"/>
                  <a:pt x="1275373" y="181653"/>
                  <a:pt x="1297172" y="257950"/>
                </a:cubicBezTo>
                <a:cubicBezTo>
                  <a:pt x="1301187" y="272001"/>
                  <a:pt x="1302673" y="286798"/>
                  <a:pt x="1307804" y="300481"/>
                </a:cubicBezTo>
                <a:cubicBezTo>
                  <a:pt x="1313369" y="315322"/>
                  <a:pt x="1321981" y="328834"/>
                  <a:pt x="1329069" y="343011"/>
                </a:cubicBezTo>
                <a:cubicBezTo>
                  <a:pt x="1342872" y="439627"/>
                  <a:pt x="1331777" y="393665"/>
                  <a:pt x="1360967" y="481234"/>
                </a:cubicBezTo>
                <a:lnTo>
                  <a:pt x="1371600" y="513132"/>
                </a:lnTo>
                <a:cubicBezTo>
                  <a:pt x="1359040" y="588491"/>
                  <a:pt x="1369144" y="616732"/>
                  <a:pt x="1265274" y="651355"/>
                </a:cubicBezTo>
                <a:lnTo>
                  <a:pt x="1201479" y="672620"/>
                </a:lnTo>
                <a:lnTo>
                  <a:pt x="1169581" y="683253"/>
                </a:lnTo>
                <a:cubicBezTo>
                  <a:pt x="1158948" y="693885"/>
                  <a:pt x="1150194" y="706809"/>
                  <a:pt x="1137683" y="715150"/>
                </a:cubicBezTo>
                <a:cubicBezTo>
                  <a:pt x="1128358" y="721367"/>
                  <a:pt x="1115810" y="720771"/>
                  <a:pt x="1105786" y="725783"/>
                </a:cubicBezTo>
                <a:cubicBezTo>
                  <a:pt x="1092716" y="732318"/>
                  <a:pt x="1037554" y="773439"/>
                  <a:pt x="1031358" y="778946"/>
                </a:cubicBezTo>
                <a:cubicBezTo>
                  <a:pt x="988604" y="816950"/>
                  <a:pt x="977011" y="831639"/>
                  <a:pt x="946297" y="874639"/>
                </a:cubicBezTo>
                <a:cubicBezTo>
                  <a:pt x="938870" y="885037"/>
                  <a:pt x="933447" y="896919"/>
                  <a:pt x="925032" y="906536"/>
                </a:cubicBezTo>
                <a:cubicBezTo>
                  <a:pt x="908529" y="925396"/>
                  <a:pt x="889590" y="941978"/>
                  <a:pt x="871869" y="959699"/>
                </a:cubicBezTo>
                <a:cubicBezTo>
                  <a:pt x="861237" y="970332"/>
                  <a:pt x="848313" y="979086"/>
                  <a:pt x="839972" y="991597"/>
                </a:cubicBezTo>
                <a:cubicBezTo>
                  <a:pt x="832884" y="1002230"/>
                  <a:pt x="831146" y="1020568"/>
                  <a:pt x="818707" y="1023495"/>
                </a:cubicBezTo>
                <a:cubicBezTo>
                  <a:pt x="766842" y="1035698"/>
                  <a:pt x="712381" y="1030583"/>
                  <a:pt x="659218" y="1034127"/>
                </a:cubicBezTo>
                <a:cubicBezTo>
                  <a:pt x="641497" y="1037671"/>
                  <a:pt x="623200" y="1039045"/>
                  <a:pt x="606055" y="1044760"/>
                </a:cubicBezTo>
                <a:cubicBezTo>
                  <a:pt x="591018" y="1049772"/>
                  <a:pt x="578366" y="1060460"/>
                  <a:pt x="563525" y="1066025"/>
                </a:cubicBezTo>
                <a:cubicBezTo>
                  <a:pt x="549842" y="1071156"/>
                  <a:pt x="535172" y="1073113"/>
                  <a:pt x="520995" y="1076657"/>
                </a:cubicBezTo>
                <a:cubicBezTo>
                  <a:pt x="510362" y="1087290"/>
                  <a:pt x="502242" y="1101252"/>
                  <a:pt x="489097" y="1108555"/>
                </a:cubicBezTo>
                <a:cubicBezTo>
                  <a:pt x="469503" y="1119441"/>
                  <a:pt x="446567" y="1122732"/>
                  <a:pt x="425302" y="1129820"/>
                </a:cubicBezTo>
                <a:cubicBezTo>
                  <a:pt x="414669" y="1133364"/>
                  <a:pt x="402729" y="1134236"/>
                  <a:pt x="393404" y="1140453"/>
                </a:cubicBezTo>
                <a:cubicBezTo>
                  <a:pt x="349348" y="1169824"/>
                  <a:pt x="373904" y="1158619"/>
                  <a:pt x="318976" y="1172350"/>
                </a:cubicBezTo>
                <a:cubicBezTo>
                  <a:pt x="276446" y="1168806"/>
                  <a:pt x="233689" y="1167358"/>
                  <a:pt x="191386" y="1161718"/>
                </a:cubicBezTo>
                <a:cubicBezTo>
                  <a:pt x="180276" y="1160237"/>
                  <a:pt x="170265" y="1154164"/>
                  <a:pt x="159488" y="1151085"/>
                </a:cubicBezTo>
                <a:cubicBezTo>
                  <a:pt x="145437" y="1147071"/>
                  <a:pt x="131135" y="1143997"/>
                  <a:pt x="116958" y="1140453"/>
                </a:cubicBezTo>
                <a:cubicBezTo>
                  <a:pt x="53425" y="1098098"/>
                  <a:pt x="108667" y="1144355"/>
                  <a:pt x="74428" y="1087290"/>
                </a:cubicBezTo>
                <a:cubicBezTo>
                  <a:pt x="69270" y="1078694"/>
                  <a:pt x="59424" y="1073853"/>
                  <a:pt x="53162" y="1066025"/>
                </a:cubicBezTo>
                <a:cubicBezTo>
                  <a:pt x="45179" y="1056046"/>
                  <a:pt x="38985" y="1044760"/>
                  <a:pt x="31897" y="1034127"/>
                </a:cubicBezTo>
                <a:lnTo>
                  <a:pt x="10632" y="970332"/>
                </a:lnTo>
                <a:lnTo>
                  <a:pt x="0" y="938434"/>
                </a:lnTo>
                <a:cubicBezTo>
                  <a:pt x="3544" y="888815"/>
                  <a:pt x="-1433" y="837838"/>
                  <a:pt x="10632" y="789578"/>
                </a:cubicBezTo>
                <a:cubicBezTo>
                  <a:pt x="14016" y="776040"/>
                  <a:pt x="52625" y="720870"/>
                  <a:pt x="74428" y="704518"/>
                </a:cubicBezTo>
                <a:cubicBezTo>
                  <a:pt x="94874" y="689184"/>
                  <a:pt x="120152" y="680060"/>
                  <a:pt x="138223" y="661988"/>
                </a:cubicBezTo>
                <a:cubicBezTo>
                  <a:pt x="145311" y="654899"/>
                  <a:pt x="151468" y="646737"/>
                  <a:pt x="159488" y="640722"/>
                </a:cubicBezTo>
                <a:cubicBezTo>
                  <a:pt x="179934" y="625387"/>
                  <a:pt x="223283" y="598192"/>
                  <a:pt x="223283" y="598192"/>
                </a:cubicBezTo>
                <a:cubicBezTo>
                  <a:pt x="230371" y="587560"/>
                  <a:pt x="236565" y="576273"/>
                  <a:pt x="244548" y="566295"/>
                </a:cubicBezTo>
                <a:cubicBezTo>
                  <a:pt x="305150" y="490543"/>
                  <a:pt x="221630" y="611304"/>
                  <a:pt x="287079" y="513132"/>
                </a:cubicBezTo>
                <a:cubicBezTo>
                  <a:pt x="312571" y="436651"/>
                  <a:pt x="281642" y="532160"/>
                  <a:pt x="308344" y="438704"/>
                </a:cubicBezTo>
                <a:cubicBezTo>
                  <a:pt x="311423" y="427927"/>
                  <a:pt x="315897" y="417583"/>
                  <a:pt x="318976" y="406806"/>
                </a:cubicBezTo>
                <a:cubicBezTo>
                  <a:pt x="322990" y="392755"/>
                  <a:pt x="324478" y="377959"/>
                  <a:pt x="329609" y="364276"/>
                </a:cubicBezTo>
                <a:cubicBezTo>
                  <a:pt x="335174" y="349435"/>
                  <a:pt x="344988" y="336462"/>
                  <a:pt x="350874" y="321746"/>
                </a:cubicBezTo>
                <a:cubicBezTo>
                  <a:pt x="359199" y="300934"/>
                  <a:pt x="350874" y="265038"/>
                  <a:pt x="372139" y="257950"/>
                </a:cubicBezTo>
                <a:cubicBezTo>
                  <a:pt x="446936" y="233019"/>
                  <a:pt x="354609" y="265464"/>
                  <a:pt x="446567" y="226053"/>
                </a:cubicBezTo>
                <a:cubicBezTo>
                  <a:pt x="481653" y="211016"/>
                  <a:pt x="521132" y="204696"/>
                  <a:pt x="552893" y="183522"/>
                </a:cubicBezTo>
                <a:cubicBezTo>
                  <a:pt x="563525" y="176434"/>
                  <a:pt x="573113" y="167447"/>
                  <a:pt x="584790" y="162257"/>
                </a:cubicBezTo>
                <a:cubicBezTo>
                  <a:pt x="605274" y="153153"/>
                  <a:pt x="648586" y="140992"/>
                  <a:pt x="648586" y="140992"/>
                </a:cubicBezTo>
                <a:cubicBezTo>
                  <a:pt x="664374" y="117311"/>
                  <a:pt x="669475" y="105142"/>
                  <a:pt x="691116" y="87829"/>
                </a:cubicBezTo>
                <a:cubicBezTo>
                  <a:pt x="701095" y="79846"/>
                  <a:pt x="712381" y="73652"/>
                  <a:pt x="723014" y="66564"/>
                </a:cubicBezTo>
                <a:cubicBezTo>
                  <a:pt x="802033" y="-51962"/>
                  <a:pt x="741984" y="18527"/>
                  <a:pt x="1063255" y="45299"/>
                </a:cubicBezTo>
                <a:cubicBezTo>
                  <a:pt x="1085593" y="47160"/>
                  <a:pt x="1127051" y="66564"/>
                  <a:pt x="1127051" y="66564"/>
                </a:cubicBezTo>
                <a:cubicBezTo>
                  <a:pt x="1137683" y="73652"/>
                  <a:pt x="1148970" y="79846"/>
                  <a:pt x="1158948" y="87829"/>
                </a:cubicBezTo>
                <a:cubicBezTo>
                  <a:pt x="1234700" y="148431"/>
                  <a:pt x="1113939" y="64911"/>
                  <a:pt x="1212111" y="130360"/>
                </a:cubicBezTo>
                <a:cubicBezTo>
                  <a:pt x="1225250" y="169775"/>
                  <a:pt x="1261730" y="151625"/>
                  <a:pt x="1275907" y="172890"/>
                </a:cubicBezTo>
                <a:close/>
              </a:path>
            </a:pathLst>
          </a:custGeom>
          <a:noFill/>
          <a:ln w="38100" cap="flat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E0363528-326D-4C0C-9DCE-40B544236B80}"/>
              </a:ext>
            </a:extLst>
          </p:cNvPr>
          <p:cNvSpPr/>
          <p:nvPr/>
        </p:nvSpPr>
        <p:spPr>
          <a:xfrm>
            <a:off x="273843" y="4472583"/>
            <a:ext cx="873766" cy="1275657"/>
          </a:xfrm>
          <a:custGeom>
            <a:avLst/>
            <a:gdLst>
              <a:gd name="connsiteX0" fmla="*/ 1339702 w 1382232"/>
              <a:gd name="connsiteY0" fmla="*/ 510363 h 1573619"/>
              <a:gd name="connsiteX1" fmla="*/ 1318437 w 1382232"/>
              <a:gd name="connsiteY1" fmla="*/ 361507 h 1573619"/>
              <a:gd name="connsiteX2" fmla="*/ 1297172 w 1382232"/>
              <a:gd name="connsiteY2" fmla="*/ 297712 h 1573619"/>
              <a:gd name="connsiteX3" fmla="*/ 1275906 w 1382232"/>
              <a:gd name="connsiteY3" fmla="*/ 276447 h 1573619"/>
              <a:gd name="connsiteX4" fmla="*/ 1254641 w 1382232"/>
              <a:gd name="connsiteY4" fmla="*/ 233916 h 1573619"/>
              <a:gd name="connsiteX5" fmla="*/ 1244009 w 1382232"/>
              <a:gd name="connsiteY5" fmla="*/ 202019 h 1573619"/>
              <a:gd name="connsiteX6" fmla="*/ 1212111 w 1382232"/>
              <a:gd name="connsiteY6" fmla="*/ 159488 h 1573619"/>
              <a:gd name="connsiteX7" fmla="*/ 1190846 w 1382232"/>
              <a:gd name="connsiteY7" fmla="*/ 127591 h 1573619"/>
              <a:gd name="connsiteX8" fmla="*/ 1158948 w 1382232"/>
              <a:gd name="connsiteY8" fmla="*/ 106326 h 1573619"/>
              <a:gd name="connsiteX9" fmla="*/ 1095153 w 1382232"/>
              <a:gd name="connsiteY9" fmla="*/ 53163 h 1573619"/>
              <a:gd name="connsiteX10" fmla="*/ 1031358 w 1382232"/>
              <a:gd name="connsiteY10" fmla="*/ 42530 h 1573619"/>
              <a:gd name="connsiteX11" fmla="*/ 988827 w 1382232"/>
              <a:gd name="connsiteY11" fmla="*/ 21265 h 1573619"/>
              <a:gd name="connsiteX12" fmla="*/ 946297 w 1382232"/>
              <a:gd name="connsiteY12" fmla="*/ 10633 h 1573619"/>
              <a:gd name="connsiteX13" fmla="*/ 914400 w 1382232"/>
              <a:gd name="connsiteY13" fmla="*/ 0 h 1573619"/>
              <a:gd name="connsiteX14" fmla="*/ 542260 w 1382232"/>
              <a:gd name="connsiteY14" fmla="*/ 10633 h 1573619"/>
              <a:gd name="connsiteX15" fmla="*/ 446567 w 1382232"/>
              <a:gd name="connsiteY15" fmla="*/ 53163 h 1573619"/>
              <a:gd name="connsiteX16" fmla="*/ 404037 w 1382232"/>
              <a:gd name="connsiteY16" fmla="*/ 63795 h 1573619"/>
              <a:gd name="connsiteX17" fmla="*/ 361506 w 1382232"/>
              <a:gd name="connsiteY17" fmla="*/ 85061 h 1573619"/>
              <a:gd name="connsiteX18" fmla="*/ 329609 w 1382232"/>
              <a:gd name="connsiteY18" fmla="*/ 95693 h 1573619"/>
              <a:gd name="connsiteX19" fmla="*/ 318976 w 1382232"/>
              <a:gd name="connsiteY19" fmla="*/ 127591 h 1573619"/>
              <a:gd name="connsiteX20" fmla="*/ 287079 w 1382232"/>
              <a:gd name="connsiteY20" fmla="*/ 180754 h 1573619"/>
              <a:gd name="connsiteX21" fmla="*/ 276446 w 1382232"/>
              <a:gd name="connsiteY21" fmla="*/ 212651 h 1573619"/>
              <a:gd name="connsiteX22" fmla="*/ 255181 w 1382232"/>
              <a:gd name="connsiteY22" fmla="*/ 244549 h 1573619"/>
              <a:gd name="connsiteX23" fmla="*/ 233916 w 1382232"/>
              <a:gd name="connsiteY23" fmla="*/ 287079 h 1573619"/>
              <a:gd name="connsiteX24" fmla="*/ 212651 w 1382232"/>
              <a:gd name="connsiteY24" fmla="*/ 350875 h 1573619"/>
              <a:gd name="connsiteX25" fmla="*/ 191386 w 1382232"/>
              <a:gd name="connsiteY25" fmla="*/ 723014 h 1573619"/>
              <a:gd name="connsiteX26" fmla="*/ 138223 w 1382232"/>
              <a:gd name="connsiteY26" fmla="*/ 839972 h 1573619"/>
              <a:gd name="connsiteX27" fmla="*/ 127590 w 1382232"/>
              <a:gd name="connsiteY27" fmla="*/ 871870 h 1573619"/>
              <a:gd name="connsiteX28" fmla="*/ 63795 w 1382232"/>
              <a:gd name="connsiteY28" fmla="*/ 946298 h 1573619"/>
              <a:gd name="connsiteX29" fmla="*/ 53162 w 1382232"/>
              <a:gd name="connsiteY29" fmla="*/ 978195 h 1573619"/>
              <a:gd name="connsiteX30" fmla="*/ 31897 w 1382232"/>
              <a:gd name="connsiteY30" fmla="*/ 999461 h 1573619"/>
              <a:gd name="connsiteX31" fmla="*/ 10632 w 1382232"/>
              <a:gd name="connsiteY31" fmla="*/ 1063256 h 1573619"/>
              <a:gd name="connsiteX32" fmla="*/ 0 w 1382232"/>
              <a:gd name="connsiteY32" fmla="*/ 1095154 h 1573619"/>
              <a:gd name="connsiteX33" fmla="*/ 21265 w 1382232"/>
              <a:gd name="connsiteY33" fmla="*/ 1201479 h 1573619"/>
              <a:gd name="connsiteX34" fmla="*/ 95693 w 1382232"/>
              <a:gd name="connsiteY34" fmla="*/ 1297172 h 1573619"/>
              <a:gd name="connsiteX35" fmla="*/ 127590 w 1382232"/>
              <a:gd name="connsiteY35" fmla="*/ 1350335 h 1573619"/>
              <a:gd name="connsiteX36" fmla="*/ 170120 w 1382232"/>
              <a:gd name="connsiteY36" fmla="*/ 1382233 h 1573619"/>
              <a:gd name="connsiteX37" fmla="*/ 255181 w 1382232"/>
              <a:gd name="connsiteY37" fmla="*/ 1477926 h 1573619"/>
              <a:gd name="connsiteX38" fmla="*/ 287079 w 1382232"/>
              <a:gd name="connsiteY38" fmla="*/ 1488558 h 1573619"/>
              <a:gd name="connsiteX39" fmla="*/ 329609 w 1382232"/>
              <a:gd name="connsiteY39" fmla="*/ 1520456 h 1573619"/>
              <a:gd name="connsiteX40" fmla="*/ 372139 w 1382232"/>
              <a:gd name="connsiteY40" fmla="*/ 1531088 h 1573619"/>
              <a:gd name="connsiteX41" fmla="*/ 467832 w 1382232"/>
              <a:gd name="connsiteY41" fmla="*/ 1573619 h 1573619"/>
              <a:gd name="connsiteX42" fmla="*/ 723013 w 1382232"/>
              <a:gd name="connsiteY42" fmla="*/ 1552354 h 1573619"/>
              <a:gd name="connsiteX43" fmla="*/ 765544 w 1382232"/>
              <a:gd name="connsiteY43" fmla="*/ 1531088 h 1573619"/>
              <a:gd name="connsiteX44" fmla="*/ 818706 w 1382232"/>
              <a:gd name="connsiteY44" fmla="*/ 1520456 h 1573619"/>
              <a:gd name="connsiteX45" fmla="*/ 861237 w 1382232"/>
              <a:gd name="connsiteY45" fmla="*/ 1499191 h 1573619"/>
              <a:gd name="connsiteX46" fmla="*/ 978195 w 1382232"/>
              <a:gd name="connsiteY46" fmla="*/ 1446028 h 1573619"/>
              <a:gd name="connsiteX47" fmla="*/ 1010093 w 1382232"/>
              <a:gd name="connsiteY47" fmla="*/ 1414130 h 1573619"/>
              <a:gd name="connsiteX48" fmla="*/ 1073888 w 1382232"/>
              <a:gd name="connsiteY48" fmla="*/ 1392865 h 1573619"/>
              <a:gd name="connsiteX49" fmla="*/ 1158948 w 1382232"/>
              <a:gd name="connsiteY49" fmla="*/ 1329070 h 1573619"/>
              <a:gd name="connsiteX50" fmla="*/ 1190846 w 1382232"/>
              <a:gd name="connsiteY50" fmla="*/ 1297172 h 1573619"/>
              <a:gd name="connsiteX51" fmla="*/ 1233376 w 1382232"/>
              <a:gd name="connsiteY51" fmla="*/ 1265275 h 1573619"/>
              <a:gd name="connsiteX52" fmla="*/ 1254641 w 1382232"/>
              <a:gd name="connsiteY52" fmla="*/ 1233377 h 1573619"/>
              <a:gd name="connsiteX53" fmla="*/ 1286539 w 1382232"/>
              <a:gd name="connsiteY53" fmla="*/ 1201479 h 1573619"/>
              <a:gd name="connsiteX54" fmla="*/ 1297172 w 1382232"/>
              <a:gd name="connsiteY54" fmla="*/ 1169581 h 1573619"/>
              <a:gd name="connsiteX55" fmla="*/ 1318437 w 1382232"/>
              <a:gd name="connsiteY55" fmla="*/ 1116419 h 1573619"/>
              <a:gd name="connsiteX56" fmla="*/ 1329069 w 1382232"/>
              <a:gd name="connsiteY56" fmla="*/ 1073888 h 1573619"/>
              <a:gd name="connsiteX57" fmla="*/ 1339702 w 1382232"/>
              <a:gd name="connsiteY57" fmla="*/ 1041991 h 1573619"/>
              <a:gd name="connsiteX58" fmla="*/ 1350334 w 1382232"/>
              <a:gd name="connsiteY58" fmla="*/ 978195 h 1573619"/>
              <a:gd name="connsiteX59" fmla="*/ 1360967 w 1382232"/>
              <a:gd name="connsiteY59" fmla="*/ 925033 h 1573619"/>
              <a:gd name="connsiteX60" fmla="*/ 1382232 w 1382232"/>
              <a:gd name="connsiteY60" fmla="*/ 797442 h 1573619"/>
              <a:gd name="connsiteX61" fmla="*/ 1371600 w 1382232"/>
              <a:gd name="connsiteY61" fmla="*/ 606056 h 1573619"/>
              <a:gd name="connsiteX62" fmla="*/ 1339702 w 1382232"/>
              <a:gd name="connsiteY62" fmla="*/ 510363 h 1573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382232" h="1573619">
                <a:moveTo>
                  <a:pt x="1339702" y="510363"/>
                </a:moveTo>
                <a:cubicBezTo>
                  <a:pt x="1330842" y="469605"/>
                  <a:pt x="1334287" y="409057"/>
                  <a:pt x="1318437" y="361507"/>
                </a:cubicBezTo>
                <a:cubicBezTo>
                  <a:pt x="1311349" y="340242"/>
                  <a:pt x="1313022" y="313562"/>
                  <a:pt x="1297172" y="297712"/>
                </a:cubicBezTo>
                <a:lnTo>
                  <a:pt x="1275906" y="276447"/>
                </a:lnTo>
                <a:cubicBezTo>
                  <a:pt x="1268818" y="262270"/>
                  <a:pt x="1260885" y="248485"/>
                  <a:pt x="1254641" y="233916"/>
                </a:cubicBezTo>
                <a:cubicBezTo>
                  <a:pt x="1250226" y="223615"/>
                  <a:pt x="1249569" y="211750"/>
                  <a:pt x="1244009" y="202019"/>
                </a:cubicBezTo>
                <a:cubicBezTo>
                  <a:pt x="1235217" y="186633"/>
                  <a:pt x="1222411" y="173908"/>
                  <a:pt x="1212111" y="159488"/>
                </a:cubicBezTo>
                <a:cubicBezTo>
                  <a:pt x="1204684" y="149090"/>
                  <a:pt x="1199882" y="136627"/>
                  <a:pt x="1190846" y="127591"/>
                </a:cubicBezTo>
                <a:cubicBezTo>
                  <a:pt x="1181810" y="118555"/>
                  <a:pt x="1168765" y="114507"/>
                  <a:pt x="1158948" y="106326"/>
                </a:cubicBezTo>
                <a:cubicBezTo>
                  <a:pt x="1139204" y="89873"/>
                  <a:pt x="1121555" y="61964"/>
                  <a:pt x="1095153" y="53163"/>
                </a:cubicBezTo>
                <a:cubicBezTo>
                  <a:pt x="1074701" y="46346"/>
                  <a:pt x="1052623" y="46074"/>
                  <a:pt x="1031358" y="42530"/>
                </a:cubicBezTo>
                <a:cubicBezTo>
                  <a:pt x="1017181" y="35442"/>
                  <a:pt x="1003668" y="26830"/>
                  <a:pt x="988827" y="21265"/>
                </a:cubicBezTo>
                <a:cubicBezTo>
                  <a:pt x="975144" y="16134"/>
                  <a:pt x="960348" y="14648"/>
                  <a:pt x="946297" y="10633"/>
                </a:cubicBezTo>
                <a:cubicBezTo>
                  <a:pt x="935521" y="7554"/>
                  <a:pt x="925032" y="3544"/>
                  <a:pt x="914400" y="0"/>
                </a:cubicBezTo>
                <a:cubicBezTo>
                  <a:pt x="790353" y="3544"/>
                  <a:pt x="666026" y="1577"/>
                  <a:pt x="542260" y="10633"/>
                </a:cubicBezTo>
                <a:cubicBezTo>
                  <a:pt x="462515" y="16468"/>
                  <a:pt x="499298" y="30565"/>
                  <a:pt x="446567" y="53163"/>
                </a:cubicBezTo>
                <a:cubicBezTo>
                  <a:pt x="433136" y="58919"/>
                  <a:pt x="418214" y="60251"/>
                  <a:pt x="404037" y="63795"/>
                </a:cubicBezTo>
                <a:cubicBezTo>
                  <a:pt x="389860" y="70884"/>
                  <a:pt x="376075" y="78817"/>
                  <a:pt x="361506" y="85061"/>
                </a:cubicBezTo>
                <a:cubicBezTo>
                  <a:pt x="351205" y="89476"/>
                  <a:pt x="337534" y="87768"/>
                  <a:pt x="329609" y="95693"/>
                </a:cubicBezTo>
                <a:cubicBezTo>
                  <a:pt x="321684" y="103618"/>
                  <a:pt x="323988" y="117566"/>
                  <a:pt x="318976" y="127591"/>
                </a:cubicBezTo>
                <a:cubicBezTo>
                  <a:pt x="309734" y="146075"/>
                  <a:pt x="296321" y="162270"/>
                  <a:pt x="287079" y="180754"/>
                </a:cubicBezTo>
                <a:cubicBezTo>
                  <a:pt x="282067" y="190778"/>
                  <a:pt x="281458" y="202627"/>
                  <a:pt x="276446" y="212651"/>
                </a:cubicBezTo>
                <a:cubicBezTo>
                  <a:pt x="270731" y="224081"/>
                  <a:pt x="261521" y="233454"/>
                  <a:pt x="255181" y="244549"/>
                </a:cubicBezTo>
                <a:cubicBezTo>
                  <a:pt x="247317" y="258311"/>
                  <a:pt x="239802" y="272363"/>
                  <a:pt x="233916" y="287079"/>
                </a:cubicBezTo>
                <a:cubicBezTo>
                  <a:pt x="225591" y="307891"/>
                  <a:pt x="212651" y="350875"/>
                  <a:pt x="212651" y="350875"/>
                </a:cubicBezTo>
                <a:cubicBezTo>
                  <a:pt x="209320" y="447473"/>
                  <a:pt x="217238" y="606679"/>
                  <a:pt x="191386" y="723014"/>
                </a:cubicBezTo>
                <a:cubicBezTo>
                  <a:pt x="180182" y="773433"/>
                  <a:pt x="159027" y="777562"/>
                  <a:pt x="138223" y="839972"/>
                </a:cubicBezTo>
                <a:cubicBezTo>
                  <a:pt x="134679" y="850605"/>
                  <a:pt x="133151" y="862139"/>
                  <a:pt x="127590" y="871870"/>
                </a:cubicBezTo>
                <a:cubicBezTo>
                  <a:pt x="109403" y="903698"/>
                  <a:pt x="88934" y="921159"/>
                  <a:pt x="63795" y="946298"/>
                </a:cubicBezTo>
                <a:cubicBezTo>
                  <a:pt x="60251" y="956930"/>
                  <a:pt x="58928" y="968585"/>
                  <a:pt x="53162" y="978195"/>
                </a:cubicBezTo>
                <a:cubicBezTo>
                  <a:pt x="48004" y="986791"/>
                  <a:pt x="36380" y="990495"/>
                  <a:pt x="31897" y="999461"/>
                </a:cubicBezTo>
                <a:cubicBezTo>
                  <a:pt x="21873" y="1019510"/>
                  <a:pt x="17720" y="1041991"/>
                  <a:pt x="10632" y="1063256"/>
                </a:cubicBezTo>
                <a:lnTo>
                  <a:pt x="0" y="1095154"/>
                </a:lnTo>
                <a:cubicBezTo>
                  <a:pt x="7088" y="1130596"/>
                  <a:pt x="5792" y="1168815"/>
                  <a:pt x="21265" y="1201479"/>
                </a:cubicBezTo>
                <a:cubicBezTo>
                  <a:pt x="38564" y="1237999"/>
                  <a:pt x="74903" y="1262521"/>
                  <a:pt x="95693" y="1297172"/>
                </a:cubicBezTo>
                <a:cubicBezTo>
                  <a:pt x="106325" y="1314893"/>
                  <a:pt x="113982" y="1334782"/>
                  <a:pt x="127590" y="1350335"/>
                </a:cubicBezTo>
                <a:cubicBezTo>
                  <a:pt x="139259" y="1363671"/>
                  <a:pt x="158347" y="1368988"/>
                  <a:pt x="170120" y="1382233"/>
                </a:cubicBezTo>
                <a:cubicBezTo>
                  <a:pt x="228648" y="1448076"/>
                  <a:pt x="187929" y="1439497"/>
                  <a:pt x="255181" y="1477926"/>
                </a:cubicBezTo>
                <a:cubicBezTo>
                  <a:pt x="264912" y="1483487"/>
                  <a:pt x="276446" y="1485014"/>
                  <a:pt x="287079" y="1488558"/>
                </a:cubicBezTo>
                <a:cubicBezTo>
                  <a:pt x="301256" y="1499191"/>
                  <a:pt x="313759" y="1512531"/>
                  <a:pt x="329609" y="1520456"/>
                </a:cubicBezTo>
                <a:cubicBezTo>
                  <a:pt x="342679" y="1526991"/>
                  <a:pt x="358142" y="1526889"/>
                  <a:pt x="372139" y="1531088"/>
                </a:cubicBezTo>
                <a:cubicBezTo>
                  <a:pt x="441153" y="1551792"/>
                  <a:pt x="421219" y="1542544"/>
                  <a:pt x="467832" y="1573619"/>
                </a:cubicBezTo>
                <a:cubicBezTo>
                  <a:pt x="477397" y="1573056"/>
                  <a:pt x="670306" y="1566729"/>
                  <a:pt x="723013" y="1552354"/>
                </a:cubicBezTo>
                <a:cubicBezTo>
                  <a:pt x="738305" y="1548183"/>
                  <a:pt x="750507" y="1536100"/>
                  <a:pt x="765544" y="1531088"/>
                </a:cubicBezTo>
                <a:cubicBezTo>
                  <a:pt x="782688" y="1525373"/>
                  <a:pt x="800985" y="1524000"/>
                  <a:pt x="818706" y="1520456"/>
                </a:cubicBezTo>
                <a:cubicBezTo>
                  <a:pt x="832883" y="1513368"/>
                  <a:pt x="846668" y="1505435"/>
                  <a:pt x="861237" y="1499191"/>
                </a:cubicBezTo>
                <a:cubicBezTo>
                  <a:pt x="904118" y="1480813"/>
                  <a:pt x="937102" y="1487121"/>
                  <a:pt x="978195" y="1446028"/>
                </a:cubicBezTo>
                <a:cubicBezTo>
                  <a:pt x="988828" y="1435395"/>
                  <a:pt x="996948" y="1421433"/>
                  <a:pt x="1010093" y="1414130"/>
                </a:cubicBezTo>
                <a:cubicBezTo>
                  <a:pt x="1029687" y="1403244"/>
                  <a:pt x="1073888" y="1392865"/>
                  <a:pt x="1073888" y="1392865"/>
                </a:cubicBezTo>
                <a:cubicBezTo>
                  <a:pt x="1134976" y="1331777"/>
                  <a:pt x="1103276" y="1347627"/>
                  <a:pt x="1158948" y="1329070"/>
                </a:cubicBezTo>
                <a:cubicBezTo>
                  <a:pt x="1169581" y="1318437"/>
                  <a:pt x="1179429" y="1306958"/>
                  <a:pt x="1190846" y="1297172"/>
                </a:cubicBezTo>
                <a:cubicBezTo>
                  <a:pt x="1204301" y="1285640"/>
                  <a:pt x="1220846" y="1277805"/>
                  <a:pt x="1233376" y="1265275"/>
                </a:cubicBezTo>
                <a:cubicBezTo>
                  <a:pt x="1242412" y="1256239"/>
                  <a:pt x="1246460" y="1243194"/>
                  <a:pt x="1254641" y="1233377"/>
                </a:cubicBezTo>
                <a:cubicBezTo>
                  <a:pt x="1264267" y="1221825"/>
                  <a:pt x="1275906" y="1212112"/>
                  <a:pt x="1286539" y="1201479"/>
                </a:cubicBezTo>
                <a:cubicBezTo>
                  <a:pt x="1290083" y="1190846"/>
                  <a:pt x="1293237" y="1180075"/>
                  <a:pt x="1297172" y="1169581"/>
                </a:cubicBezTo>
                <a:cubicBezTo>
                  <a:pt x="1303874" y="1151710"/>
                  <a:pt x="1312402" y="1134525"/>
                  <a:pt x="1318437" y="1116419"/>
                </a:cubicBezTo>
                <a:cubicBezTo>
                  <a:pt x="1323058" y="1102556"/>
                  <a:pt x="1325054" y="1087939"/>
                  <a:pt x="1329069" y="1073888"/>
                </a:cubicBezTo>
                <a:cubicBezTo>
                  <a:pt x="1332148" y="1063112"/>
                  <a:pt x="1336158" y="1052623"/>
                  <a:pt x="1339702" y="1041991"/>
                </a:cubicBezTo>
                <a:cubicBezTo>
                  <a:pt x="1343246" y="1020726"/>
                  <a:pt x="1346477" y="999406"/>
                  <a:pt x="1350334" y="978195"/>
                </a:cubicBezTo>
                <a:cubicBezTo>
                  <a:pt x="1353567" y="960415"/>
                  <a:pt x="1357996" y="942859"/>
                  <a:pt x="1360967" y="925033"/>
                </a:cubicBezTo>
                <a:cubicBezTo>
                  <a:pt x="1387352" y="766730"/>
                  <a:pt x="1357169" y="922762"/>
                  <a:pt x="1382232" y="797442"/>
                </a:cubicBezTo>
                <a:cubicBezTo>
                  <a:pt x="1378688" y="733647"/>
                  <a:pt x="1377658" y="669662"/>
                  <a:pt x="1371600" y="606056"/>
                </a:cubicBezTo>
                <a:cubicBezTo>
                  <a:pt x="1358725" y="470872"/>
                  <a:pt x="1348562" y="551121"/>
                  <a:pt x="1339702" y="510363"/>
                </a:cubicBezTo>
                <a:close/>
              </a:path>
            </a:pathLst>
          </a:custGeom>
          <a:noFill/>
          <a:ln w="38100" cap="flat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8036E823-9CD1-4B0D-AE45-7E7FEE44CE50}"/>
              </a:ext>
            </a:extLst>
          </p:cNvPr>
          <p:cNvSpPr/>
          <p:nvPr/>
        </p:nvSpPr>
        <p:spPr>
          <a:xfrm>
            <a:off x="1118822" y="5945743"/>
            <a:ext cx="873766" cy="655963"/>
          </a:xfrm>
          <a:custGeom>
            <a:avLst/>
            <a:gdLst>
              <a:gd name="connsiteX0" fmla="*/ 712381 w 988828"/>
              <a:gd name="connsiteY0" fmla="*/ 10633 h 797442"/>
              <a:gd name="connsiteX1" fmla="*/ 637953 w 988828"/>
              <a:gd name="connsiteY1" fmla="*/ 0 h 797442"/>
              <a:gd name="connsiteX2" fmla="*/ 297711 w 988828"/>
              <a:gd name="connsiteY2" fmla="*/ 10633 h 797442"/>
              <a:gd name="connsiteX3" fmla="*/ 148856 w 988828"/>
              <a:gd name="connsiteY3" fmla="*/ 31898 h 797442"/>
              <a:gd name="connsiteX4" fmla="*/ 116958 w 988828"/>
              <a:gd name="connsiteY4" fmla="*/ 53163 h 797442"/>
              <a:gd name="connsiteX5" fmla="*/ 63795 w 988828"/>
              <a:gd name="connsiteY5" fmla="*/ 116958 h 797442"/>
              <a:gd name="connsiteX6" fmla="*/ 53163 w 988828"/>
              <a:gd name="connsiteY6" fmla="*/ 148856 h 797442"/>
              <a:gd name="connsiteX7" fmla="*/ 31898 w 988828"/>
              <a:gd name="connsiteY7" fmla="*/ 180754 h 797442"/>
              <a:gd name="connsiteX8" fmla="*/ 10632 w 988828"/>
              <a:gd name="connsiteY8" fmla="*/ 244549 h 797442"/>
              <a:gd name="connsiteX9" fmla="*/ 0 w 988828"/>
              <a:gd name="connsiteY9" fmla="*/ 276447 h 797442"/>
              <a:gd name="connsiteX10" fmla="*/ 10632 w 988828"/>
              <a:gd name="connsiteY10" fmla="*/ 457200 h 797442"/>
              <a:gd name="connsiteX11" fmla="*/ 31898 w 988828"/>
              <a:gd name="connsiteY11" fmla="*/ 489098 h 797442"/>
              <a:gd name="connsiteX12" fmla="*/ 53163 w 988828"/>
              <a:gd name="connsiteY12" fmla="*/ 552893 h 797442"/>
              <a:gd name="connsiteX13" fmla="*/ 74428 w 988828"/>
              <a:gd name="connsiteY13" fmla="*/ 627321 h 797442"/>
              <a:gd name="connsiteX14" fmla="*/ 106325 w 988828"/>
              <a:gd name="connsiteY14" fmla="*/ 648586 h 797442"/>
              <a:gd name="connsiteX15" fmla="*/ 191386 w 988828"/>
              <a:gd name="connsiteY15" fmla="*/ 669852 h 797442"/>
              <a:gd name="connsiteX16" fmla="*/ 223284 w 988828"/>
              <a:gd name="connsiteY16" fmla="*/ 691117 h 797442"/>
              <a:gd name="connsiteX17" fmla="*/ 255181 w 988828"/>
              <a:gd name="connsiteY17" fmla="*/ 701749 h 797442"/>
              <a:gd name="connsiteX18" fmla="*/ 382772 w 988828"/>
              <a:gd name="connsiteY18" fmla="*/ 765545 h 797442"/>
              <a:gd name="connsiteX19" fmla="*/ 446567 w 988828"/>
              <a:gd name="connsiteY19" fmla="*/ 786810 h 797442"/>
              <a:gd name="connsiteX20" fmla="*/ 478465 w 988828"/>
              <a:gd name="connsiteY20" fmla="*/ 797442 h 797442"/>
              <a:gd name="connsiteX21" fmla="*/ 925032 w 988828"/>
              <a:gd name="connsiteY21" fmla="*/ 786810 h 797442"/>
              <a:gd name="connsiteX22" fmla="*/ 946298 w 988828"/>
              <a:gd name="connsiteY22" fmla="*/ 744279 h 797442"/>
              <a:gd name="connsiteX23" fmla="*/ 956930 w 988828"/>
              <a:gd name="connsiteY23" fmla="*/ 712382 h 797442"/>
              <a:gd name="connsiteX24" fmla="*/ 988828 w 988828"/>
              <a:gd name="connsiteY24" fmla="*/ 648586 h 797442"/>
              <a:gd name="connsiteX25" fmla="*/ 967563 w 988828"/>
              <a:gd name="connsiteY25" fmla="*/ 457200 h 797442"/>
              <a:gd name="connsiteX26" fmla="*/ 956930 w 988828"/>
              <a:gd name="connsiteY26" fmla="*/ 425303 h 797442"/>
              <a:gd name="connsiteX27" fmla="*/ 914400 w 988828"/>
              <a:gd name="connsiteY27" fmla="*/ 361507 h 797442"/>
              <a:gd name="connsiteX28" fmla="*/ 893135 w 988828"/>
              <a:gd name="connsiteY28" fmla="*/ 329610 h 797442"/>
              <a:gd name="connsiteX29" fmla="*/ 839972 w 988828"/>
              <a:gd name="connsiteY29" fmla="*/ 233917 h 797442"/>
              <a:gd name="connsiteX30" fmla="*/ 818707 w 988828"/>
              <a:gd name="connsiteY30" fmla="*/ 202019 h 797442"/>
              <a:gd name="connsiteX31" fmla="*/ 786809 w 988828"/>
              <a:gd name="connsiteY31" fmla="*/ 138224 h 797442"/>
              <a:gd name="connsiteX32" fmla="*/ 776177 w 988828"/>
              <a:gd name="connsiteY32" fmla="*/ 106326 h 797442"/>
              <a:gd name="connsiteX33" fmla="*/ 754911 w 988828"/>
              <a:gd name="connsiteY33" fmla="*/ 31898 h 797442"/>
              <a:gd name="connsiteX34" fmla="*/ 712381 w 988828"/>
              <a:gd name="connsiteY34" fmla="*/ 10633 h 797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88828" h="797442">
                <a:moveTo>
                  <a:pt x="712381" y="10633"/>
                </a:moveTo>
                <a:cubicBezTo>
                  <a:pt x="692888" y="5317"/>
                  <a:pt x="663014" y="0"/>
                  <a:pt x="637953" y="0"/>
                </a:cubicBezTo>
                <a:cubicBezTo>
                  <a:pt x="524484" y="0"/>
                  <a:pt x="411039" y="4967"/>
                  <a:pt x="297711" y="10633"/>
                </a:cubicBezTo>
                <a:cubicBezTo>
                  <a:pt x="259683" y="12534"/>
                  <a:pt x="189212" y="25172"/>
                  <a:pt x="148856" y="31898"/>
                </a:cubicBezTo>
                <a:cubicBezTo>
                  <a:pt x="138223" y="38986"/>
                  <a:pt x="126775" y="44982"/>
                  <a:pt x="116958" y="53163"/>
                </a:cubicBezTo>
                <a:cubicBezTo>
                  <a:pt x="86258" y="78746"/>
                  <a:pt x="84704" y="85595"/>
                  <a:pt x="63795" y="116958"/>
                </a:cubicBezTo>
                <a:cubicBezTo>
                  <a:pt x="60251" y="127591"/>
                  <a:pt x="58175" y="138831"/>
                  <a:pt x="53163" y="148856"/>
                </a:cubicBezTo>
                <a:cubicBezTo>
                  <a:pt x="47448" y="160286"/>
                  <a:pt x="37088" y="169077"/>
                  <a:pt x="31898" y="180754"/>
                </a:cubicBezTo>
                <a:cubicBezTo>
                  <a:pt x="22794" y="201237"/>
                  <a:pt x="17720" y="223284"/>
                  <a:pt x="10632" y="244549"/>
                </a:cubicBezTo>
                <a:lnTo>
                  <a:pt x="0" y="276447"/>
                </a:lnTo>
                <a:cubicBezTo>
                  <a:pt x="3544" y="336698"/>
                  <a:pt x="1679" y="397513"/>
                  <a:pt x="10632" y="457200"/>
                </a:cubicBezTo>
                <a:cubicBezTo>
                  <a:pt x="12528" y="469838"/>
                  <a:pt x="26708" y="477420"/>
                  <a:pt x="31898" y="489098"/>
                </a:cubicBezTo>
                <a:cubicBezTo>
                  <a:pt x="41002" y="509581"/>
                  <a:pt x="47727" y="531147"/>
                  <a:pt x="53163" y="552893"/>
                </a:cubicBezTo>
                <a:cubicBezTo>
                  <a:pt x="53858" y="555675"/>
                  <a:pt x="68879" y="620385"/>
                  <a:pt x="74428" y="627321"/>
                </a:cubicBezTo>
                <a:cubicBezTo>
                  <a:pt x="82411" y="637299"/>
                  <a:pt x="94316" y="644219"/>
                  <a:pt x="106325" y="648586"/>
                </a:cubicBezTo>
                <a:cubicBezTo>
                  <a:pt x="133792" y="658574"/>
                  <a:pt x="191386" y="669852"/>
                  <a:pt x="191386" y="669852"/>
                </a:cubicBezTo>
                <a:cubicBezTo>
                  <a:pt x="202019" y="676940"/>
                  <a:pt x="211854" y="685402"/>
                  <a:pt x="223284" y="691117"/>
                </a:cubicBezTo>
                <a:cubicBezTo>
                  <a:pt x="233308" y="696129"/>
                  <a:pt x="245384" y="696306"/>
                  <a:pt x="255181" y="701749"/>
                </a:cubicBezTo>
                <a:cubicBezTo>
                  <a:pt x="378847" y="770451"/>
                  <a:pt x="258580" y="724147"/>
                  <a:pt x="382772" y="765545"/>
                </a:cubicBezTo>
                <a:lnTo>
                  <a:pt x="446567" y="786810"/>
                </a:lnTo>
                <a:lnTo>
                  <a:pt x="478465" y="797442"/>
                </a:lnTo>
                <a:lnTo>
                  <a:pt x="925032" y="786810"/>
                </a:lnTo>
                <a:cubicBezTo>
                  <a:pt x="940781" y="785020"/>
                  <a:pt x="940054" y="758848"/>
                  <a:pt x="946298" y="744279"/>
                </a:cubicBezTo>
                <a:cubicBezTo>
                  <a:pt x="950713" y="733978"/>
                  <a:pt x="951918" y="722406"/>
                  <a:pt x="956930" y="712382"/>
                </a:cubicBezTo>
                <a:cubicBezTo>
                  <a:pt x="998155" y="629931"/>
                  <a:pt x="962100" y="728766"/>
                  <a:pt x="988828" y="648586"/>
                </a:cubicBezTo>
                <a:cubicBezTo>
                  <a:pt x="980835" y="536689"/>
                  <a:pt x="989178" y="532852"/>
                  <a:pt x="967563" y="457200"/>
                </a:cubicBezTo>
                <a:cubicBezTo>
                  <a:pt x="964484" y="446424"/>
                  <a:pt x="962373" y="435100"/>
                  <a:pt x="956930" y="425303"/>
                </a:cubicBezTo>
                <a:cubicBezTo>
                  <a:pt x="944518" y="402962"/>
                  <a:pt x="928577" y="382772"/>
                  <a:pt x="914400" y="361507"/>
                </a:cubicBezTo>
                <a:cubicBezTo>
                  <a:pt x="907312" y="350875"/>
                  <a:pt x="897176" y="341733"/>
                  <a:pt x="893135" y="329610"/>
                </a:cubicBezTo>
                <a:cubicBezTo>
                  <a:pt x="874420" y="273466"/>
                  <a:pt x="888719" y="307038"/>
                  <a:pt x="839972" y="233917"/>
                </a:cubicBezTo>
                <a:cubicBezTo>
                  <a:pt x="832884" y="223284"/>
                  <a:pt x="822748" y="214142"/>
                  <a:pt x="818707" y="202019"/>
                </a:cubicBezTo>
                <a:cubicBezTo>
                  <a:pt x="804033" y="157998"/>
                  <a:pt x="814291" y="179446"/>
                  <a:pt x="786809" y="138224"/>
                </a:cubicBezTo>
                <a:cubicBezTo>
                  <a:pt x="783265" y="127591"/>
                  <a:pt x="779256" y="117103"/>
                  <a:pt x="776177" y="106326"/>
                </a:cubicBezTo>
                <a:cubicBezTo>
                  <a:pt x="771635" y="90428"/>
                  <a:pt x="763409" y="48894"/>
                  <a:pt x="754911" y="31898"/>
                </a:cubicBezTo>
                <a:cubicBezTo>
                  <a:pt x="749196" y="20468"/>
                  <a:pt x="731874" y="15949"/>
                  <a:pt x="712381" y="10633"/>
                </a:cubicBezTo>
                <a:close/>
              </a:path>
            </a:pathLst>
          </a:custGeom>
          <a:noFill/>
          <a:ln w="38100" cap="flat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E0A9BE11-B919-4FC7-A048-C53DF631F1E7}"/>
              </a:ext>
            </a:extLst>
          </p:cNvPr>
          <p:cNvSpPr/>
          <p:nvPr/>
        </p:nvSpPr>
        <p:spPr>
          <a:xfrm>
            <a:off x="2030809" y="5124033"/>
            <a:ext cx="1912078" cy="1205792"/>
          </a:xfrm>
          <a:custGeom>
            <a:avLst/>
            <a:gdLst>
              <a:gd name="connsiteX0" fmla="*/ 861237 w 2228173"/>
              <a:gd name="connsiteY0" fmla="*/ 1417 h 1362385"/>
              <a:gd name="connsiteX1" fmla="*/ 637954 w 2228173"/>
              <a:gd name="connsiteY1" fmla="*/ 12050 h 1362385"/>
              <a:gd name="connsiteX2" fmla="*/ 499730 w 2228173"/>
              <a:gd name="connsiteY2" fmla="*/ 33315 h 1362385"/>
              <a:gd name="connsiteX3" fmla="*/ 425303 w 2228173"/>
              <a:gd name="connsiteY3" fmla="*/ 43947 h 1362385"/>
              <a:gd name="connsiteX4" fmla="*/ 340242 w 2228173"/>
              <a:gd name="connsiteY4" fmla="*/ 65213 h 1362385"/>
              <a:gd name="connsiteX5" fmla="*/ 297712 w 2228173"/>
              <a:gd name="connsiteY5" fmla="*/ 86478 h 1362385"/>
              <a:gd name="connsiteX6" fmla="*/ 223284 w 2228173"/>
              <a:gd name="connsiteY6" fmla="*/ 97110 h 1362385"/>
              <a:gd name="connsiteX7" fmla="*/ 180754 w 2228173"/>
              <a:gd name="connsiteY7" fmla="*/ 118375 h 1362385"/>
              <a:gd name="connsiteX8" fmla="*/ 148856 w 2228173"/>
              <a:gd name="connsiteY8" fmla="*/ 129008 h 1362385"/>
              <a:gd name="connsiteX9" fmla="*/ 95693 w 2228173"/>
              <a:gd name="connsiteY9" fmla="*/ 171538 h 1362385"/>
              <a:gd name="connsiteX10" fmla="*/ 74428 w 2228173"/>
              <a:gd name="connsiteY10" fmla="*/ 203436 h 1362385"/>
              <a:gd name="connsiteX11" fmla="*/ 42530 w 2228173"/>
              <a:gd name="connsiteY11" fmla="*/ 224701 h 1362385"/>
              <a:gd name="connsiteX12" fmla="*/ 0 w 2228173"/>
              <a:gd name="connsiteY12" fmla="*/ 309761 h 1362385"/>
              <a:gd name="connsiteX13" fmla="*/ 10633 w 2228173"/>
              <a:gd name="connsiteY13" fmla="*/ 447985 h 1362385"/>
              <a:gd name="connsiteX14" fmla="*/ 21265 w 2228173"/>
              <a:gd name="connsiteY14" fmla="*/ 479882 h 1362385"/>
              <a:gd name="connsiteX15" fmla="*/ 63796 w 2228173"/>
              <a:gd name="connsiteY15" fmla="*/ 533045 h 1362385"/>
              <a:gd name="connsiteX16" fmla="*/ 74428 w 2228173"/>
              <a:gd name="connsiteY16" fmla="*/ 564943 h 1362385"/>
              <a:gd name="connsiteX17" fmla="*/ 138223 w 2228173"/>
              <a:gd name="connsiteY17" fmla="*/ 639371 h 1362385"/>
              <a:gd name="connsiteX18" fmla="*/ 180754 w 2228173"/>
              <a:gd name="connsiteY18" fmla="*/ 692533 h 1362385"/>
              <a:gd name="connsiteX19" fmla="*/ 202019 w 2228173"/>
              <a:gd name="connsiteY19" fmla="*/ 713799 h 1362385"/>
              <a:gd name="connsiteX20" fmla="*/ 223284 w 2228173"/>
              <a:gd name="connsiteY20" fmla="*/ 745696 h 1362385"/>
              <a:gd name="connsiteX21" fmla="*/ 318977 w 2228173"/>
              <a:gd name="connsiteY21" fmla="*/ 777594 h 1362385"/>
              <a:gd name="connsiteX22" fmla="*/ 361507 w 2228173"/>
              <a:gd name="connsiteY22" fmla="*/ 798859 h 1362385"/>
              <a:gd name="connsiteX23" fmla="*/ 393405 w 2228173"/>
              <a:gd name="connsiteY23" fmla="*/ 809492 h 1362385"/>
              <a:gd name="connsiteX24" fmla="*/ 457200 w 2228173"/>
              <a:gd name="connsiteY24" fmla="*/ 862654 h 1362385"/>
              <a:gd name="connsiteX25" fmla="*/ 499730 w 2228173"/>
              <a:gd name="connsiteY25" fmla="*/ 926450 h 1362385"/>
              <a:gd name="connsiteX26" fmla="*/ 520996 w 2228173"/>
              <a:gd name="connsiteY26" fmla="*/ 990245 h 1362385"/>
              <a:gd name="connsiteX27" fmla="*/ 552893 w 2228173"/>
              <a:gd name="connsiteY27" fmla="*/ 1096571 h 1362385"/>
              <a:gd name="connsiteX28" fmla="*/ 563526 w 2228173"/>
              <a:gd name="connsiteY28" fmla="*/ 1160366 h 1362385"/>
              <a:gd name="connsiteX29" fmla="*/ 606056 w 2228173"/>
              <a:gd name="connsiteY29" fmla="*/ 1245426 h 1362385"/>
              <a:gd name="connsiteX30" fmla="*/ 616689 w 2228173"/>
              <a:gd name="connsiteY30" fmla="*/ 1277324 h 1362385"/>
              <a:gd name="connsiteX31" fmla="*/ 754912 w 2228173"/>
              <a:gd name="connsiteY31" fmla="*/ 1330487 h 1362385"/>
              <a:gd name="connsiteX32" fmla="*/ 850605 w 2228173"/>
              <a:gd name="connsiteY32" fmla="*/ 1351752 h 1362385"/>
              <a:gd name="connsiteX33" fmla="*/ 882503 w 2228173"/>
              <a:gd name="connsiteY33" fmla="*/ 1362385 h 1362385"/>
              <a:gd name="connsiteX34" fmla="*/ 1105786 w 2228173"/>
              <a:gd name="connsiteY34" fmla="*/ 1351752 h 1362385"/>
              <a:gd name="connsiteX35" fmla="*/ 1137684 w 2228173"/>
              <a:gd name="connsiteY35" fmla="*/ 1341119 h 1362385"/>
              <a:gd name="connsiteX36" fmla="*/ 1180214 w 2228173"/>
              <a:gd name="connsiteY36" fmla="*/ 1330487 h 1362385"/>
              <a:gd name="connsiteX37" fmla="*/ 1244009 w 2228173"/>
              <a:gd name="connsiteY37" fmla="*/ 1309222 h 1362385"/>
              <a:gd name="connsiteX38" fmla="*/ 1339703 w 2228173"/>
              <a:gd name="connsiteY38" fmla="*/ 1266692 h 1362385"/>
              <a:gd name="connsiteX39" fmla="*/ 1371600 w 2228173"/>
              <a:gd name="connsiteY39" fmla="*/ 1256059 h 1362385"/>
              <a:gd name="connsiteX40" fmla="*/ 1435396 w 2228173"/>
              <a:gd name="connsiteY40" fmla="*/ 1202896 h 1362385"/>
              <a:gd name="connsiteX41" fmla="*/ 1499191 w 2228173"/>
              <a:gd name="connsiteY41" fmla="*/ 1160366 h 1362385"/>
              <a:gd name="connsiteX42" fmla="*/ 1531089 w 2228173"/>
              <a:gd name="connsiteY42" fmla="*/ 1139101 h 1362385"/>
              <a:gd name="connsiteX43" fmla="*/ 1562986 w 2228173"/>
              <a:gd name="connsiteY43" fmla="*/ 1117836 h 1362385"/>
              <a:gd name="connsiteX44" fmla="*/ 1626782 w 2228173"/>
              <a:gd name="connsiteY44" fmla="*/ 1096571 h 1362385"/>
              <a:gd name="connsiteX45" fmla="*/ 1786270 w 2228173"/>
              <a:gd name="connsiteY45" fmla="*/ 1064673 h 1362385"/>
              <a:gd name="connsiteX46" fmla="*/ 1860698 w 2228173"/>
              <a:gd name="connsiteY46" fmla="*/ 1043408 h 1362385"/>
              <a:gd name="connsiteX47" fmla="*/ 1945758 w 2228173"/>
              <a:gd name="connsiteY47" fmla="*/ 1022143 h 1362385"/>
              <a:gd name="connsiteX48" fmla="*/ 2020186 w 2228173"/>
              <a:gd name="connsiteY48" fmla="*/ 937082 h 1362385"/>
              <a:gd name="connsiteX49" fmla="*/ 2062716 w 2228173"/>
              <a:gd name="connsiteY49" fmla="*/ 873287 h 1362385"/>
              <a:gd name="connsiteX50" fmla="*/ 2105247 w 2228173"/>
              <a:gd name="connsiteY50" fmla="*/ 777594 h 1362385"/>
              <a:gd name="connsiteX51" fmla="*/ 2137144 w 2228173"/>
              <a:gd name="connsiteY51" fmla="*/ 745696 h 1362385"/>
              <a:gd name="connsiteX52" fmla="*/ 2169042 w 2228173"/>
              <a:gd name="connsiteY52" fmla="*/ 692533 h 1362385"/>
              <a:gd name="connsiteX53" fmla="*/ 2179675 w 2228173"/>
              <a:gd name="connsiteY53" fmla="*/ 660636 h 1362385"/>
              <a:gd name="connsiteX54" fmla="*/ 2200940 w 2228173"/>
              <a:gd name="connsiteY54" fmla="*/ 628738 h 1362385"/>
              <a:gd name="connsiteX55" fmla="*/ 2211572 w 2228173"/>
              <a:gd name="connsiteY55" fmla="*/ 596840 h 1362385"/>
              <a:gd name="connsiteX56" fmla="*/ 2211572 w 2228173"/>
              <a:gd name="connsiteY56" fmla="*/ 256599 h 1362385"/>
              <a:gd name="connsiteX57" fmla="*/ 2190307 w 2228173"/>
              <a:gd name="connsiteY57" fmla="*/ 235333 h 1362385"/>
              <a:gd name="connsiteX58" fmla="*/ 2158409 w 2228173"/>
              <a:gd name="connsiteY58" fmla="*/ 214068 h 1362385"/>
              <a:gd name="connsiteX59" fmla="*/ 2083982 w 2228173"/>
              <a:gd name="connsiteY59" fmla="*/ 182171 h 1362385"/>
              <a:gd name="connsiteX60" fmla="*/ 1998921 w 2228173"/>
              <a:gd name="connsiteY60" fmla="*/ 160906 h 1362385"/>
              <a:gd name="connsiteX61" fmla="*/ 1765005 w 2228173"/>
              <a:gd name="connsiteY61" fmla="*/ 171538 h 1362385"/>
              <a:gd name="connsiteX62" fmla="*/ 1711842 w 2228173"/>
              <a:gd name="connsiteY62" fmla="*/ 182171 h 1362385"/>
              <a:gd name="connsiteX63" fmla="*/ 1562986 w 2228173"/>
              <a:gd name="connsiteY63" fmla="*/ 192803 h 1362385"/>
              <a:gd name="connsiteX64" fmla="*/ 1531089 w 2228173"/>
              <a:gd name="connsiteY64" fmla="*/ 203436 h 1362385"/>
              <a:gd name="connsiteX65" fmla="*/ 1244009 w 2228173"/>
              <a:gd name="connsiteY65" fmla="*/ 203436 h 1362385"/>
              <a:gd name="connsiteX66" fmla="*/ 1212112 w 2228173"/>
              <a:gd name="connsiteY66" fmla="*/ 192803 h 1362385"/>
              <a:gd name="connsiteX67" fmla="*/ 1180214 w 2228173"/>
              <a:gd name="connsiteY67" fmla="*/ 171538 h 1362385"/>
              <a:gd name="connsiteX68" fmla="*/ 1127051 w 2228173"/>
              <a:gd name="connsiteY68" fmla="*/ 160906 h 1362385"/>
              <a:gd name="connsiteX69" fmla="*/ 1095154 w 2228173"/>
              <a:gd name="connsiteY69" fmla="*/ 150273 h 1362385"/>
              <a:gd name="connsiteX70" fmla="*/ 1052623 w 2228173"/>
              <a:gd name="connsiteY70" fmla="*/ 139640 h 1362385"/>
              <a:gd name="connsiteX71" fmla="*/ 988828 w 2228173"/>
              <a:gd name="connsiteY71" fmla="*/ 118375 h 1362385"/>
              <a:gd name="connsiteX72" fmla="*/ 956930 w 2228173"/>
              <a:gd name="connsiteY72" fmla="*/ 107743 h 1362385"/>
              <a:gd name="connsiteX73" fmla="*/ 925033 w 2228173"/>
              <a:gd name="connsiteY73" fmla="*/ 86478 h 1362385"/>
              <a:gd name="connsiteX74" fmla="*/ 914400 w 2228173"/>
              <a:gd name="connsiteY74" fmla="*/ 43947 h 1362385"/>
              <a:gd name="connsiteX75" fmla="*/ 861237 w 2228173"/>
              <a:gd name="connsiteY75" fmla="*/ 1417 h 1362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2228173" h="1362385">
                <a:moveTo>
                  <a:pt x="861237" y="1417"/>
                </a:moveTo>
                <a:cubicBezTo>
                  <a:pt x="815163" y="-3899"/>
                  <a:pt x="712301" y="7094"/>
                  <a:pt x="637954" y="12050"/>
                </a:cubicBezTo>
                <a:cubicBezTo>
                  <a:pt x="474467" y="22949"/>
                  <a:pt x="597652" y="15511"/>
                  <a:pt x="499730" y="33315"/>
                </a:cubicBezTo>
                <a:cubicBezTo>
                  <a:pt x="475073" y="37798"/>
                  <a:pt x="449877" y="39032"/>
                  <a:pt x="425303" y="43947"/>
                </a:cubicBezTo>
                <a:cubicBezTo>
                  <a:pt x="396644" y="49679"/>
                  <a:pt x="366383" y="52143"/>
                  <a:pt x="340242" y="65213"/>
                </a:cubicBezTo>
                <a:cubicBezTo>
                  <a:pt x="326065" y="72301"/>
                  <a:pt x="313004" y="82308"/>
                  <a:pt x="297712" y="86478"/>
                </a:cubicBezTo>
                <a:cubicBezTo>
                  <a:pt x="273534" y="93072"/>
                  <a:pt x="248093" y="93566"/>
                  <a:pt x="223284" y="97110"/>
                </a:cubicBezTo>
                <a:cubicBezTo>
                  <a:pt x="209107" y="104198"/>
                  <a:pt x="195322" y="112131"/>
                  <a:pt x="180754" y="118375"/>
                </a:cubicBezTo>
                <a:cubicBezTo>
                  <a:pt x="170452" y="122790"/>
                  <a:pt x="157608" y="122006"/>
                  <a:pt x="148856" y="129008"/>
                </a:cubicBezTo>
                <a:cubicBezTo>
                  <a:pt x="80153" y="183971"/>
                  <a:pt x="175867" y="144815"/>
                  <a:pt x="95693" y="171538"/>
                </a:cubicBezTo>
                <a:cubicBezTo>
                  <a:pt x="88605" y="182171"/>
                  <a:pt x="83464" y="194400"/>
                  <a:pt x="74428" y="203436"/>
                </a:cubicBezTo>
                <a:cubicBezTo>
                  <a:pt x="65392" y="212472"/>
                  <a:pt x="49858" y="214232"/>
                  <a:pt x="42530" y="224701"/>
                </a:cubicBezTo>
                <a:cubicBezTo>
                  <a:pt x="24351" y="250671"/>
                  <a:pt x="0" y="309761"/>
                  <a:pt x="0" y="309761"/>
                </a:cubicBezTo>
                <a:cubicBezTo>
                  <a:pt x="3544" y="355836"/>
                  <a:pt x="4901" y="402131"/>
                  <a:pt x="10633" y="447985"/>
                </a:cubicBezTo>
                <a:cubicBezTo>
                  <a:pt x="12023" y="459106"/>
                  <a:pt x="15325" y="470378"/>
                  <a:pt x="21265" y="479882"/>
                </a:cubicBezTo>
                <a:cubicBezTo>
                  <a:pt x="33293" y="499126"/>
                  <a:pt x="49619" y="515324"/>
                  <a:pt x="63796" y="533045"/>
                </a:cubicBezTo>
                <a:cubicBezTo>
                  <a:pt x="67340" y="543678"/>
                  <a:pt x="68867" y="555212"/>
                  <a:pt x="74428" y="564943"/>
                </a:cubicBezTo>
                <a:cubicBezTo>
                  <a:pt x="92612" y="596766"/>
                  <a:pt x="113087" y="614235"/>
                  <a:pt x="138223" y="639371"/>
                </a:cubicBezTo>
                <a:cubicBezTo>
                  <a:pt x="155089" y="689966"/>
                  <a:pt x="137032" y="657555"/>
                  <a:pt x="180754" y="692533"/>
                </a:cubicBezTo>
                <a:cubicBezTo>
                  <a:pt x="188582" y="698795"/>
                  <a:pt x="195757" y="705971"/>
                  <a:pt x="202019" y="713799"/>
                </a:cubicBezTo>
                <a:cubicBezTo>
                  <a:pt x="210002" y="723777"/>
                  <a:pt x="212448" y="738923"/>
                  <a:pt x="223284" y="745696"/>
                </a:cubicBezTo>
                <a:cubicBezTo>
                  <a:pt x="265805" y="772272"/>
                  <a:pt x="281768" y="758989"/>
                  <a:pt x="318977" y="777594"/>
                </a:cubicBezTo>
                <a:cubicBezTo>
                  <a:pt x="333154" y="784682"/>
                  <a:pt x="346939" y="792615"/>
                  <a:pt x="361507" y="798859"/>
                </a:cubicBezTo>
                <a:cubicBezTo>
                  <a:pt x="371809" y="803274"/>
                  <a:pt x="383380" y="804480"/>
                  <a:pt x="393405" y="809492"/>
                </a:cubicBezTo>
                <a:cubicBezTo>
                  <a:pt x="423012" y="824295"/>
                  <a:pt x="433684" y="839138"/>
                  <a:pt x="457200" y="862654"/>
                </a:cubicBezTo>
                <a:cubicBezTo>
                  <a:pt x="492377" y="968181"/>
                  <a:pt x="433359" y="806983"/>
                  <a:pt x="499730" y="926450"/>
                </a:cubicBezTo>
                <a:cubicBezTo>
                  <a:pt x="510616" y="946045"/>
                  <a:pt x="513908" y="968980"/>
                  <a:pt x="520996" y="990245"/>
                </a:cubicBezTo>
                <a:cubicBezTo>
                  <a:pt x="532746" y="1025496"/>
                  <a:pt x="545583" y="1060023"/>
                  <a:pt x="552893" y="1096571"/>
                </a:cubicBezTo>
                <a:cubicBezTo>
                  <a:pt x="557121" y="1117711"/>
                  <a:pt x="557854" y="1139567"/>
                  <a:pt x="563526" y="1160366"/>
                </a:cubicBezTo>
                <a:cubicBezTo>
                  <a:pt x="585602" y="1241312"/>
                  <a:pt x="576838" y="1186991"/>
                  <a:pt x="606056" y="1245426"/>
                </a:cubicBezTo>
                <a:cubicBezTo>
                  <a:pt x="611068" y="1255451"/>
                  <a:pt x="608764" y="1269399"/>
                  <a:pt x="616689" y="1277324"/>
                </a:cubicBezTo>
                <a:cubicBezTo>
                  <a:pt x="670382" y="1331017"/>
                  <a:pt x="685537" y="1318925"/>
                  <a:pt x="754912" y="1330487"/>
                </a:cubicBezTo>
                <a:cubicBezTo>
                  <a:pt x="781233" y="1334874"/>
                  <a:pt x="823834" y="1344103"/>
                  <a:pt x="850605" y="1351752"/>
                </a:cubicBezTo>
                <a:cubicBezTo>
                  <a:pt x="861382" y="1354831"/>
                  <a:pt x="871870" y="1358841"/>
                  <a:pt x="882503" y="1362385"/>
                </a:cubicBezTo>
                <a:cubicBezTo>
                  <a:pt x="956931" y="1358841"/>
                  <a:pt x="1031531" y="1357940"/>
                  <a:pt x="1105786" y="1351752"/>
                </a:cubicBezTo>
                <a:cubicBezTo>
                  <a:pt x="1116955" y="1350821"/>
                  <a:pt x="1126907" y="1344198"/>
                  <a:pt x="1137684" y="1341119"/>
                </a:cubicBezTo>
                <a:cubicBezTo>
                  <a:pt x="1151735" y="1337105"/>
                  <a:pt x="1166217" y="1334686"/>
                  <a:pt x="1180214" y="1330487"/>
                </a:cubicBezTo>
                <a:cubicBezTo>
                  <a:pt x="1201684" y="1324046"/>
                  <a:pt x="1244009" y="1309222"/>
                  <a:pt x="1244009" y="1309222"/>
                </a:cubicBezTo>
                <a:cubicBezTo>
                  <a:pt x="1294559" y="1275522"/>
                  <a:pt x="1263782" y="1291999"/>
                  <a:pt x="1339703" y="1266692"/>
                </a:cubicBezTo>
                <a:cubicBezTo>
                  <a:pt x="1350335" y="1263148"/>
                  <a:pt x="1362275" y="1262276"/>
                  <a:pt x="1371600" y="1256059"/>
                </a:cubicBezTo>
                <a:cubicBezTo>
                  <a:pt x="1485576" y="1180076"/>
                  <a:pt x="1312603" y="1298402"/>
                  <a:pt x="1435396" y="1202896"/>
                </a:cubicBezTo>
                <a:cubicBezTo>
                  <a:pt x="1455570" y="1187205"/>
                  <a:pt x="1477926" y="1174543"/>
                  <a:pt x="1499191" y="1160366"/>
                </a:cubicBezTo>
                <a:lnTo>
                  <a:pt x="1531089" y="1139101"/>
                </a:lnTo>
                <a:cubicBezTo>
                  <a:pt x="1541721" y="1132013"/>
                  <a:pt x="1550863" y="1121877"/>
                  <a:pt x="1562986" y="1117836"/>
                </a:cubicBezTo>
                <a:lnTo>
                  <a:pt x="1626782" y="1096571"/>
                </a:lnTo>
                <a:cubicBezTo>
                  <a:pt x="1697421" y="1049478"/>
                  <a:pt x="1635150" y="1083564"/>
                  <a:pt x="1786270" y="1064673"/>
                </a:cubicBezTo>
                <a:cubicBezTo>
                  <a:pt x="1826034" y="1059702"/>
                  <a:pt x="1825397" y="1052233"/>
                  <a:pt x="1860698" y="1043408"/>
                </a:cubicBezTo>
                <a:lnTo>
                  <a:pt x="1945758" y="1022143"/>
                </a:lnTo>
                <a:cubicBezTo>
                  <a:pt x="1998922" y="986701"/>
                  <a:pt x="1970567" y="1011511"/>
                  <a:pt x="2020186" y="937082"/>
                </a:cubicBezTo>
                <a:lnTo>
                  <a:pt x="2062716" y="873287"/>
                </a:lnTo>
                <a:cubicBezTo>
                  <a:pt x="2078171" y="826925"/>
                  <a:pt x="2077165" y="811293"/>
                  <a:pt x="2105247" y="777594"/>
                </a:cubicBezTo>
                <a:cubicBezTo>
                  <a:pt x="2114873" y="766042"/>
                  <a:pt x="2126512" y="756329"/>
                  <a:pt x="2137144" y="745696"/>
                </a:cubicBezTo>
                <a:cubicBezTo>
                  <a:pt x="2167265" y="655339"/>
                  <a:pt x="2125257" y="765508"/>
                  <a:pt x="2169042" y="692533"/>
                </a:cubicBezTo>
                <a:cubicBezTo>
                  <a:pt x="2174808" y="682923"/>
                  <a:pt x="2174663" y="670660"/>
                  <a:pt x="2179675" y="660636"/>
                </a:cubicBezTo>
                <a:cubicBezTo>
                  <a:pt x="2185390" y="649206"/>
                  <a:pt x="2193852" y="639371"/>
                  <a:pt x="2200940" y="628738"/>
                </a:cubicBezTo>
                <a:cubicBezTo>
                  <a:pt x="2204484" y="618105"/>
                  <a:pt x="2208854" y="607713"/>
                  <a:pt x="2211572" y="596840"/>
                </a:cubicBezTo>
                <a:cubicBezTo>
                  <a:pt x="2240432" y="481398"/>
                  <a:pt x="2225806" y="394194"/>
                  <a:pt x="2211572" y="256599"/>
                </a:cubicBezTo>
                <a:cubicBezTo>
                  <a:pt x="2210540" y="246628"/>
                  <a:pt x="2198135" y="241595"/>
                  <a:pt x="2190307" y="235333"/>
                </a:cubicBezTo>
                <a:cubicBezTo>
                  <a:pt x="2180328" y="227350"/>
                  <a:pt x="2169504" y="220408"/>
                  <a:pt x="2158409" y="214068"/>
                </a:cubicBezTo>
                <a:cubicBezTo>
                  <a:pt x="2131888" y="198913"/>
                  <a:pt x="2112508" y="189951"/>
                  <a:pt x="2083982" y="182171"/>
                </a:cubicBezTo>
                <a:cubicBezTo>
                  <a:pt x="2055786" y="174481"/>
                  <a:pt x="1998921" y="160906"/>
                  <a:pt x="1998921" y="160906"/>
                </a:cubicBezTo>
                <a:cubicBezTo>
                  <a:pt x="1920949" y="164450"/>
                  <a:pt x="1842844" y="165772"/>
                  <a:pt x="1765005" y="171538"/>
                </a:cubicBezTo>
                <a:cubicBezTo>
                  <a:pt x="1746982" y="172873"/>
                  <a:pt x="1729815" y="180279"/>
                  <a:pt x="1711842" y="182171"/>
                </a:cubicBezTo>
                <a:cubicBezTo>
                  <a:pt x="1662370" y="187379"/>
                  <a:pt x="1612605" y="189259"/>
                  <a:pt x="1562986" y="192803"/>
                </a:cubicBezTo>
                <a:cubicBezTo>
                  <a:pt x="1552354" y="196347"/>
                  <a:pt x="1542116" y="201431"/>
                  <a:pt x="1531089" y="203436"/>
                </a:cubicBezTo>
                <a:cubicBezTo>
                  <a:pt x="1415951" y="224370"/>
                  <a:pt x="1387635" y="210995"/>
                  <a:pt x="1244009" y="203436"/>
                </a:cubicBezTo>
                <a:cubicBezTo>
                  <a:pt x="1233377" y="199892"/>
                  <a:pt x="1222136" y="197815"/>
                  <a:pt x="1212112" y="192803"/>
                </a:cubicBezTo>
                <a:cubicBezTo>
                  <a:pt x="1200682" y="187088"/>
                  <a:pt x="1192179" y="176025"/>
                  <a:pt x="1180214" y="171538"/>
                </a:cubicBezTo>
                <a:cubicBezTo>
                  <a:pt x="1163293" y="165193"/>
                  <a:pt x="1144583" y="165289"/>
                  <a:pt x="1127051" y="160906"/>
                </a:cubicBezTo>
                <a:cubicBezTo>
                  <a:pt x="1116178" y="158188"/>
                  <a:pt x="1105930" y="153352"/>
                  <a:pt x="1095154" y="150273"/>
                </a:cubicBezTo>
                <a:cubicBezTo>
                  <a:pt x="1081103" y="146258"/>
                  <a:pt x="1066620" y="143839"/>
                  <a:pt x="1052623" y="139640"/>
                </a:cubicBezTo>
                <a:cubicBezTo>
                  <a:pt x="1031153" y="133199"/>
                  <a:pt x="1010093" y="125463"/>
                  <a:pt x="988828" y="118375"/>
                </a:cubicBezTo>
                <a:lnTo>
                  <a:pt x="956930" y="107743"/>
                </a:lnTo>
                <a:cubicBezTo>
                  <a:pt x="946298" y="100655"/>
                  <a:pt x="932121" y="97110"/>
                  <a:pt x="925033" y="86478"/>
                </a:cubicBezTo>
                <a:cubicBezTo>
                  <a:pt x="916927" y="74319"/>
                  <a:pt x="920157" y="57379"/>
                  <a:pt x="914400" y="43947"/>
                </a:cubicBezTo>
                <a:cubicBezTo>
                  <a:pt x="905384" y="22911"/>
                  <a:pt x="907311" y="6733"/>
                  <a:pt x="861237" y="1417"/>
                </a:cubicBezTo>
                <a:close/>
              </a:path>
            </a:pathLst>
          </a:custGeom>
          <a:noFill/>
          <a:ln w="38100" cap="flat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CF80E62A-9E8D-46E4-8D7F-16116FFC28B7}"/>
              </a:ext>
            </a:extLst>
          </p:cNvPr>
          <p:cNvCxnSpPr/>
          <p:nvPr/>
        </p:nvCxnSpPr>
        <p:spPr>
          <a:xfrm>
            <a:off x="6771136" y="419290"/>
            <a:ext cx="0" cy="4114800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C5CEB7B3-CD31-47A3-9C0E-3A7397672110}"/>
              </a:ext>
            </a:extLst>
          </p:cNvPr>
          <p:cNvCxnSpPr/>
          <p:nvPr/>
        </p:nvCxnSpPr>
        <p:spPr>
          <a:xfrm>
            <a:off x="10845069" y="409314"/>
            <a:ext cx="0" cy="4114800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855DC3D-A833-4AED-81A1-D2F497955D0B}"/>
              </a:ext>
            </a:extLst>
          </p:cNvPr>
          <p:cNvCxnSpPr/>
          <p:nvPr/>
        </p:nvCxnSpPr>
        <p:spPr>
          <a:xfrm>
            <a:off x="4141618" y="1788326"/>
            <a:ext cx="7924965" cy="0"/>
          </a:xfrm>
          <a:prstGeom prst="line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8AB37143-6333-4511-99F4-4053E2BF772B}"/>
              </a:ext>
            </a:extLst>
          </p:cNvPr>
          <p:cNvCxnSpPr/>
          <p:nvPr/>
        </p:nvCxnSpPr>
        <p:spPr>
          <a:xfrm>
            <a:off x="4146563" y="3183046"/>
            <a:ext cx="7924965" cy="0"/>
          </a:xfrm>
          <a:prstGeom prst="line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1916E0A4-E4EA-4296-B5C4-DA4ABCD4EB57}"/>
              </a:ext>
            </a:extLst>
          </p:cNvPr>
          <p:cNvCxnSpPr>
            <a:stCxn id="34" idx="2"/>
            <a:endCxn id="25" idx="7"/>
          </p:cNvCxnSpPr>
          <p:nvPr/>
        </p:nvCxnSpPr>
        <p:spPr>
          <a:xfrm flipH="1">
            <a:off x="3067680" y="5717144"/>
            <a:ext cx="264334" cy="14513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7FFD775-2C21-4C25-BCF2-EC57FFBE8D71}"/>
              </a:ext>
            </a:extLst>
          </p:cNvPr>
          <p:cNvCxnSpPr>
            <a:stCxn id="25" idx="1"/>
            <a:endCxn id="33" idx="5"/>
          </p:cNvCxnSpPr>
          <p:nvPr/>
        </p:nvCxnSpPr>
        <p:spPr>
          <a:xfrm flipH="1" flipV="1">
            <a:off x="2576582" y="5607069"/>
            <a:ext cx="141418" cy="25520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52189BC6-AB17-4D4B-B211-32C85CEF9368}"/>
              </a:ext>
            </a:extLst>
          </p:cNvPr>
          <p:cNvCxnSpPr>
            <a:stCxn id="34" idx="1"/>
            <a:endCxn id="33" idx="6"/>
          </p:cNvCxnSpPr>
          <p:nvPr/>
        </p:nvCxnSpPr>
        <p:spPr>
          <a:xfrm flipH="1" flipV="1">
            <a:off x="2649003" y="5445424"/>
            <a:ext cx="755432" cy="11007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5064901-6C88-4447-A5E8-AA84A7119251}"/>
              </a:ext>
            </a:extLst>
          </p:cNvPr>
          <p:cNvCxnSpPr>
            <a:cxnSpLocks/>
            <a:stCxn id="35" idx="4"/>
            <a:endCxn id="32" idx="0"/>
          </p:cNvCxnSpPr>
          <p:nvPr/>
        </p:nvCxnSpPr>
        <p:spPr>
          <a:xfrm flipH="1">
            <a:off x="632939" y="5011550"/>
            <a:ext cx="128550" cy="1520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E2EABA2B-7D01-4C26-BBEE-67CC9C0ECAF9}"/>
              </a:ext>
            </a:extLst>
          </p:cNvPr>
          <p:cNvCxnSpPr>
            <a:stCxn id="25" idx="2"/>
            <a:endCxn id="36" idx="6"/>
          </p:cNvCxnSpPr>
          <p:nvPr/>
        </p:nvCxnSpPr>
        <p:spPr>
          <a:xfrm flipH="1">
            <a:off x="1758481" y="6023923"/>
            <a:ext cx="887098" cy="22860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4B65419-8204-4DD8-A5CC-7E3D9C056A5B}"/>
              </a:ext>
            </a:extLst>
          </p:cNvPr>
          <p:cNvCxnSpPr>
            <a:stCxn id="33" idx="3"/>
            <a:endCxn id="36" idx="7"/>
          </p:cNvCxnSpPr>
          <p:nvPr/>
        </p:nvCxnSpPr>
        <p:spPr>
          <a:xfrm flipH="1">
            <a:off x="1686060" y="5607069"/>
            <a:ext cx="540842" cy="483809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6D21622E-ED7E-4051-BFEC-B5703325D90E}"/>
              </a:ext>
            </a:extLst>
          </p:cNvPr>
          <p:cNvCxnSpPr>
            <a:stCxn id="36" idx="1"/>
            <a:endCxn id="32" idx="5"/>
          </p:cNvCxnSpPr>
          <p:nvPr/>
        </p:nvCxnSpPr>
        <p:spPr>
          <a:xfrm flipH="1" flipV="1">
            <a:off x="807779" y="5553805"/>
            <a:ext cx="528601" cy="537073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2F0FE61D-B0EF-4514-BF78-D44AE2E2E339}"/>
              </a:ext>
            </a:extLst>
          </p:cNvPr>
          <p:cNvCxnSpPr>
            <a:stCxn id="33" idx="2"/>
            <a:endCxn id="32" idx="6"/>
          </p:cNvCxnSpPr>
          <p:nvPr/>
        </p:nvCxnSpPr>
        <p:spPr>
          <a:xfrm flipH="1" flipV="1">
            <a:off x="880200" y="5392160"/>
            <a:ext cx="1274281" cy="53264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F0525F2F-B70F-426B-9218-7E39564433C8}"/>
              </a:ext>
            </a:extLst>
          </p:cNvPr>
          <p:cNvCxnSpPr>
            <a:stCxn id="33" idx="1"/>
            <a:endCxn id="35" idx="6"/>
          </p:cNvCxnSpPr>
          <p:nvPr/>
        </p:nvCxnSpPr>
        <p:spPr>
          <a:xfrm flipH="1" flipV="1">
            <a:off x="1008750" y="4782950"/>
            <a:ext cx="1218152" cy="500829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CD38F9A-F038-45AB-980C-899E7F579EFE}"/>
              </a:ext>
            </a:extLst>
          </p:cNvPr>
          <p:cNvCxnSpPr>
            <a:cxnSpLocks/>
            <a:stCxn id="21" idx="0"/>
            <a:endCxn id="23" idx="4"/>
          </p:cNvCxnSpPr>
          <p:nvPr/>
        </p:nvCxnSpPr>
        <p:spPr>
          <a:xfrm flipV="1">
            <a:off x="1910428" y="1962695"/>
            <a:ext cx="165114" cy="1131985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DB29D6-D819-4256-AC23-6ECC7ED47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074EC-51D0-4241-AD19-3419EC49AE03}" type="slidenum">
              <a:rPr lang="en-US" smtClean="0"/>
              <a:t>14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EE5D2F5-828C-4CB5-A81A-8178E8E1131B}"/>
              </a:ext>
            </a:extLst>
          </p:cNvPr>
          <p:cNvSpPr/>
          <p:nvPr/>
        </p:nvSpPr>
        <p:spPr>
          <a:xfrm>
            <a:off x="10869510" y="3216097"/>
            <a:ext cx="1143000" cy="1280160"/>
          </a:xfrm>
          <a:prstGeom prst="roundRect">
            <a:avLst>
              <a:gd name="adj" fmla="val 3173"/>
            </a:avLst>
          </a:prstGeom>
          <a:solidFill>
            <a:schemeClr val="accent4">
              <a:lumMod val="7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79E0A2C0-090F-48BA-88EF-9482CBDDF9A7}"/>
              </a:ext>
            </a:extLst>
          </p:cNvPr>
          <p:cNvSpPr/>
          <p:nvPr/>
        </p:nvSpPr>
        <p:spPr>
          <a:xfrm>
            <a:off x="6806640" y="1815326"/>
            <a:ext cx="4023360" cy="1371600"/>
          </a:xfrm>
          <a:prstGeom prst="roundRect">
            <a:avLst>
              <a:gd name="adj" fmla="val 3173"/>
            </a:avLst>
          </a:prstGeom>
          <a:solidFill>
            <a:schemeClr val="accent4">
              <a:lumMod val="7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7F7830E-584D-4C4F-881C-F02146FB4F92}"/>
              </a:ext>
            </a:extLst>
          </p:cNvPr>
          <p:cNvSpPr/>
          <p:nvPr/>
        </p:nvSpPr>
        <p:spPr>
          <a:xfrm>
            <a:off x="4195286" y="478367"/>
            <a:ext cx="2560320" cy="1280160"/>
          </a:xfrm>
          <a:prstGeom prst="roundRect">
            <a:avLst>
              <a:gd name="adj" fmla="val 3173"/>
            </a:avLst>
          </a:prstGeom>
          <a:solidFill>
            <a:schemeClr val="accent4">
              <a:lumMod val="7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CA65A3AC-7682-4ED9-81CC-975600D70A0F}"/>
              </a:ext>
            </a:extLst>
          </p:cNvPr>
          <p:cNvSpPr/>
          <p:nvPr/>
        </p:nvSpPr>
        <p:spPr>
          <a:xfrm>
            <a:off x="4203051" y="1809246"/>
            <a:ext cx="2560320" cy="1353312"/>
          </a:xfrm>
          <a:prstGeom prst="roundRect">
            <a:avLst>
              <a:gd name="adj" fmla="val 3173"/>
            </a:avLst>
          </a:prstGeom>
          <a:solidFill>
            <a:schemeClr val="accent4">
              <a:lumMod val="7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3634F1F4-B028-4CDE-8D0E-607A4512B434}"/>
              </a:ext>
            </a:extLst>
          </p:cNvPr>
          <p:cNvSpPr/>
          <p:nvPr/>
        </p:nvSpPr>
        <p:spPr>
          <a:xfrm>
            <a:off x="4188116" y="3217331"/>
            <a:ext cx="2560320" cy="1280160"/>
          </a:xfrm>
          <a:prstGeom prst="roundRect">
            <a:avLst>
              <a:gd name="adj" fmla="val 3173"/>
            </a:avLst>
          </a:prstGeom>
          <a:solidFill>
            <a:schemeClr val="accent4">
              <a:lumMod val="7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1D08416A-15CD-4A37-B788-6B5CA691E7B1}"/>
              </a:ext>
            </a:extLst>
          </p:cNvPr>
          <p:cNvSpPr/>
          <p:nvPr/>
        </p:nvSpPr>
        <p:spPr>
          <a:xfrm>
            <a:off x="6805516" y="480799"/>
            <a:ext cx="4023360" cy="1280160"/>
          </a:xfrm>
          <a:prstGeom prst="roundRect">
            <a:avLst>
              <a:gd name="adj" fmla="val 3173"/>
            </a:avLst>
          </a:prstGeom>
          <a:solidFill>
            <a:schemeClr val="accent4">
              <a:lumMod val="7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9B2CBB07-DE38-470B-A638-1F063C964B1E}"/>
              </a:ext>
            </a:extLst>
          </p:cNvPr>
          <p:cNvSpPr/>
          <p:nvPr/>
        </p:nvSpPr>
        <p:spPr>
          <a:xfrm>
            <a:off x="6793615" y="3220270"/>
            <a:ext cx="4023360" cy="1280160"/>
          </a:xfrm>
          <a:prstGeom prst="roundRect">
            <a:avLst>
              <a:gd name="adj" fmla="val 3173"/>
            </a:avLst>
          </a:prstGeom>
          <a:solidFill>
            <a:schemeClr val="accent4">
              <a:lumMod val="7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E2B441DF-2118-411C-BE75-66D6D918D0F3}"/>
              </a:ext>
            </a:extLst>
          </p:cNvPr>
          <p:cNvSpPr/>
          <p:nvPr/>
        </p:nvSpPr>
        <p:spPr>
          <a:xfrm>
            <a:off x="10876666" y="478367"/>
            <a:ext cx="1143000" cy="1280160"/>
          </a:xfrm>
          <a:prstGeom prst="roundRect">
            <a:avLst>
              <a:gd name="adj" fmla="val 3173"/>
            </a:avLst>
          </a:prstGeom>
          <a:solidFill>
            <a:schemeClr val="accent4">
              <a:lumMod val="7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258DC877-1366-4DDA-8868-152204E694F7}"/>
              </a:ext>
            </a:extLst>
          </p:cNvPr>
          <p:cNvSpPr/>
          <p:nvPr/>
        </p:nvSpPr>
        <p:spPr>
          <a:xfrm>
            <a:off x="10874565" y="1820235"/>
            <a:ext cx="1143000" cy="1344168"/>
          </a:xfrm>
          <a:prstGeom prst="roundRect">
            <a:avLst>
              <a:gd name="adj" fmla="val 3173"/>
            </a:avLst>
          </a:prstGeom>
          <a:solidFill>
            <a:schemeClr val="accent4">
              <a:lumMod val="7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32541B-F052-4917-8A4E-F922C04B8AEE}"/>
              </a:ext>
            </a:extLst>
          </p:cNvPr>
          <p:cNvCxnSpPr>
            <a:cxnSpLocks/>
          </p:cNvCxnSpPr>
          <p:nvPr/>
        </p:nvCxnSpPr>
        <p:spPr>
          <a:xfrm flipH="1">
            <a:off x="901908" y="2072116"/>
            <a:ext cx="1024575" cy="2468880"/>
          </a:xfrm>
          <a:prstGeom prst="straightConnector1">
            <a:avLst/>
          </a:prstGeom>
          <a:ln w="133350">
            <a:solidFill>
              <a:schemeClr val="accent4">
                <a:lumMod val="75000"/>
                <a:alpha val="85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EEB70B9-50ED-430D-A648-1FBC7E549666}"/>
              </a:ext>
            </a:extLst>
          </p:cNvPr>
          <p:cNvCxnSpPr>
            <a:cxnSpLocks/>
          </p:cNvCxnSpPr>
          <p:nvPr/>
        </p:nvCxnSpPr>
        <p:spPr>
          <a:xfrm>
            <a:off x="869164" y="3375025"/>
            <a:ext cx="1485254" cy="1920240"/>
          </a:xfrm>
          <a:prstGeom prst="straightConnector1">
            <a:avLst/>
          </a:prstGeom>
          <a:ln w="133350">
            <a:solidFill>
              <a:schemeClr val="accent4">
                <a:lumMod val="75000"/>
                <a:alpha val="85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E616680-70D3-4572-BBAF-EB5AA4D620D7}"/>
              </a:ext>
            </a:extLst>
          </p:cNvPr>
          <p:cNvCxnSpPr>
            <a:cxnSpLocks/>
          </p:cNvCxnSpPr>
          <p:nvPr/>
        </p:nvCxnSpPr>
        <p:spPr>
          <a:xfrm flipH="1">
            <a:off x="1581618" y="3447370"/>
            <a:ext cx="584922" cy="2560320"/>
          </a:xfrm>
          <a:prstGeom prst="straightConnector1">
            <a:avLst/>
          </a:prstGeom>
          <a:ln w="133350">
            <a:solidFill>
              <a:schemeClr val="accent4">
                <a:lumMod val="75000"/>
                <a:alpha val="85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A1B959-6B52-4BA3-A3D6-10CA40686B45}"/>
              </a:ext>
            </a:extLst>
          </p:cNvPr>
          <p:cNvSpPr txBox="1"/>
          <p:nvPr/>
        </p:nvSpPr>
        <p:spPr>
          <a:xfrm>
            <a:off x="4742025" y="5463732"/>
            <a:ext cx="5255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hlinkClick r:id="rId4" action="ppaction://hlinksldjump"/>
              </a:rPr>
              <a:t>Spectral BiClustering (SBC)</a:t>
            </a:r>
            <a:endParaRPr lang="en-US" sz="4400" dirty="0">
              <a:solidFill>
                <a:schemeClr val="accent1"/>
              </a:solidFill>
            </a:endParaRPr>
          </a:p>
        </p:txBody>
      </p:sp>
      <p:sp>
        <p:nvSpPr>
          <p:cNvPr id="5" name="Rectangle: Rounded Corners 4">
            <a:hlinkClick r:id="" action="ppaction://noaction"/>
            <a:extLst>
              <a:ext uri="{FF2B5EF4-FFF2-40B4-BE49-F238E27FC236}">
                <a16:creationId xmlns:a16="http://schemas.microsoft.com/office/drawing/2014/main" id="{60F68496-8E10-8275-06A1-08B81949BE85}"/>
              </a:ext>
            </a:extLst>
          </p:cNvPr>
          <p:cNvSpPr/>
          <p:nvPr/>
        </p:nvSpPr>
        <p:spPr>
          <a:xfrm>
            <a:off x="3634189" y="1083302"/>
            <a:ext cx="8261625" cy="4075277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/>
              <a:t>Graph Coloring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A58F9C-AD2E-C4E6-F446-60F7462894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" y="265738"/>
            <a:ext cx="1283477" cy="116010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C03198-0224-7726-FCFC-831B00E0046E}"/>
              </a:ext>
            </a:extLst>
          </p:cNvPr>
          <p:cNvCxnSpPr/>
          <p:nvPr/>
        </p:nvCxnSpPr>
        <p:spPr>
          <a:xfrm>
            <a:off x="1336380" y="643095"/>
            <a:ext cx="349680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5A456D4B-D2EB-621C-425A-75A7BC0C29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3789" y="46924"/>
            <a:ext cx="1335955" cy="115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4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38" grpId="0" animBg="1"/>
      <p:bldP spid="41" grpId="0" animBg="1"/>
      <p:bldP spid="65" grpId="0" animBg="1"/>
      <p:bldP spid="66" grpId="0" animBg="1"/>
      <p:bldP spid="72" grpId="0" animBg="1"/>
      <p:bldP spid="73" grpId="0" animBg="1"/>
      <p:bldP spid="75" grpId="0" animBg="1"/>
      <p:bldP spid="76" grpId="0" animBg="1"/>
      <p:bldP spid="77" grpId="0" animBg="1"/>
      <p:bldP spid="78" grpId="0" animBg="1"/>
      <p:bldP spid="3" grpId="0" animBg="1"/>
      <p:bldP spid="63" grpId="0" animBg="1"/>
      <p:bldP spid="67" grpId="0" animBg="1"/>
      <p:bldP spid="69" grpId="0" animBg="1"/>
      <p:bldP spid="71" grpId="0" animBg="1"/>
      <p:bldP spid="74" grpId="0" animBg="1"/>
      <p:bldP spid="79" grpId="0" animBg="1"/>
      <p:bldP spid="80" grpId="0" animBg="1"/>
      <p:bldP spid="81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3797F-39B1-AF99-90FE-09BD78C0D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074EC-51D0-4241-AD19-3419EC49AE03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3ECE2F-C822-A492-CD10-782A44838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715" y="1484164"/>
            <a:ext cx="2602197" cy="20954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EBAEA0-7649-9276-2DC0-CCAD12C6DBEE}"/>
                  </a:ext>
                </a:extLst>
              </p:cNvPr>
              <p:cNvSpPr txBox="1"/>
              <p:nvPr/>
            </p:nvSpPr>
            <p:spPr>
              <a:xfrm>
                <a:off x="8941855" y="3074919"/>
                <a:ext cx="728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𝒎𝒂𝒙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EBAEA0-7649-9276-2DC0-CCAD12C6D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1855" y="3074919"/>
                <a:ext cx="72808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237A8C1-F205-2590-A908-E99FD69B350D}"/>
              </a:ext>
            </a:extLst>
          </p:cNvPr>
          <p:cNvCxnSpPr/>
          <p:nvPr/>
        </p:nvCxnSpPr>
        <p:spPr>
          <a:xfrm>
            <a:off x="9305897" y="1388557"/>
            <a:ext cx="0" cy="2238375"/>
          </a:xfrm>
          <a:prstGeom prst="line">
            <a:avLst/>
          </a:prstGeom>
          <a:ln w="38100" cmpd="dbl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E7AAB76-B344-A3A3-D938-A8E23A13DC0A}"/>
              </a:ext>
            </a:extLst>
          </p:cNvPr>
          <p:cNvCxnSpPr>
            <a:cxnSpLocks/>
          </p:cNvCxnSpPr>
          <p:nvPr/>
        </p:nvCxnSpPr>
        <p:spPr>
          <a:xfrm flipH="1">
            <a:off x="6889076" y="3254585"/>
            <a:ext cx="2868848" cy="0"/>
          </a:xfrm>
          <a:prstGeom prst="line">
            <a:avLst/>
          </a:prstGeom>
          <a:ln w="38100" cmpd="dbl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9BBDA329-0199-545C-87F9-C449E92FEB12}"/>
              </a:ext>
            </a:extLst>
          </p:cNvPr>
          <p:cNvGrpSpPr/>
          <p:nvPr/>
        </p:nvGrpSpPr>
        <p:grpSpPr>
          <a:xfrm>
            <a:off x="7213896" y="3682112"/>
            <a:ext cx="2347615" cy="2565605"/>
            <a:chOff x="1426044" y="3682112"/>
            <a:chExt cx="2347615" cy="2565605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E6C2709-9B4B-C19B-17F2-A920B20F7B91}"/>
                </a:ext>
              </a:extLst>
            </p:cNvPr>
            <p:cNvCxnSpPr>
              <a:cxnSpLocks/>
            </p:cNvCxnSpPr>
            <p:nvPr/>
          </p:nvCxnSpPr>
          <p:spPr>
            <a:xfrm>
              <a:off x="2524346" y="3682112"/>
              <a:ext cx="0" cy="775344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A6D6F2B-556C-F725-3060-4C78C6DC1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49561" y="4591507"/>
              <a:ext cx="2084777" cy="1564657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B1FFB-C724-D68F-BCCA-0AB4317D153F}"/>
                </a:ext>
              </a:extLst>
            </p:cNvPr>
            <p:cNvCxnSpPr>
              <a:cxnSpLocks/>
            </p:cNvCxnSpPr>
            <p:nvPr/>
          </p:nvCxnSpPr>
          <p:spPr>
            <a:xfrm>
              <a:off x="2058657" y="4457456"/>
              <a:ext cx="0" cy="1790261"/>
            </a:xfrm>
            <a:prstGeom prst="line">
              <a:avLst/>
            </a:prstGeom>
            <a:ln w="38100" cmpd="dbl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5279E2A-CC92-6146-C31B-3EF141582D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26044" y="5888317"/>
              <a:ext cx="2347615" cy="0"/>
            </a:xfrm>
            <a:prstGeom prst="line">
              <a:avLst/>
            </a:prstGeom>
            <a:ln w="38100" cmpd="dbl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1C0EFAE-4CC4-3CC3-9D3B-C8B1E52C341E}"/>
                    </a:ext>
                  </a:extLst>
                </p:cNvPr>
                <p:cNvSpPr txBox="1"/>
                <p:nvPr/>
              </p:nvSpPr>
              <p:spPr>
                <a:xfrm>
                  <a:off x="1694615" y="5703651"/>
                  <a:ext cx="7280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𝒎𝒂𝒙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8621BD1-0E90-4672-938F-3DE241E5BD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4615" y="5703651"/>
                  <a:ext cx="728084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B120174-DD37-AF6F-6510-09A4F19C6F71}"/>
              </a:ext>
            </a:extLst>
          </p:cNvPr>
          <p:cNvGrpSpPr/>
          <p:nvPr/>
        </p:nvGrpSpPr>
        <p:grpSpPr>
          <a:xfrm>
            <a:off x="9578093" y="4750443"/>
            <a:ext cx="2031116" cy="1203676"/>
            <a:chOff x="4182793" y="4705646"/>
            <a:chExt cx="2031116" cy="1203676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F749FA9-FC7A-9C5E-91EA-4B3B4EBAF360}"/>
                </a:ext>
              </a:extLst>
            </p:cNvPr>
            <p:cNvCxnSpPr>
              <a:cxnSpLocks/>
            </p:cNvCxnSpPr>
            <p:nvPr/>
          </p:nvCxnSpPr>
          <p:spPr>
            <a:xfrm>
              <a:off x="4211230" y="5373835"/>
              <a:ext cx="731520" cy="0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C70E93C-CDEC-2DFD-26C6-0F93A9F8F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47325" y="4838348"/>
              <a:ext cx="1066584" cy="107097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208D5AE-6F65-FBE6-E1FB-90FB6A1FCD36}"/>
                    </a:ext>
                  </a:extLst>
                </p:cNvPr>
                <p:cNvSpPr txBox="1"/>
                <p:nvPr/>
              </p:nvSpPr>
              <p:spPr>
                <a:xfrm>
                  <a:off x="4182793" y="4705646"/>
                  <a:ext cx="684803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3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208D5AE-6F65-FBE6-E1FB-90FB6A1FCD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2793" y="4705646"/>
                  <a:ext cx="684803" cy="6463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392E7DE-88B4-3F71-9B60-BD9B0C6C95D5}"/>
              </a:ext>
            </a:extLst>
          </p:cNvPr>
          <p:cNvSpPr txBox="1"/>
          <p:nvPr/>
        </p:nvSpPr>
        <p:spPr>
          <a:xfrm>
            <a:off x="1189295" y="2919303"/>
            <a:ext cx="5663531" cy="830997"/>
          </a:xfrm>
          <a:prstGeom prst="rect">
            <a:avLst/>
          </a:prstGeom>
          <a:solidFill>
            <a:srgbClr val="FFC000"/>
          </a:solidFill>
          <a:scene3d>
            <a:camera prst="orthographicFront"/>
            <a:lightRig rig="threePt" dir="t"/>
          </a:scene3d>
          <a:sp3d>
            <a:bevelT w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Select the subchannel with the highest label value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64ED92-A7AE-427F-E676-410787D33E96}"/>
              </a:ext>
            </a:extLst>
          </p:cNvPr>
          <p:cNvSpPr txBox="1"/>
          <p:nvPr/>
        </p:nvSpPr>
        <p:spPr>
          <a:xfrm>
            <a:off x="1202163" y="4273232"/>
            <a:ext cx="5663531" cy="830997"/>
          </a:xfrm>
          <a:prstGeom prst="rect">
            <a:avLst/>
          </a:prstGeom>
          <a:solidFill>
            <a:srgbClr val="FFC000"/>
          </a:solidFill>
          <a:scene3d>
            <a:camera prst="orthographicFront"/>
            <a:lightRig rig="threePt" dir="t"/>
          </a:scene3d>
          <a:sp3d>
            <a:bevelT w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Remove subchannels sharing the same corresponding rows or columns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8215D1DA-078B-577C-98C6-166935FEADA2}"/>
              </a:ext>
            </a:extLst>
          </p:cNvPr>
          <p:cNvSpPr/>
          <p:nvPr/>
        </p:nvSpPr>
        <p:spPr>
          <a:xfrm>
            <a:off x="3835039" y="3758723"/>
            <a:ext cx="389388" cy="518450"/>
          </a:xfrm>
          <a:prstGeom prst="downArrow">
            <a:avLst/>
          </a:prstGeom>
          <a:solidFill>
            <a:srgbClr val="C9AECA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302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hlinkClick r:id="" action="ppaction://noaction"/>
            <a:extLst>
              <a:ext uri="{FF2B5EF4-FFF2-40B4-BE49-F238E27FC236}">
                <a16:creationId xmlns:a16="http://schemas.microsoft.com/office/drawing/2014/main" id="{ACC6C7C6-9558-B749-0ED4-DB4AAF556FBC}"/>
              </a:ext>
            </a:extLst>
          </p:cNvPr>
          <p:cNvSpPr txBox="1"/>
          <p:nvPr/>
        </p:nvSpPr>
        <p:spPr>
          <a:xfrm>
            <a:off x="1202163" y="5692634"/>
            <a:ext cx="5663531" cy="830997"/>
          </a:xfrm>
          <a:prstGeom prst="rect">
            <a:avLst/>
          </a:prstGeom>
          <a:solidFill>
            <a:srgbClr val="FFC000"/>
          </a:solidFill>
          <a:scene3d>
            <a:camera prst="orthographicFront"/>
            <a:lightRig rig="threePt" dir="t"/>
          </a:scene3d>
          <a:sp3d>
            <a:bevelT w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Update the labels of the remaining subchannels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70B55FBC-828D-2214-5474-FBA7FCC2903B}"/>
              </a:ext>
            </a:extLst>
          </p:cNvPr>
          <p:cNvSpPr/>
          <p:nvPr/>
        </p:nvSpPr>
        <p:spPr>
          <a:xfrm>
            <a:off x="3835039" y="5113284"/>
            <a:ext cx="389388" cy="570295"/>
          </a:xfrm>
          <a:prstGeom prst="downArrow">
            <a:avLst/>
          </a:prstGeom>
          <a:solidFill>
            <a:srgbClr val="C9AECA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302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73055A-3464-C9F1-B740-D2B227D0CAFB}"/>
              </a:ext>
            </a:extLst>
          </p:cNvPr>
          <p:cNvSpPr txBox="1"/>
          <p:nvPr/>
        </p:nvSpPr>
        <p:spPr>
          <a:xfrm>
            <a:off x="1202164" y="1509588"/>
            <a:ext cx="5663531" cy="830997"/>
          </a:xfrm>
          <a:prstGeom prst="rect">
            <a:avLst/>
          </a:prstGeom>
          <a:solidFill>
            <a:srgbClr val="FFC000"/>
          </a:solidFill>
          <a:scene3d>
            <a:camera prst="orthographicFront"/>
            <a:lightRig rig="threePt" dir="t"/>
          </a:scene3d>
          <a:sp3d>
            <a:bevelT w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Define labels for subchannels as a function of subchannel elements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7133523A-D3BF-F0CF-7922-035E6B1B744A}"/>
              </a:ext>
            </a:extLst>
          </p:cNvPr>
          <p:cNvSpPr/>
          <p:nvPr/>
        </p:nvSpPr>
        <p:spPr>
          <a:xfrm>
            <a:off x="3835039" y="2340585"/>
            <a:ext cx="389388" cy="570295"/>
          </a:xfrm>
          <a:prstGeom prst="downArrow">
            <a:avLst/>
          </a:prstGeom>
          <a:solidFill>
            <a:srgbClr val="C9AECA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302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32D329DF-F673-9F1A-A7C0-5AE9BF8FD3C6}"/>
              </a:ext>
            </a:extLst>
          </p:cNvPr>
          <p:cNvSpPr/>
          <p:nvPr/>
        </p:nvSpPr>
        <p:spPr>
          <a:xfrm flipH="1">
            <a:off x="476503" y="3241793"/>
            <a:ext cx="1425585" cy="2699428"/>
          </a:xfrm>
          <a:prstGeom prst="arc">
            <a:avLst>
              <a:gd name="adj1" fmla="val 16128313"/>
              <a:gd name="adj2" fmla="val 5400231"/>
            </a:avLst>
          </a:prstGeom>
          <a:ln w="117475">
            <a:solidFill>
              <a:srgbClr val="C9AECA"/>
            </a:solidFill>
            <a:headEnd type="triangle"/>
          </a:ln>
          <a:scene3d>
            <a:camera prst="orthographicFront"/>
            <a:lightRig rig="threePt" dir="t"/>
          </a:scene3d>
          <a:sp3d>
            <a:bevelT w="1206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62E16EA-B3C0-84EB-90BF-8126F801E46D}"/>
              </a:ext>
            </a:extLst>
          </p:cNvPr>
          <p:cNvSpPr txBox="1">
            <a:spLocks/>
          </p:cNvSpPr>
          <p:nvPr/>
        </p:nvSpPr>
        <p:spPr>
          <a:xfrm>
            <a:off x="990600" y="2269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333333"/>
                </a:solidFill>
                <a:latin typeface="Lato" panose="020F0502020204030203" pitchFamily="34" charset="0"/>
              </a:rPr>
              <a:t>Graph Coloring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3321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9B48C-F359-4C6A-9D5E-5D5357214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FCC4E-BA6E-4284-A13D-F997979AF2E9}" type="slidenum">
              <a:rPr lang="en-US" smtClean="0"/>
              <a:t>16</a:t>
            </a:fld>
            <a:endParaRPr lang="en-US"/>
          </a:p>
        </p:txBody>
      </p: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79FD22E2-FAB7-4ADB-8F10-75429F97D22E}"/>
              </a:ext>
            </a:extLst>
          </p:cNvPr>
          <p:cNvCxnSpPr>
            <a:cxnSpLocks/>
            <a:stCxn id="46" idx="0"/>
          </p:cNvCxnSpPr>
          <p:nvPr/>
        </p:nvCxnSpPr>
        <p:spPr>
          <a:xfrm rot="5400000" flipH="1" flipV="1">
            <a:off x="10302914" y="3277421"/>
            <a:ext cx="832654" cy="771280"/>
          </a:xfrm>
          <a:prstGeom prst="curved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87FE3B3-19F9-4A23-8D54-9D63C0B912B2}"/>
              </a:ext>
            </a:extLst>
          </p:cNvPr>
          <p:cNvSpPr txBox="1"/>
          <p:nvPr/>
        </p:nvSpPr>
        <p:spPr>
          <a:xfrm>
            <a:off x="8774520" y="4079388"/>
            <a:ext cx="3118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atin typeface="Montserrat" panose="00000500000000000000" pitchFamily="2" charset="0"/>
                <a:ea typeface="+mj-ea"/>
                <a:cs typeface="Times New Roman" panose="02020603050405020304" pitchFamily="18" charset="0"/>
              </a:rPr>
              <a:t>Sub-channels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36DAA9B-24B6-46A9-B3EB-3FE503D8E6A8}"/>
              </a:ext>
            </a:extLst>
          </p:cNvPr>
          <p:cNvSpPr txBox="1"/>
          <p:nvPr/>
        </p:nvSpPr>
        <p:spPr>
          <a:xfrm>
            <a:off x="2318057" y="4947847"/>
            <a:ext cx="253146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Montserrat" panose="00000500000000000000" pitchFamily="2" charset="0"/>
                <a:ea typeface="+mj-ea"/>
                <a:cs typeface="Times New Roman" panose="02020603050405020304" pitchFamily="18" charset="0"/>
              </a:rPr>
              <a:t>Combiners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8048807-AB2E-46E7-8354-0DB5382AD3F2}"/>
              </a:ext>
            </a:extLst>
          </p:cNvPr>
          <p:cNvSpPr txBox="1"/>
          <p:nvPr/>
        </p:nvSpPr>
        <p:spPr>
          <a:xfrm>
            <a:off x="5527485" y="2017988"/>
            <a:ext cx="2369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Montserrat" panose="00000500000000000000" pitchFamily="2" charset="0"/>
                <a:ea typeface="+mj-ea"/>
                <a:cs typeface="Times New Roman" panose="02020603050405020304" pitchFamily="18" charset="0"/>
              </a:rPr>
              <a:t>Precoders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D7B33A2-4323-430C-A59A-2F2645DDD33C}"/>
                  </a:ext>
                </a:extLst>
              </p:cNvPr>
              <p:cNvSpPr txBox="1"/>
              <p:nvPr/>
            </p:nvSpPr>
            <p:spPr>
              <a:xfrm>
                <a:off x="3283963" y="1163541"/>
                <a:ext cx="433670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1" smtClean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SVD</m:t>
                      </m:r>
                      <m:d>
                        <m:dPr>
                          <m:ctrlPr>
                            <a:rPr lang="en-US" sz="3600" b="1" i="1"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 smtClean="0"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3600" b="1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3600" b="1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sz="3600" b="1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∈[1,</m:t>
                      </m:r>
                      <m:r>
                        <a:rPr lang="en-US" sz="3600" b="1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𝐾</m:t>
                      </m:r>
                      <m:r>
                        <a:rPr lang="en-US" sz="3600" b="1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sz="3600" b="1" dirty="0">
                  <a:latin typeface="Montserrat" panose="00000500000000000000" pitchFamily="2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D7B33A2-4323-430C-A59A-2F2645DDD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963" y="1163541"/>
                <a:ext cx="4336700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4771AD18-3DEE-C517-EFDC-0DEE05F36764}"/>
              </a:ext>
            </a:extLst>
          </p:cNvPr>
          <p:cNvSpPr/>
          <p:nvPr/>
        </p:nvSpPr>
        <p:spPr>
          <a:xfrm>
            <a:off x="6841656" y="1257656"/>
            <a:ext cx="405750" cy="482152"/>
          </a:xfrm>
          <a:prstGeom prst="ellipse">
            <a:avLst/>
          </a:prstGeom>
          <a:solidFill>
            <a:schemeClr val="accent2">
              <a:alpha val="15000"/>
            </a:schemeClr>
          </a:solidFill>
          <a:ln w="444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71A46F6-EC1A-F408-FDBD-507FAD438284}"/>
              </a:ext>
            </a:extLst>
          </p:cNvPr>
          <p:cNvGrpSpPr/>
          <p:nvPr/>
        </p:nvGrpSpPr>
        <p:grpSpPr>
          <a:xfrm>
            <a:off x="8324940" y="136525"/>
            <a:ext cx="3104037" cy="3339668"/>
            <a:chOff x="8774520" y="136525"/>
            <a:chExt cx="3104037" cy="3339668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47C1F5F-04C8-45F1-E14D-6968F0BD2E22}"/>
                </a:ext>
              </a:extLst>
            </p:cNvPr>
            <p:cNvGrpSpPr/>
            <p:nvPr/>
          </p:nvGrpSpPr>
          <p:grpSpPr>
            <a:xfrm>
              <a:off x="8774520" y="136525"/>
              <a:ext cx="3091633" cy="3339668"/>
              <a:chOff x="8774520" y="136525"/>
              <a:chExt cx="3091633" cy="333966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C33270DF-D66D-484D-9E7B-EDDEAC94EE62}"/>
                  </a:ext>
                </a:extLst>
              </p:cNvPr>
              <p:cNvGrpSpPr/>
              <p:nvPr/>
            </p:nvGrpSpPr>
            <p:grpSpPr>
              <a:xfrm>
                <a:off x="8774520" y="136525"/>
                <a:ext cx="3091633" cy="3339668"/>
                <a:chOff x="8774520" y="136525"/>
                <a:chExt cx="3091633" cy="3339668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014543AE-9C06-4C30-8576-281161AF1689}"/>
                    </a:ext>
                  </a:extLst>
                </p:cNvPr>
                <p:cNvGrpSpPr/>
                <p:nvPr/>
              </p:nvGrpSpPr>
              <p:grpSpPr>
                <a:xfrm>
                  <a:off x="8774520" y="136525"/>
                  <a:ext cx="3091633" cy="3339668"/>
                  <a:chOff x="7580705" y="1348526"/>
                  <a:chExt cx="3396495" cy="3601113"/>
                </a:xfrm>
              </p:grpSpPr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0916B896-9D7E-41FA-8F41-071018F91873}"/>
                      </a:ext>
                    </a:extLst>
                  </p:cNvPr>
                  <p:cNvGrpSpPr/>
                  <p:nvPr/>
                </p:nvGrpSpPr>
                <p:grpSpPr>
                  <a:xfrm>
                    <a:off x="7580705" y="1348526"/>
                    <a:ext cx="3396495" cy="3601113"/>
                    <a:chOff x="7580705" y="1348526"/>
                    <a:chExt cx="3396495" cy="3601113"/>
                  </a:xfrm>
                </p:grpSpPr>
                <p:grpSp>
                  <p:nvGrpSpPr>
                    <p:cNvPr id="5" name="Group 4">
                      <a:extLst>
                        <a:ext uri="{FF2B5EF4-FFF2-40B4-BE49-F238E27FC236}">
                          <a16:creationId xmlns:a16="http://schemas.microsoft.com/office/drawing/2014/main" id="{36293725-8046-4A25-A62A-A88136EF05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80705" y="1348526"/>
                      <a:ext cx="3396495" cy="3601113"/>
                      <a:chOff x="6867866" y="1183412"/>
                      <a:chExt cx="4782479" cy="5128105"/>
                    </a:xfrm>
                  </p:grpSpPr>
                  <p:sp>
                    <p:nvSpPr>
                      <p:cNvPr id="6" name="TextBox 5">
                        <a:extLst>
                          <a:ext uri="{FF2B5EF4-FFF2-40B4-BE49-F238E27FC236}">
                            <a16:creationId xmlns:a16="http://schemas.microsoft.com/office/drawing/2014/main" id="{9D2597FD-C3AD-4AED-B89F-D4BAD05110A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114147" y="5829405"/>
                        <a:ext cx="2767059" cy="48211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600" dirty="0">
                            <a:solidFill>
                              <a:srgbClr val="FF0000"/>
                            </a:solidFill>
                          </a:rPr>
                          <a:t>columns (Tx antenna)</a:t>
                        </a:r>
                      </a:p>
                    </p:txBody>
                  </p:sp>
                  <p:sp>
                    <p:nvSpPr>
                      <p:cNvPr id="7" name="TextBox 6">
                        <a:extLst>
                          <a:ext uri="{FF2B5EF4-FFF2-40B4-BE49-F238E27FC236}">
                            <a16:creationId xmlns:a16="http://schemas.microsoft.com/office/drawing/2014/main" id="{F2CF1ADA-DF25-4A42-8F39-54ED634E0AED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6200000">
                        <a:off x="5902170" y="3907724"/>
                        <a:ext cx="2408097" cy="47670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600" dirty="0">
                            <a:solidFill>
                              <a:srgbClr val="FF0000"/>
                            </a:solidFill>
                          </a:rPr>
                          <a:t>rows (Rx antenna)</a:t>
                        </a:r>
                      </a:p>
                    </p:txBody>
                  </p:sp>
                  <p:pic>
                    <p:nvPicPr>
                      <p:cNvPr id="8" name="Picture 7">
                        <a:hlinkClick r:id="" action="ppaction://noaction"/>
                        <a:extLst>
                          <a:ext uri="{FF2B5EF4-FFF2-40B4-BE49-F238E27FC236}">
                            <a16:creationId xmlns:a16="http://schemas.microsoft.com/office/drawing/2014/main" id="{8DC6F0FA-8FCF-4ED7-84F7-6B340104AC0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87908" y="1823349"/>
                        <a:ext cx="4262437" cy="4135830"/>
                      </a:xfrm>
                      <a:prstGeom prst="rect">
                        <a:avLst/>
                      </a:prstGeom>
                    </p:spPr>
                  </p:pic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9" name="TextBox 8">
                            <a:extLst>
                              <a:ext uri="{FF2B5EF4-FFF2-40B4-BE49-F238E27FC236}">
                                <a16:creationId xmlns:a16="http://schemas.microsoft.com/office/drawing/2014/main" id="{16EF2DCD-A850-47AF-882C-FDC1E1D8074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352619" y="1183412"/>
                            <a:ext cx="766725" cy="708893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2400" b="1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oMath>
                              </m:oMathPara>
                            </a14:m>
                            <a:endParaRPr lang="en-US" sz="2400" b="1" dirty="0">
                              <a:solidFill>
                                <a:srgbClr val="FF0000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9" name="TextBox 8">
                            <a:extLst>
                              <a:ext uri="{FF2B5EF4-FFF2-40B4-BE49-F238E27FC236}">
                                <a16:creationId xmlns:a16="http://schemas.microsoft.com/office/drawing/2014/main" id="{16EF2DCD-A850-47AF-882C-FDC1E1D80745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9352619" y="1183412"/>
                            <a:ext cx="766725" cy="708893"/>
                          </a:xfrm>
                          <a:prstGeom prst="rect">
                            <a:avLst/>
                          </a:prstGeom>
                          <a:blipFill>
                            <a:blip r:embed="rId6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sp>
                  <p:nvSpPr>
                    <p:cNvPr id="19" name="Rectangle 18">
                      <a:extLst>
                        <a:ext uri="{FF2B5EF4-FFF2-40B4-BE49-F238E27FC236}">
                          <a16:creationId xmlns:a16="http://schemas.microsoft.com/office/drawing/2014/main" id="{0AF4284B-57FE-4045-B4F1-D4BED9FE7A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34847" y="4213640"/>
                      <a:ext cx="599853" cy="425035"/>
                    </a:xfrm>
                    <a:prstGeom prst="rect">
                      <a:avLst/>
                    </a:prstGeom>
                    <a:solidFill>
                      <a:schemeClr val="accent2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/>
                    </a:p>
                  </p:txBody>
                </p:sp>
                <p:sp>
                  <p:nvSpPr>
                    <p:cNvPr id="20" name="Rectangle 19">
                      <a:extLst>
                        <a:ext uri="{FF2B5EF4-FFF2-40B4-BE49-F238E27FC236}">
                          <a16:creationId xmlns:a16="http://schemas.microsoft.com/office/drawing/2014/main" id="{B937DDF6-725F-46B6-A90A-5A481A22C1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55001" y="1983731"/>
                      <a:ext cx="387350" cy="619769"/>
                    </a:xfrm>
                    <a:prstGeom prst="rect">
                      <a:avLst/>
                    </a:prstGeom>
                    <a:solidFill>
                      <a:srgbClr val="FF7F7F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/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D3B98D77-8248-4F75-B142-82185D83932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125303" y="2062782"/>
                        <a:ext cx="666601" cy="46461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en-US" sz="2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200" b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D3B98D77-8248-4F75-B142-82185D83932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125303" y="2062782"/>
                        <a:ext cx="666601" cy="46461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b="-140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7A0C5823-2DEB-44DA-8D2B-90CBEFE5A62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817658" y="2263271"/>
                      <a:ext cx="44435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⋱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7A0C5823-2DEB-44DA-8D2B-90CBEFE5A62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817658" y="2263271"/>
                      <a:ext cx="444352" cy="461665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C168C07F-061B-4295-A59D-15CDA656D1B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791452" y="1271985"/>
                      <a:ext cx="44435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⋱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C168C07F-061B-4295-A59D-15CDA656D1B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791452" y="1271985"/>
                      <a:ext cx="444352" cy="461665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F4F83E1A-233C-D0EB-B998-1F020427327E}"/>
                      </a:ext>
                    </a:extLst>
                  </p:cNvPr>
                  <p:cNvSpPr txBox="1"/>
                  <p:nvPr/>
                </p:nvSpPr>
                <p:spPr>
                  <a:xfrm>
                    <a:off x="10257606" y="1763973"/>
                    <a:ext cx="614399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200" b="1" i="1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en-US" sz="22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F4F83E1A-233C-D0EB-B998-1F02042732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57606" y="1763973"/>
                    <a:ext cx="614399" cy="43088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140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0547B26-C477-7521-7B4F-ABA7CCDD80BE}"/>
                    </a:ext>
                  </a:extLst>
                </p:cNvPr>
                <p:cNvSpPr txBox="1"/>
                <p:nvPr/>
              </p:nvSpPr>
              <p:spPr>
                <a:xfrm>
                  <a:off x="11236523" y="2743843"/>
                  <a:ext cx="642034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en-US" sz="2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0547B26-C477-7521-7B4F-ABA7CCDD80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6523" y="2743843"/>
                  <a:ext cx="642034" cy="43088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B79FA9C-670F-F456-266F-D039AA5EADDE}"/>
              </a:ext>
            </a:extLst>
          </p:cNvPr>
          <p:cNvGrpSpPr/>
          <p:nvPr/>
        </p:nvGrpSpPr>
        <p:grpSpPr>
          <a:xfrm>
            <a:off x="823057" y="2462823"/>
            <a:ext cx="7115165" cy="2565350"/>
            <a:chOff x="1860083" y="2966989"/>
            <a:chExt cx="7115165" cy="2565350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54279FE8-7BB0-D899-B388-5E0D99BEA6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0083" y="2966989"/>
              <a:ext cx="7115165" cy="2565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7315FA2-7F56-D1A6-89FF-0E33C1587A40}"/>
                    </a:ext>
                  </a:extLst>
                </p:cNvPr>
                <p:cNvSpPr txBox="1"/>
                <p:nvPr/>
              </p:nvSpPr>
              <p:spPr>
                <a:xfrm>
                  <a:off x="2158761" y="3832438"/>
                  <a:ext cx="881395" cy="830997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2800" b="1" dirty="0">
                    <a:solidFill>
                      <a:schemeClr val="tx1"/>
                    </a:solidFill>
                  </a:endParaRPr>
                </a:p>
                <a:p>
                  <a:r>
                    <a:rPr lang="en-US" sz="2000" dirty="0"/>
                    <a:t>m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</a:rPr>
                    <a:t> n</a:t>
                  </a:r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7315FA2-7F56-D1A6-89FF-0E33C1587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8761" y="3832438"/>
                  <a:ext cx="881395" cy="830997"/>
                </a:xfrm>
                <a:prstGeom prst="rect">
                  <a:avLst/>
                </a:prstGeom>
                <a:blipFill>
                  <a:blip r:embed="rId20"/>
                  <a:stretch>
                    <a:fillRect l="-6897" r="-690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FF9D6C8-6C30-040E-BA27-0D627BCA89DA}"/>
              </a:ext>
            </a:extLst>
          </p:cNvPr>
          <p:cNvSpPr/>
          <p:nvPr/>
        </p:nvSpPr>
        <p:spPr>
          <a:xfrm>
            <a:off x="5496808" y="4295768"/>
            <a:ext cx="2682134" cy="44685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 w="32385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Power Iteration (PI)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F557910-C27E-A57B-6DAF-6A9E6F64462F}"/>
              </a:ext>
            </a:extLst>
          </p:cNvPr>
          <p:cNvSpPr/>
          <p:nvPr/>
        </p:nvSpPr>
        <p:spPr>
          <a:xfrm>
            <a:off x="5496808" y="5119145"/>
            <a:ext cx="2682134" cy="44685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 w="32385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“Norm”</a:t>
            </a:r>
          </a:p>
        </p:txBody>
      </p:sp>
    </p:spTree>
    <p:extLst>
      <p:ext uri="{BB962C8B-B14F-4D97-AF65-F5344CB8AC3E}">
        <p14:creationId xmlns:p14="http://schemas.microsoft.com/office/powerpoint/2010/main" val="205398487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0600350B-0166-047B-88AE-A78E689A564A}"/>
              </a:ext>
            </a:extLst>
          </p:cNvPr>
          <p:cNvSpPr/>
          <p:nvPr/>
        </p:nvSpPr>
        <p:spPr>
          <a:xfrm>
            <a:off x="2667000" y="91440"/>
            <a:ext cx="6858000" cy="6675120"/>
          </a:xfrm>
          <a:prstGeom prst="ellipse">
            <a:avLst/>
          </a:prstGeom>
          <a:solidFill>
            <a:schemeClr val="accent4">
              <a:lumMod val="75000"/>
              <a:alpha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E1AC4D-90E3-B9BA-DA33-003EF96E53B7}"/>
              </a:ext>
            </a:extLst>
          </p:cNvPr>
          <p:cNvSpPr txBox="1">
            <a:spLocks/>
          </p:cNvSpPr>
          <p:nvPr/>
        </p:nvSpPr>
        <p:spPr>
          <a:xfrm>
            <a:off x="2186608" y="4996854"/>
            <a:ext cx="7818783" cy="3037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Channel Model</a:t>
            </a:r>
          </a:p>
        </p:txBody>
      </p: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BD4DAF3E-09E5-1D10-4D08-BC437422B53D}"/>
              </a:ext>
            </a:extLst>
          </p:cNvPr>
          <p:cNvGrpSpPr/>
          <p:nvPr/>
        </p:nvGrpSpPr>
        <p:grpSpPr>
          <a:xfrm>
            <a:off x="1337752" y="2173792"/>
            <a:ext cx="2081065" cy="1964515"/>
            <a:chOff x="1337752" y="2173792"/>
            <a:chExt cx="2081065" cy="196451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5E70BCE-1026-C27E-FB05-AD5654769054}"/>
                </a:ext>
              </a:extLst>
            </p:cNvPr>
            <p:cNvGrpSpPr/>
            <p:nvPr/>
          </p:nvGrpSpPr>
          <p:grpSpPr>
            <a:xfrm>
              <a:off x="1337752" y="2201910"/>
              <a:ext cx="1621580" cy="1908279"/>
              <a:chOff x="2144518" y="1249240"/>
              <a:chExt cx="1621580" cy="1908279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BCA0B388-BCA2-AE0B-2CF3-F40E1E8A130E}"/>
                  </a:ext>
                </a:extLst>
              </p:cNvPr>
              <p:cNvGrpSpPr/>
              <p:nvPr/>
            </p:nvGrpSpPr>
            <p:grpSpPr>
              <a:xfrm>
                <a:off x="2144518" y="1346283"/>
                <a:ext cx="1621580" cy="1748379"/>
                <a:chOff x="2144518" y="1346283"/>
                <a:chExt cx="1621580" cy="1748379"/>
              </a:xfrm>
            </p:grpSpPr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D43B2E16-4828-0410-9099-2ADE4DDF54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006" y="1634142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44E67453-C3A9-81B5-3804-E38841C432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498" y="2641374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F6829E09-C0F6-5817-9D30-705E3F6FAFED}"/>
                    </a:ext>
                  </a:extLst>
                </p:cNvPr>
                <p:cNvSpPr/>
                <p:nvPr/>
              </p:nvSpPr>
              <p:spPr>
                <a:xfrm>
                  <a:off x="2144518" y="1346283"/>
                  <a:ext cx="1179487" cy="1748379"/>
                </a:xfrm>
                <a:prstGeom prst="rect">
                  <a:avLst/>
                </a:prstGeom>
                <a:solidFill>
                  <a:schemeClr val="bg2"/>
                </a:solidFill>
                <a:scene3d>
                  <a:camera prst="orthographicFront">
                    <a:rot lat="0" lon="0" rev="0"/>
                  </a:camera>
                  <a:lightRig rig="threePt" dir="t"/>
                </a:scene3d>
                <a:sp3d>
                  <a:bevelT w="38100"/>
                  <a:bevelB w="0"/>
                </a:sp3d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62F9FAB-F24A-9391-6796-F2CE9CFE5E9D}"/>
                  </a:ext>
                </a:extLst>
              </p:cNvPr>
              <p:cNvSpPr txBox="1"/>
              <p:nvPr/>
            </p:nvSpPr>
            <p:spPr>
              <a:xfrm>
                <a:off x="2734261" y="1583501"/>
                <a:ext cx="622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Tx0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8997BB1-A655-2FC9-4A18-61687F22ADA8}"/>
                  </a:ext>
                </a:extLst>
              </p:cNvPr>
              <p:cNvSpPr txBox="1"/>
              <p:nvPr/>
            </p:nvSpPr>
            <p:spPr>
              <a:xfrm>
                <a:off x="2595002" y="2566903"/>
                <a:ext cx="7761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err="1"/>
                  <a:t>TxNt</a:t>
                </a:r>
                <a:endParaRPr lang="en-US" sz="2400" b="1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4B995FB-52E0-D30A-20F4-3EE9A547EE83}"/>
                  </a:ext>
                </a:extLst>
              </p:cNvPr>
              <p:cNvSpPr txBox="1"/>
              <p:nvPr/>
            </p:nvSpPr>
            <p:spPr>
              <a:xfrm rot="16200000">
                <a:off x="1459200" y="1941770"/>
                <a:ext cx="19082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Transmitter</a:t>
                </a:r>
                <a:endParaRPr lang="en-US" sz="2400" b="1" dirty="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739764C-78B0-6DCB-4DB2-74AFE3245826}"/>
                </a:ext>
              </a:extLst>
            </p:cNvPr>
            <p:cNvGrpSpPr/>
            <p:nvPr/>
          </p:nvGrpSpPr>
          <p:grpSpPr>
            <a:xfrm>
              <a:off x="2608647" y="2173792"/>
              <a:ext cx="810170" cy="1964515"/>
              <a:chOff x="6946600" y="2562539"/>
              <a:chExt cx="877824" cy="1964515"/>
            </a:xfrm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C84E9590-BE8E-7B96-4656-9D9DFB0675FB}"/>
                  </a:ext>
                </a:extLst>
              </p:cNvPr>
              <p:cNvSpPr/>
              <p:nvPr/>
            </p:nvSpPr>
            <p:spPr>
              <a:xfrm>
                <a:off x="6946600" y="2562539"/>
                <a:ext cx="877824" cy="1964515"/>
              </a:xfrm>
              <a:prstGeom prst="roundRect">
                <a:avLst>
                  <a:gd name="adj" fmla="val 407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C366F547-9C71-6667-DE74-097CA8A1ABCD}"/>
                  </a:ext>
                </a:extLst>
              </p:cNvPr>
              <p:cNvGrpSpPr/>
              <p:nvPr/>
            </p:nvGrpSpPr>
            <p:grpSpPr>
              <a:xfrm>
                <a:off x="6973031" y="2621625"/>
                <a:ext cx="815260" cy="1885736"/>
                <a:chOff x="6973031" y="2621625"/>
                <a:chExt cx="815260" cy="1885736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128BE659-823D-F0BA-DC3E-CE35448107F5}"/>
                    </a:ext>
                  </a:extLst>
                </p:cNvPr>
                <p:cNvGrpSpPr/>
                <p:nvPr/>
              </p:nvGrpSpPr>
              <p:grpSpPr>
                <a:xfrm>
                  <a:off x="6973031" y="2621625"/>
                  <a:ext cx="151609" cy="1885736"/>
                  <a:chOff x="3437040" y="1367110"/>
                  <a:chExt cx="151609" cy="1885736"/>
                </a:xfrm>
              </p:grpSpPr>
              <p:grpSp>
                <p:nvGrpSpPr>
                  <p:cNvPr id="122" name="Group 121">
                    <a:extLst>
                      <a:ext uri="{FF2B5EF4-FFF2-40B4-BE49-F238E27FC236}">
                        <a16:creationId xmlns:a16="http://schemas.microsoft.com/office/drawing/2014/main" id="{D8B66643-24C8-D126-E881-38AFD213611C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84904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44" name="Straight Connector 143">
                      <a:extLst>
                        <a:ext uri="{FF2B5EF4-FFF2-40B4-BE49-F238E27FC236}">
                          <a16:creationId xmlns:a16="http://schemas.microsoft.com/office/drawing/2014/main" id="{64DB801A-90F9-53E8-2659-0A150078BFF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5" name="Isosceles Triangle 144">
                      <a:extLst>
                        <a:ext uri="{FF2B5EF4-FFF2-40B4-BE49-F238E27FC236}">
                          <a16:creationId xmlns:a16="http://schemas.microsoft.com/office/drawing/2014/main" id="{DBEF038A-9397-159C-FAB5-D4D8210A9A6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23" name="Group 122">
                    <a:extLst>
                      <a:ext uri="{FF2B5EF4-FFF2-40B4-BE49-F238E27FC236}">
                        <a16:creationId xmlns:a16="http://schemas.microsoft.com/office/drawing/2014/main" id="{FB477D64-9DC1-1BC5-0C37-8285655C83F6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208730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42" name="Straight Connector 141">
                      <a:extLst>
                        <a:ext uri="{FF2B5EF4-FFF2-40B4-BE49-F238E27FC236}">
                          <a16:creationId xmlns:a16="http://schemas.microsoft.com/office/drawing/2014/main" id="{62BF811C-12F9-AD29-86FE-1E897D51EA4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3" name="Isosceles Triangle 142">
                      <a:extLst>
                        <a:ext uri="{FF2B5EF4-FFF2-40B4-BE49-F238E27FC236}">
                          <a16:creationId xmlns:a16="http://schemas.microsoft.com/office/drawing/2014/main" id="{27D63C20-5CFB-B961-0978-E2CAA9AFED0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24" name="Group 123">
                    <a:extLst>
                      <a:ext uri="{FF2B5EF4-FFF2-40B4-BE49-F238E27FC236}">
                        <a16:creationId xmlns:a16="http://schemas.microsoft.com/office/drawing/2014/main" id="{D9B7D6B3-1F62-9A37-1E75-2FA27E88F9C3}"/>
                      </a:ext>
                    </a:extLst>
                  </p:cNvPr>
                  <p:cNvGrpSpPr/>
                  <p:nvPr/>
                </p:nvGrpSpPr>
                <p:grpSpPr>
                  <a:xfrm>
                    <a:off x="3444013" y="232557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40" name="Straight Connector 139">
                      <a:extLst>
                        <a:ext uri="{FF2B5EF4-FFF2-40B4-BE49-F238E27FC236}">
                          <a16:creationId xmlns:a16="http://schemas.microsoft.com/office/drawing/2014/main" id="{A48B37B6-337A-DFB2-E47F-75AA0060D88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1" name="Isosceles Triangle 140">
                      <a:extLst>
                        <a:ext uri="{FF2B5EF4-FFF2-40B4-BE49-F238E27FC236}">
                          <a16:creationId xmlns:a16="http://schemas.microsoft.com/office/drawing/2014/main" id="{7475F762-F384-FC13-C76B-2F548F0AA33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25" name="Group 124">
                    <a:extLst>
                      <a:ext uri="{FF2B5EF4-FFF2-40B4-BE49-F238E27FC236}">
                        <a16:creationId xmlns:a16="http://schemas.microsoft.com/office/drawing/2014/main" id="{FC9CF19C-C4BD-7F4A-AB5F-F8C00713E79A}"/>
                      </a:ext>
                    </a:extLst>
                  </p:cNvPr>
                  <p:cNvGrpSpPr/>
                  <p:nvPr/>
                </p:nvGrpSpPr>
                <p:grpSpPr>
                  <a:xfrm>
                    <a:off x="3440818" y="256383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38" name="Straight Connector 137">
                      <a:extLst>
                        <a:ext uri="{FF2B5EF4-FFF2-40B4-BE49-F238E27FC236}">
                          <a16:creationId xmlns:a16="http://schemas.microsoft.com/office/drawing/2014/main" id="{C18555DA-B095-F4C4-AB25-77086CBA590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9" name="Isosceles Triangle 138">
                      <a:extLst>
                        <a:ext uri="{FF2B5EF4-FFF2-40B4-BE49-F238E27FC236}">
                          <a16:creationId xmlns:a16="http://schemas.microsoft.com/office/drawing/2014/main" id="{3ED28A5F-AB59-5E49-7D21-92719E4CE1C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26" name="Group 125">
                    <a:extLst>
                      <a:ext uri="{FF2B5EF4-FFF2-40B4-BE49-F238E27FC236}">
                        <a16:creationId xmlns:a16="http://schemas.microsoft.com/office/drawing/2014/main" id="{242DBDB0-4492-015B-C844-0733B8678590}"/>
                      </a:ext>
                    </a:extLst>
                  </p:cNvPr>
                  <p:cNvGrpSpPr/>
                  <p:nvPr/>
                </p:nvGrpSpPr>
                <p:grpSpPr>
                  <a:xfrm>
                    <a:off x="3440235" y="2809471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36" name="Straight Connector 135">
                      <a:extLst>
                        <a:ext uri="{FF2B5EF4-FFF2-40B4-BE49-F238E27FC236}">
                          <a16:creationId xmlns:a16="http://schemas.microsoft.com/office/drawing/2014/main" id="{2C821661-3495-14DE-A562-51610D69CF4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7" name="Isosceles Triangle 136">
                      <a:extLst>
                        <a:ext uri="{FF2B5EF4-FFF2-40B4-BE49-F238E27FC236}">
                          <a16:creationId xmlns:a16="http://schemas.microsoft.com/office/drawing/2014/main" id="{6977DA12-4D8F-129E-3CB2-42DA2E36935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27" name="Group 126">
                    <a:extLst>
                      <a:ext uri="{FF2B5EF4-FFF2-40B4-BE49-F238E27FC236}">
                        <a16:creationId xmlns:a16="http://schemas.microsoft.com/office/drawing/2014/main" id="{F968631B-48A3-F99C-207F-6B0B7F9E808A}"/>
                      </a:ext>
                    </a:extLst>
                  </p:cNvPr>
                  <p:cNvGrpSpPr/>
                  <p:nvPr/>
                </p:nvGrpSpPr>
                <p:grpSpPr>
                  <a:xfrm>
                    <a:off x="3437040" y="3047736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34" name="Straight Connector 133">
                      <a:extLst>
                        <a:ext uri="{FF2B5EF4-FFF2-40B4-BE49-F238E27FC236}">
                          <a16:creationId xmlns:a16="http://schemas.microsoft.com/office/drawing/2014/main" id="{261CE4C2-8EF4-6BE8-8192-C887EC8A43E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5" name="Isosceles Triangle 134">
                      <a:extLst>
                        <a:ext uri="{FF2B5EF4-FFF2-40B4-BE49-F238E27FC236}">
                          <a16:creationId xmlns:a16="http://schemas.microsoft.com/office/drawing/2014/main" id="{3089175F-4AE7-C714-0B4E-5ADEEDFC8BD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28" name="Group 127">
                    <a:extLst>
                      <a:ext uri="{FF2B5EF4-FFF2-40B4-BE49-F238E27FC236}">
                        <a16:creationId xmlns:a16="http://schemas.microsoft.com/office/drawing/2014/main" id="{8F606BDC-FA9A-FD02-8D71-CBAE40A6B4EF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367110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32" name="Straight Connector 131">
                      <a:extLst>
                        <a:ext uri="{FF2B5EF4-FFF2-40B4-BE49-F238E27FC236}">
                          <a16:creationId xmlns:a16="http://schemas.microsoft.com/office/drawing/2014/main" id="{BC8B554E-5BCD-B29E-9305-1EB846C4910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3" name="Isosceles Triangle 132">
                      <a:extLst>
                        <a:ext uri="{FF2B5EF4-FFF2-40B4-BE49-F238E27FC236}">
                          <a16:creationId xmlns:a16="http://schemas.microsoft.com/office/drawing/2014/main" id="{A5D41242-C258-7019-E8B7-16829E8A463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29" name="Group 128">
                    <a:extLst>
                      <a:ext uri="{FF2B5EF4-FFF2-40B4-BE49-F238E27FC236}">
                        <a16:creationId xmlns:a16="http://schemas.microsoft.com/office/drawing/2014/main" id="{31319E75-6B70-54B1-3784-D2F5EC02CCAC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1605375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30" name="Straight Connector 129">
                      <a:extLst>
                        <a:ext uri="{FF2B5EF4-FFF2-40B4-BE49-F238E27FC236}">
                          <a16:creationId xmlns:a16="http://schemas.microsoft.com/office/drawing/2014/main" id="{1956079C-88AA-62DC-A3F3-8BC221FDE9C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1" name="Isosceles Triangle 130">
                      <a:extLst>
                        <a:ext uri="{FF2B5EF4-FFF2-40B4-BE49-F238E27FC236}">
                          <a16:creationId xmlns:a16="http://schemas.microsoft.com/office/drawing/2014/main" id="{8B1B88FD-C14A-B5D1-C31A-7BD5AFA13CA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A4FC695C-BD69-AB4E-9530-7327EA6C4C8D}"/>
                    </a:ext>
                  </a:extLst>
                </p:cNvPr>
                <p:cNvGrpSpPr/>
                <p:nvPr/>
              </p:nvGrpSpPr>
              <p:grpSpPr>
                <a:xfrm>
                  <a:off x="7200931" y="2621625"/>
                  <a:ext cx="151609" cy="1885736"/>
                  <a:chOff x="3437040" y="1367110"/>
                  <a:chExt cx="151609" cy="1885736"/>
                </a:xfrm>
              </p:grpSpPr>
              <p:grpSp>
                <p:nvGrpSpPr>
                  <p:cNvPr id="98" name="Group 97">
                    <a:extLst>
                      <a:ext uri="{FF2B5EF4-FFF2-40B4-BE49-F238E27FC236}">
                        <a16:creationId xmlns:a16="http://schemas.microsoft.com/office/drawing/2014/main" id="{378F9EAD-5FD3-8D25-19CE-061C672FE9E1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84904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20" name="Straight Connector 119">
                      <a:extLst>
                        <a:ext uri="{FF2B5EF4-FFF2-40B4-BE49-F238E27FC236}">
                          <a16:creationId xmlns:a16="http://schemas.microsoft.com/office/drawing/2014/main" id="{F7F40278-2F95-6AE3-D39D-CFAF6DCD1F1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1" name="Isosceles Triangle 120">
                      <a:extLst>
                        <a:ext uri="{FF2B5EF4-FFF2-40B4-BE49-F238E27FC236}">
                          <a16:creationId xmlns:a16="http://schemas.microsoft.com/office/drawing/2014/main" id="{F4A73826-C1D0-C4A8-9E4F-8FC94BCB917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99" name="Group 98">
                    <a:extLst>
                      <a:ext uri="{FF2B5EF4-FFF2-40B4-BE49-F238E27FC236}">
                        <a16:creationId xmlns:a16="http://schemas.microsoft.com/office/drawing/2014/main" id="{3DBDF4D5-23A2-0F83-E291-CE5A9C7B9342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208730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18" name="Straight Connector 117">
                      <a:extLst>
                        <a:ext uri="{FF2B5EF4-FFF2-40B4-BE49-F238E27FC236}">
                          <a16:creationId xmlns:a16="http://schemas.microsoft.com/office/drawing/2014/main" id="{DF470A81-E534-3056-770D-9E27CA9F6D6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9" name="Isosceles Triangle 118">
                      <a:extLst>
                        <a:ext uri="{FF2B5EF4-FFF2-40B4-BE49-F238E27FC236}">
                          <a16:creationId xmlns:a16="http://schemas.microsoft.com/office/drawing/2014/main" id="{E957F69D-ADD1-6654-9AF1-122657F779E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00" name="Group 99">
                    <a:extLst>
                      <a:ext uri="{FF2B5EF4-FFF2-40B4-BE49-F238E27FC236}">
                        <a16:creationId xmlns:a16="http://schemas.microsoft.com/office/drawing/2014/main" id="{2FEC368D-BA0D-6A65-8CE3-BDB61A3CD085}"/>
                      </a:ext>
                    </a:extLst>
                  </p:cNvPr>
                  <p:cNvGrpSpPr/>
                  <p:nvPr/>
                </p:nvGrpSpPr>
                <p:grpSpPr>
                  <a:xfrm>
                    <a:off x="3444013" y="232557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16" name="Straight Connector 115">
                      <a:extLst>
                        <a:ext uri="{FF2B5EF4-FFF2-40B4-BE49-F238E27FC236}">
                          <a16:creationId xmlns:a16="http://schemas.microsoft.com/office/drawing/2014/main" id="{80B517D7-2658-4192-F08A-247310B2AF3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7" name="Isosceles Triangle 116">
                      <a:extLst>
                        <a:ext uri="{FF2B5EF4-FFF2-40B4-BE49-F238E27FC236}">
                          <a16:creationId xmlns:a16="http://schemas.microsoft.com/office/drawing/2014/main" id="{AF001D29-DDAE-29B8-5F01-959F170A2935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01" name="Group 100">
                    <a:extLst>
                      <a:ext uri="{FF2B5EF4-FFF2-40B4-BE49-F238E27FC236}">
                        <a16:creationId xmlns:a16="http://schemas.microsoft.com/office/drawing/2014/main" id="{D5E6E2B4-851F-9078-E191-C55175A984CA}"/>
                      </a:ext>
                    </a:extLst>
                  </p:cNvPr>
                  <p:cNvGrpSpPr/>
                  <p:nvPr/>
                </p:nvGrpSpPr>
                <p:grpSpPr>
                  <a:xfrm>
                    <a:off x="3440818" y="256383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14" name="Straight Connector 113">
                      <a:extLst>
                        <a:ext uri="{FF2B5EF4-FFF2-40B4-BE49-F238E27FC236}">
                          <a16:creationId xmlns:a16="http://schemas.microsoft.com/office/drawing/2014/main" id="{9ADA3953-2FF5-E0D8-6DD5-2B184C8A1C7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5" name="Isosceles Triangle 114">
                      <a:extLst>
                        <a:ext uri="{FF2B5EF4-FFF2-40B4-BE49-F238E27FC236}">
                          <a16:creationId xmlns:a16="http://schemas.microsoft.com/office/drawing/2014/main" id="{985EFAE7-6F64-2CB3-0BC2-2DA76DAD953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02" name="Group 101">
                    <a:extLst>
                      <a:ext uri="{FF2B5EF4-FFF2-40B4-BE49-F238E27FC236}">
                        <a16:creationId xmlns:a16="http://schemas.microsoft.com/office/drawing/2014/main" id="{E26D9287-2129-AFBD-48FB-CD3D6DDC5B8A}"/>
                      </a:ext>
                    </a:extLst>
                  </p:cNvPr>
                  <p:cNvGrpSpPr/>
                  <p:nvPr/>
                </p:nvGrpSpPr>
                <p:grpSpPr>
                  <a:xfrm>
                    <a:off x="3440235" y="2809471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12" name="Straight Connector 111">
                      <a:extLst>
                        <a:ext uri="{FF2B5EF4-FFF2-40B4-BE49-F238E27FC236}">
                          <a16:creationId xmlns:a16="http://schemas.microsoft.com/office/drawing/2014/main" id="{D4005F2C-F487-E3EE-A8F7-BD8F969C803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3" name="Isosceles Triangle 112">
                      <a:extLst>
                        <a:ext uri="{FF2B5EF4-FFF2-40B4-BE49-F238E27FC236}">
                          <a16:creationId xmlns:a16="http://schemas.microsoft.com/office/drawing/2014/main" id="{8912661B-85C8-D0FA-FFAA-F229B1E5FF0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03" name="Group 102">
                    <a:extLst>
                      <a:ext uri="{FF2B5EF4-FFF2-40B4-BE49-F238E27FC236}">
                        <a16:creationId xmlns:a16="http://schemas.microsoft.com/office/drawing/2014/main" id="{73E4B7D0-E10B-1B65-0E4C-A8946C5FCDD0}"/>
                      </a:ext>
                    </a:extLst>
                  </p:cNvPr>
                  <p:cNvGrpSpPr/>
                  <p:nvPr/>
                </p:nvGrpSpPr>
                <p:grpSpPr>
                  <a:xfrm>
                    <a:off x="3437040" y="3047736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10" name="Straight Connector 109">
                      <a:extLst>
                        <a:ext uri="{FF2B5EF4-FFF2-40B4-BE49-F238E27FC236}">
                          <a16:creationId xmlns:a16="http://schemas.microsoft.com/office/drawing/2014/main" id="{5A703CE6-D62C-BDE7-B8E9-AB58EBE7F89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1" name="Isosceles Triangle 110">
                      <a:extLst>
                        <a:ext uri="{FF2B5EF4-FFF2-40B4-BE49-F238E27FC236}">
                          <a16:creationId xmlns:a16="http://schemas.microsoft.com/office/drawing/2014/main" id="{08ABD0C3-E4E4-BA21-750A-E6B957D4501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04" name="Group 103">
                    <a:extLst>
                      <a:ext uri="{FF2B5EF4-FFF2-40B4-BE49-F238E27FC236}">
                        <a16:creationId xmlns:a16="http://schemas.microsoft.com/office/drawing/2014/main" id="{C00E654A-97FA-ECA9-6170-F0A48E7942EE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367110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08" name="Straight Connector 107">
                      <a:extLst>
                        <a:ext uri="{FF2B5EF4-FFF2-40B4-BE49-F238E27FC236}">
                          <a16:creationId xmlns:a16="http://schemas.microsoft.com/office/drawing/2014/main" id="{27344FFD-5AF8-C4C8-3A03-8AAEDB2CF6D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9" name="Isosceles Triangle 108">
                      <a:extLst>
                        <a:ext uri="{FF2B5EF4-FFF2-40B4-BE49-F238E27FC236}">
                          <a16:creationId xmlns:a16="http://schemas.microsoft.com/office/drawing/2014/main" id="{58CA8C2A-F2ED-793C-0E0F-E318FB3B06A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6E0F47E2-D29C-D2B5-2A9F-81D2989D6F4E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1605375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06" name="Straight Connector 105">
                      <a:extLst>
                        <a:ext uri="{FF2B5EF4-FFF2-40B4-BE49-F238E27FC236}">
                          <a16:creationId xmlns:a16="http://schemas.microsoft.com/office/drawing/2014/main" id="{EA86BB9F-A592-5F84-72F4-8999D8A4992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7" name="Isosceles Triangle 106">
                      <a:extLst>
                        <a:ext uri="{FF2B5EF4-FFF2-40B4-BE49-F238E27FC236}">
                          <a16:creationId xmlns:a16="http://schemas.microsoft.com/office/drawing/2014/main" id="{C39C7C89-3368-3937-8283-0EC56A20135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5959D44E-572F-E633-495E-E58C9D8E20DE}"/>
                    </a:ext>
                  </a:extLst>
                </p:cNvPr>
                <p:cNvGrpSpPr/>
                <p:nvPr/>
              </p:nvGrpSpPr>
              <p:grpSpPr>
                <a:xfrm>
                  <a:off x="7423627" y="2621625"/>
                  <a:ext cx="151609" cy="1885736"/>
                  <a:chOff x="3437040" y="1367110"/>
                  <a:chExt cx="151609" cy="1885736"/>
                </a:xfrm>
              </p:grpSpPr>
              <p:grpSp>
                <p:nvGrpSpPr>
                  <p:cNvPr id="74" name="Group 73">
                    <a:extLst>
                      <a:ext uri="{FF2B5EF4-FFF2-40B4-BE49-F238E27FC236}">
                        <a16:creationId xmlns:a16="http://schemas.microsoft.com/office/drawing/2014/main" id="{9B959832-5EA8-3667-2B92-BB60EA1056FD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84904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96" name="Straight Connector 95">
                      <a:extLst>
                        <a:ext uri="{FF2B5EF4-FFF2-40B4-BE49-F238E27FC236}">
                          <a16:creationId xmlns:a16="http://schemas.microsoft.com/office/drawing/2014/main" id="{4F59D3DE-89F1-2D2B-7015-1FC310358BA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7" name="Isosceles Triangle 96">
                      <a:extLst>
                        <a:ext uri="{FF2B5EF4-FFF2-40B4-BE49-F238E27FC236}">
                          <a16:creationId xmlns:a16="http://schemas.microsoft.com/office/drawing/2014/main" id="{F2811195-02ED-C2A2-CA1F-F609A1E8131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75" name="Group 74">
                    <a:extLst>
                      <a:ext uri="{FF2B5EF4-FFF2-40B4-BE49-F238E27FC236}">
                        <a16:creationId xmlns:a16="http://schemas.microsoft.com/office/drawing/2014/main" id="{298A5FA7-03A0-F50A-D7A2-D9DEA43D6803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208730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94" name="Straight Connector 93">
                      <a:extLst>
                        <a:ext uri="{FF2B5EF4-FFF2-40B4-BE49-F238E27FC236}">
                          <a16:creationId xmlns:a16="http://schemas.microsoft.com/office/drawing/2014/main" id="{ABEB9804-BC79-C5CF-DCF4-FAF4DA994CA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5" name="Isosceles Triangle 94">
                      <a:extLst>
                        <a:ext uri="{FF2B5EF4-FFF2-40B4-BE49-F238E27FC236}">
                          <a16:creationId xmlns:a16="http://schemas.microsoft.com/office/drawing/2014/main" id="{4B6556D5-CF75-C3EE-BD27-E370B49725A5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76" name="Group 75">
                    <a:extLst>
                      <a:ext uri="{FF2B5EF4-FFF2-40B4-BE49-F238E27FC236}">
                        <a16:creationId xmlns:a16="http://schemas.microsoft.com/office/drawing/2014/main" id="{E1B24FDC-C8C2-D556-3A09-3390754FD7DB}"/>
                      </a:ext>
                    </a:extLst>
                  </p:cNvPr>
                  <p:cNvGrpSpPr/>
                  <p:nvPr/>
                </p:nvGrpSpPr>
                <p:grpSpPr>
                  <a:xfrm>
                    <a:off x="3444013" y="232557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92" name="Straight Connector 91">
                      <a:extLst>
                        <a:ext uri="{FF2B5EF4-FFF2-40B4-BE49-F238E27FC236}">
                          <a16:creationId xmlns:a16="http://schemas.microsoft.com/office/drawing/2014/main" id="{A9BA0D69-0281-403B-BC19-7C840866BD1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3" name="Isosceles Triangle 92">
                      <a:extLst>
                        <a:ext uri="{FF2B5EF4-FFF2-40B4-BE49-F238E27FC236}">
                          <a16:creationId xmlns:a16="http://schemas.microsoft.com/office/drawing/2014/main" id="{F7EF01BB-89F5-DE7B-D3A3-A44C2D3D035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41EA578C-C79C-BB44-9824-DFF9BDED0E74}"/>
                      </a:ext>
                    </a:extLst>
                  </p:cNvPr>
                  <p:cNvGrpSpPr/>
                  <p:nvPr/>
                </p:nvGrpSpPr>
                <p:grpSpPr>
                  <a:xfrm>
                    <a:off x="3440818" y="256383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90" name="Straight Connector 89">
                      <a:extLst>
                        <a:ext uri="{FF2B5EF4-FFF2-40B4-BE49-F238E27FC236}">
                          <a16:creationId xmlns:a16="http://schemas.microsoft.com/office/drawing/2014/main" id="{B40BC2A1-2D2A-08ED-3E87-949A0B271DF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1" name="Isosceles Triangle 90">
                      <a:extLst>
                        <a:ext uri="{FF2B5EF4-FFF2-40B4-BE49-F238E27FC236}">
                          <a16:creationId xmlns:a16="http://schemas.microsoft.com/office/drawing/2014/main" id="{4C895D63-7CDD-F5A8-5E01-5FEE16D200A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78" name="Group 77">
                    <a:extLst>
                      <a:ext uri="{FF2B5EF4-FFF2-40B4-BE49-F238E27FC236}">
                        <a16:creationId xmlns:a16="http://schemas.microsoft.com/office/drawing/2014/main" id="{C4D2BFAE-856A-CE66-57E3-56D860544801}"/>
                      </a:ext>
                    </a:extLst>
                  </p:cNvPr>
                  <p:cNvGrpSpPr/>
                  <p:nvPr/>
                </p:nvGrpSpPr>
                <p:grpSpPr>
                  <a:xfrm>
                    <a:off x="3440235" y="2809471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88" name="Straight Connector 87">
                      <a:extLst>
                        <a:ext uri="{FF2B5EF4-FFF2-40B4-BE49-F238E27FC236}">
                          <a16:creationId xmlns:a16="http://schemas.microsoft.com/office/drawing/2014/main" id="{F969B56D-0E3D-0463-7C3D-C259D6C874F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9" name="Isosceles Triangle 88">
                      <a:extLst>
                        <a:ext uri="{FF2B5EF4-FFF2-40B4-BE49-F238E27FC236}">
                          <a16:creationId xmlns:a16="http://schemas.microsoft.com/office/drawing/2014/main" id="{992983E4-A006-0FC9-5C4F-9A7E431D299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79" name="Group 78">
                    <a:extLst>
                      <a:ext uri="{FF2B5EF4-FFF2-40B4-BE49-F238E27FC236}">
                        <a16:creationId xmlns:a16="http://schemas.microsoft.com/office/drawing/2014/main" id="{B70DF8DD-EFFC-E96B-7A0A-71182798D5AE}"/>
                      </a:ext>
                    </a:extLst>
                  </p:cNvPr>
                  <p:cNvGrpSpPr/>
                  <p:nvPr/>
                </p:nvGrpSpPr>
                <p:grpSpPr>
                  <a:xfrm>
                    <a:off x="3437040" y="3047736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86" name="Straight Connector 85">
                      <a:extLst>
                        <a:ext uri="{FF2B5EF4-FFF2-40B4-BE49-F238E27FC236}">
                          <a16:creationId xmlns:a16="http://schemas.microsoft.com/office/drawing/2014/main" id="{8853CDFD-0DAF-5067-4E58-A58F726C51D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7" name="Isosceles Triangle 86">
                      <a:extLst>
                        <a:ext uri="{FF2B5EF4-FFF2-40B4-BE49-F238E27FC236}">
                          <a16:creationId xmlns:a16="http://schemas.microsoft.com/office/drawing/2014/main" id="{DE8C6EFA-35F0-DC72-71D5-2EB250B5483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80" name="Group 79">
                    <a:extLst>
                      <a:ext uri="{FF2B5EF4-FFF2-40B4-BE49-F238E27FC236}">
                        <a16:creationId xmlns:a16="http://schemas.microsoft.com/office/drawing/2014/main" id="{B88E6BDA-9144-A622-784C-256A71943DAD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367110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84" name="Straight Connector 83">
                      <a:extLst>
                        <a:ext uri="{FF2B5EF4-FFF2-40B4-BE49-F238E27FC236}">
                          <a16:creationId xmlns:a16="http://schemas.microsoft.com/office/drawing/2014/main" id="{2F1422BF-4D64-C15B-4744-4F1123DABC8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5" name="Isosceles Triangle 84">
                      <a:extLst>
                        <a:ext uri="{FF2B5EF4-FFF2-40B4-BE49-F238E27FC236}">
                          <a16:creationId xmlns:a16="http://schemas.microsoft.com/office/drawing/2014/main" id="{9794F7D0-C05D-784A-A45E-0041416ED8D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81" name="Group 80">
                    <a:extLst>
                      <a:ext uri="{FF2B5EF4-FFF2-40B4-BE49-F238E27FC236}">
                        <a16:creationId xmlns:a16="http://schemas.microsoft.com/office/drawing/2014/main" id="{9D50438B-0A7B-DA13-0CBC-B24E6C241EB5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1605375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82" name="Straight Connector 81">
                      <a:extLst>
                        <a:ext uri="{FF2B5EF4-FFF2-40B4-BE49-F238E27FC236}">
                          <a16:creationId xmlns:a16="http://schemas.microsoft.com/office/drawing/2014/main" id="{C1D8A3E8-D4E1-D897-0F65-2A23BCE7A61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3" name="Isosceles Triangle 82">
                      <a:extLst>
                        <a:ext uri="{FF2B5EF4-FFF2-40B4-BE49-F238E27FC236}">
                          <a16:creationId xmlns:a16="http://schemas.microsoft.com/office/drawing/2014/main" id="{1D74402E-C50A-563A-A381-BEF145D79ED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346D1500-E1F0-68BE-D409-CD8CBF9599A9}"/>
                    </a:ext>
                  </a:extLst>
                </p:cNvPr>
                <p:cNvGrpSpPr/>
                <p:nvPr/>
              </p:nvGrpSpPr>
              <p:grpSpPr>
                <a:xfrm>
                  <a:off x="7636682" y="2621625"/>
                  <a:ext cx="151609" cy="1885736"/>
                  <a:chOff x="3437040" y="1367110"/>
                  <a:chExt cx="151609" cy="1885736"/>
                </a:xfrm>
              </p:grpSpPr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3D271F1E-5A32-D05D-34A6-C748CBC38910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84904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72" name="Straight Connector 71">
                      <a:extLst>
                        <a:ext uri="{FF2B5EF4-FFF2-40B4-BE49-F238E27FC236}">
                          <a16:creationId xmlns:a16="http://schemas.microsoft.com/office/drawing/2014/main" id="{895F3495-FD69-E949-348C-7B0B8366EDC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3" name="Isosceles Triangle 72">
                      <a:extLst>
                        <a:ext uri="{FF2B5EF4-FFF2-40B4-BE49-F238E27FC236}">
                          <a16:creationId xmlns:a16="http://schemas.microsoft.com/office/drawing/2014/main" id="{DB8737B1-BB3F-6A17-92E4-4D8CAF58E5C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13F48355-8AB6-6C13-F5CD-0DB54D15314A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208730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70" name="Straight Connector 69">
                      <a:extLst>
                        <a:ext uri="{FF2B5EF4-FFF2-40B4-BE49-F238E27FC236}">
                          <a16:creationId xmlns:a16="http://schemas.microsoft.com/office/drawing/2014/main" id="{4891EAFA-45CF-CCB6-7A27-1BBBAFD50A4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1" name="Isosceles Triangle 70">
                      <a:extLst>
                        <a:ext uri="{FF2B5EF4-FFF2-40B4-BE49-F238E27FC236}">
                          <a16:creationId xmlns:a16="http://schemas.microsoft.com/office/drawing/2014/main" id="{0440E470-9CDE-9451-9941-5BDE60E3D0E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52" name="Group 51">
                    <a:extLst>
                      <a:ext uri="{FF2B5EF4-FFF2-40B4-BE49-F238E27FC236}">
                        <a16:creationId xmlns:a16="http://schemas.microsoft.com/office/drawing/2014/main" id="{345E5A91-B03D-B373-9FD2-52DB23A25376}"/>
                      </a:ext>
                    </a:extLst>
                  </p:cNvPr>
                  <p:cNvGrpSpPr/>
                  <p:nvPr/>
                </p:nvGrpSpPr>
                <p:grpSpPr>
                  <a:xfrm>
                    <a:off x="3444013" y="232557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68" name="Straight Connector 67">
                      <a:extLst>
                        <a:ext uri="{FF2B5EF4-FFF2-40B4-BE49-F238E27FC236}">
                          <a16:creationId xmlns:a16="http://schemas.microsoft.com/office/drawing/2014/main" id="{2C3CE660-1BCC-79C6-7F93-2F69690AE6A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9" name="Isosceles Triangle 68">
                      <a:extLst>
                        <a:ext uri="{FF2B5EF4-FFF2-40B4-BE49-F238E27FC236}">
                          <a16:creationId xmlns:a16="http://schemas.microsoft.com/office/drawing/2014/main" id="{D05EE992-6D58-E400-A9F5-DD6ECA014E1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53" name="Group 52">
                    <a:extLst>
                      <a:ext uri="{FF2B5EF4-FFF2-40B4-BE49-F238E27FC236}">
                        <a16:creationId xmlns:a16="http://schemas.microsoft.com/office/drawing/2014/main" id="{97B78DFF-C8A1-E8AB-115C-05328E24C621}"/>
                      </a:ext>
                    </a:extLst>
                  </p:cNvPr>
                  <p:cNvGrpSpPr/>
                  <p:nvPr/>
                </p:nvGrpSpPr>
                <p:grpSpPr>
                  <a:xfrm>
                    <a:off x="3440818" y="256383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66" name="Straight Connector 65">
                      <a:extLst>
                        <a:ext uri="{FF2B5EF4-FFF2-40B4-BE49-F238E27FC236}">
                          <a16:creationId xmlns:a16="http://schemas.microsoft.com/office/drawing/2014/main" id="{CBC2C5DF-6317-CF87-3148-36137636508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7" name="Isosceles Triangle 66">
                      <a:extLst>
                        <a:ext uri="{FF2B5EF4-FFF2-40B4-BE49-F238E27FC236}">
                          <a16:creationId xmlns:a16="http://schemas.microsoft.com/office/drawing/2014/main" id="{9F5F1816-DE27-3047-2ED0-55AB9D85D7A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54" name="Group 53">
                    <a:extLst>
                      <a:ext uri="{FF2B5EF4-FFF2-40B4-BE49-F238E27FC236}">
                        <a16:creationId xmlns:a16="http://schemas.microsoft.com/office/drawing/2014/main" id="{2A8DD6A5-00B1-A4C7-CE3A-EA88B54E6531}"/>
                      </a:ext>
                    </a:extLst>
                  </p:cNvPr>
                  <p:cNvGrpSpPr/>
                  <p:nvPr/>
                </p:nvGrpSpPr>
                <p:grpSpPr>
                  <a:xfrm>
                    <a:off x="3440235" y="2809471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64" name="Straight Connector 63">
                      <a:extLst>
                        <a:ext uri="{FF2B5EF4-FFF2-40B4-BE49-F238E27FC236}">
                          <a16:creationId xmlns:a16="http://schemas.microsoft.com/office/drawing/2014/main" id="{7D2B522C-89F0-36CF-77DE-BD26CC78A75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5" name="Isosceles Triangle 64">
                      <a:extLst>
                        <a:ext uri="{FF2B5EF4-FFF2-40B4-BE49-F238E27FC236}">
                          <a16:creationId xmlns:a16="http://schemas.microsoft.com/office/drawing/2014/main" id="{7F205AF9-BE5C-321B-2EAE-ED944BEBDE75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55" name="Group 54">
                    <a:extLst>
                      <a:ext uri="{FF2B5EF4-FFF2-40B4-BE49-F238E27FC236}">
                        <a16:creationId xmlns:a16="http://schemas.microsoft.com/office/drawing/2014/main" id="{35EF8190-4088-F504-BD1E-47132617FD72}"/>
                      </a:ext>
                    </a:extLst>
                  </p:cNvPr>
                  <p:cNvGrpSpPr/>
                  <p:nvPr/>
                </p:nvGrpSpPr>
                <p:grpSpPr>
                  <a:xfrm>
                    <a:off x="3437040" y="3047736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62" name="Straight Connector 61">
                      <a:extLst>
                        <a:ext uri="{FF2B5EF4-FFF2-40B4-BE49-F238E27FC236}">
                          <a16:creationId xmlns:a16="http://schemas.microsoft.com/office/drawing/2014/main" id="{18C3AF71-1A4E-13DB-4239-BA51F71ED20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3" name="Isosceles Triangle 62">
                      <a:extLst>
                        <a:ext uri="{FF2B5EF4-FFF2-40B4-BE49-F238E27FC236}">
                          <a16:creationId xmlns:a16="http://schemas.microsoft.com/office/drawing/2014/main" id="{E5EC9EF9-9BF4-8687-9D98-5879A373E36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D87B4043-A1D2-9658-738B-6FB09CEE8C14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367110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CDDF4FFB-32DE-98C4-D2FB-DF44F065EDA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1" name="Isosceles Triangle 60">
                      <a:extLst>
                        <a:ext uri="{FF2B5EF4-FFF2-40B4-BE49-F238E27FC236}">
                          <a16:creationId xmlns:a16="http://schemas.microsoft.com/office/drawing/2014/main" id="{6410539B-6EAA-B4A2-B5AD-74CA661E58E5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57" name="Group 56">
                    <a:extLst>
                      <a:ext uri="{FF2B5EF4-FFF2-40B4-BE49-F238E27FC236}">
                        <a16:creationId xmlns:a16="http://schemas.microsoft.com/office/drawing/2014/main" id="{71EA5E8F-327A-46B0-D4D8-3DE844EE4316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1605375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58" name="Straight Connector 57">
                      <a:extLst>
                        <a:ext uri="{FF2B5EF4-FFF2-40B4-BE49-F238E27FC236}">
                          <a16:creationId xmlns:a16="http://schemas.microsoft.com/office/drawing/2014/main" id="{F7AE6C94-9746-CDEA-FD39-6B4F85108D6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9" name="Isosceles Triangle 58">
                      <a:extLst>
                        <a:ext uri="{FF2B5EF4-FFF2-40B4-BE49-F238E27FC236}">
                          <a16:creationId xmlns:a16="http://schemas.microsoft.com/office/drawing/2014/main" id="{0F39D428-C2AC-A9F1-607D-A6F0C2E0E93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</p:grpSp>
        </p:grp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29445F3B-F9C4-6538-9647-377DAA1428DD}"/>
              </a:ext>
            </a:extLst>
          </p:cNvPr>
          <p:cNvGrpSpPr/>
          <p:nvPr/>
        </p:nvGrpSpPr>
        <p:grpSpPr>
          <a:xfrm>
            <a:off x="8792965" y="2145675"/>
            <a:ext cx="2062860" cy="1964515"/>
            <a:chOff x="8792965" y="2145675"/>
            <a:chExt cx="2062860" cy="196451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5838F9F-E487-138E-F73B-3010E004B103}"/>
                </a:ext>
              </a:extLst>
            </p:cNvPr>
            <p:cNvGrpSpPr/>
            <p:nvPr/>
          </p:nvGrpSpPr>
          <p:grpSpPr>
            <a:xfrm>
              <a:off x="9234245" y="2253743"/>
              <a:ext cx="1621580" cy="1748379"/>
              <a:chOff x="6462805" y="1343301"/>
              <a:chExt cx="1621580" cy="1748379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F298763-BE86-0507-325D-4D07FF8162B9}"/>
                  </a:ext>
                </a:extLst>
              </p:cNvPr>
              <p:cNvGrpSpPr/>
              <p:nvPr/>
            </p:nvGrpSpPr>
            <p:grpSpPr>
              <a:xfrm flipH="1">
                <a:off x="6462805" y="1343301"/>
                <a:ext cx="1621580" cy="1748379"/>
                <a:chOff x="2144518" y="1346283"/>
                <a:chExt cx="1621580" cy="1748379"/>
              </a:xfrm>
            </p:grpSpPr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AD9F64C4-651B-BAD4-AE94-E72F361B50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006" y="1634142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C736D64D-8834-30F1-0A1D-8897DEE00D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498" y="2641374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F553A454-6757-FE84-EBFA-EC2F920E856A}"/>
                    </a:ext>
                  </a:extLst>
                </p:cNvPr>
                <p:cNvSpPr/>
                <p:nvPr/>
              </p:nvSpPr>
              <p:spPr>
                <a:xfrm>
                  <a:off x="2144518" y="1346283"/>
                  <a:ext cx="1179487" cy="1748379"/>
                </a:xfrm>
                <a:prstGeom prst="rect">
                  <a:avLst/>
                </a:prstGeom>
                <a:solidFill>
                  <a:schemeClr val="bg2"/>
                </a:solidFill>
                <a:scene3d>
                  <a:camera prst="orthographicFront">
                    <a:rot lat="0" lon="0" rev="0"/>
                  </a:camera>
                  <a:lightRig rig="threePt" dir="t"/>
                </a:scene3d>
                <a:sp3d>
                  <a:bevelT w="38100"/>
                  <a:bevelB w="0"/>
                </a:sp3d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9038C0-BFA2-7F52-9510-8E223A4FF133}"/>
                  </a:ext>
                </a:extLst>
              </p:cNvPr>
              <p:cNvSpPr txBox="1"/>
              <p:nvPr/>
            </p:nvSpPr>
            <p:spPr>
              <a:xfrm>
                <a:off x="6898190" y="1541398"/>
                <a:ext cx="6543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Rx0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B7D8EA-D22A-E4AE-8375-5AC8890669FE}"/>
                  </a:ext>
                </a:extLst>
              </p:cNvPr>
              <p:cNvSpPr txBox="1"/>
              <p:nvPr/>
            </p:nvSpPr>
            <p:spPr>
              <a:xfrm>
                <a:off x="6901544" y="2524800"/>
                <a:ext cx="8098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err="1"/>
                  <a:t>RxNr</a:t>
                </a:r>
                <a:endParaRPr lang="en-US" sz="2400" b="1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D9B32D1-2452-D998-BF87-E9374731FAEA}"/>
                  </a:ext>
                </a:extLst>
              </p:cNvPr>
              <p:cNvSpPr txBox="1"/>
              <p:nvPr/>
            </p:nvSpPr>
            <p:spPr>
              <a:xfrm rot="5400000" flipH="1">
                <a:off x="7079192" y="1916759"/>
                <a:ext cx="145847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Receiver</a:t>
                </a:r>
                <a:endParaRPr lang="en-US" sz="2400" b="1" dirty="0"/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9DADC6FE-1732-D96F-6DC5-4FC79F06A409}"/>
                </a:ext>
              </a:extLst>
            </p:cNvPr>
            <p:cNvGrpSpPr/>
            <p:nvPr/>
          </p:nvGrpSpPr>
          <p:grpSpPr>
            <a:xfrm>
              <a:off x="8792965" y="2145675"/>
              <a:ext cx="810170" cy="1964515"/>
              <a:chOff x="6946600" y="2562539"/>
              <a:chExt cx="877824" cy="1964515"/>
            </a:xfrm>
          </p:grpSpPr>
          <p:sp>
            <p:nvSpPr>
              <p:cNvPr id="147" name="Rectangle: Rounded Corners 146">
                <a:extLst>
                  <a:ext uri="{FF2B5EF4-FFF2-40B4-BE49-F238E27FC236}">
                    <a16:creationId xmlns:a16="http://schemas.microsoft.com/office/drawing/2014/main" id="{9EAAF260-49EA-8122-EDA5-F5A9BE00ADE7}"/>
                  </a:ext>
                </a:extLst>
              </p:cNvPr>
              <p:cNvSpPr/>
              <p:nvPr/>
            </p:nvSpPr>
            <p:spPr>
              <a:xfrm>
                <a:off x="6946600" y="2562539"/>
                <a:ext cx="877824" cy="1964515"/>
              </a:xfrm>
              <a:prstGeom prst="roundRect">
                <a:avLst>
                  <a:gd name="adj" fmla="val 407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25B0C644-7DC4-4B15-105F-C8F959042865}"/>
                  </a:ext>
                </a:extLst>
              </p:cNvPr>
              <p:cNvGrpSpPr/>
              <p:nvPr/>
            </p:nvGrpSpPr>
            <p:grpSpPr>
              <a:xfrm>
                <a:off x="6973031" y="2621625"/>
                <a:ext cx="815260" cy="1885736"/>
                <a:chOff x="6973031" y="2621625"/>
                <a:chExt cx="815260" cy="1885736"/>
              </a:xfrm>
            </p:grpSpPr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B5D54717-CA49-92A2-FC56-F89C674357E4}"/>
                    </a:ext>
                  </a:extLst>
                </p:cNvPr>
                <p:cNvGrpSpPr/>
                <p:nvPr/>
              </p:nvGrpSpPr>
              <p:grpSpPr>
                <a:xfrm>
                  <a:off x="6973031" y="2621625"/>
                  <a:ext cx="151609" cy="1885736"/>
                  <a:chOff x="3437040" y="1367110"/>
                  <a:chExt cx="151609" cy="1885736"/>
                </a:xfrm>
              </p:grpSpPr>
              <p:grpSp>
                <p:nvGrpSpPr>
                  <p:cNvPr id="225" name="Group 224">
                    <a:extLst>
                      <a:ext uri="{FF2B5EF4-FFF2-40B4-BE49-F238E27FC236}">
                        <a16:creationId xmlns:a16="http://schemas.microsoft.com/office/drawing/2014/main" id="{F897CBB1-D56F-D02F-ADAE-49C3242B862C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84904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47" name="Straight Connector 246">
                      <a:extLst>
                        <a:ext uri="{FF2B5EF4-FFF2-40B4-BE49-F238E27FC236}">
                          <a16:creationId xmlns:a16="http://schemas.microsoft.com/office/drawing/2014/main" id="{CB172B39-F7FA-111C-28E3-C0D27A518A9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48" name="Isosceles Triangle 247">
                      <a:extLst>
                        <a:ext uri="{FF2B5EF4-FFF2-40B4-BE49-F238E27FC236}">
                          <a16:creationId xmlns:a16="http://schemas.microsoft.com/office/drawing/2014/main" id="{7BFE433C-29AF-6727-4880-D26AB4207AC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26" name="Group 225">
                    <a:extLst>
                      <a:ext uri="{FF2B5EF4-FFF2-40B4-BE49-F238E27FC236}">
                        <a16:creationId xmlns:a16="http://schemas.microsoft.com/office/drawing/2014/main" id="{5C521E00-40EF-09D3-D27F-BADEB68351BB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208730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45" name="Straight Connector 244">
                      <a:extLst>
                        <a:ext uri="{FF2B5EF4-FFF2-40B4-BE49-F238E27FC236}">
                          <a16:creationId xmlns:a16="http://schemas.microsoft.com/office/drawing/2014/main" id="{D985E04A-344B-ED56-1807-EEE7AEC1E11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46" name="Isosceles Triangle 245">
                      <a:extLst>
                        <a:ext uri="{FF2B5EF4-FFF2-40B4-BE49-F238E27FC236}">
                          <a16:creationId xmlns:a16="http://schemas.microsoft.com/office/drawing/2014/main" id="{770FB2FA-6AC4-580E-FE51-563AAEE0285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27" name="Group 226">
                    <a:extLst>
                      <a:ext uri="{FF2B5EF4-FFF2-40B4-BE49-F238E27FC236}">
                        <a16:creationId xmlns:a16="http://schemas.microsoft.com/office/drawing/2014/main" id="{0367319C-DDE8-8087-9F69-657FFEB6CECA}"/>
                      </a:ext>
                    </a:extLst>
                  </p:cNvPr>
                  <p:cNvGrpSpPr/>
                  <p:nvPr/>
                </p:nvGrpSpPr>
                <p:grpSpPr>
                  <a:xfrm>
                    <a:off x="3444013" y="232557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43" name="Straight Connector 242">
                      <a:extLst>
                        <a:ext uri="{FF2B5EF4-FFF2-40B4-BE49-F238E27FC236}">
                          <a16:creationId xmlns:a16="http://schemas.microsoft.com/office/drawing/2014/main" id="{83EA2C57-45B1-3ECD-1AF6-A2A509D99E8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44" name="Isosceles Triangle 243">
                      <a:extLst>
                        <a:ext uri="{FF2B5EF4-FFF2-40B4-BE49-F238E27FC236}">
                          <a16:creationId xmlns:a16="http://schemas.microsoft.com/office/drawing/2014/main" id="{709EA93C-4409-FD56-07B2-284FFEA97D1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28" name="Group 227">
                    <a:extLst>
                      <a:ext uri="{FF2B5EF4-FFF2-40B4-BE49-F238E27FC236}">
                        <a16:creationId xmlns:a16="http://schemas.microsoft.com/office/drawing/2014/main" id="{D085DA0A-D01D-650F-C484-B9A518ED4A4E}"/>
                      </a:ext>
                    </a:extLst>
                  </p:cNvPr>
                  <p:cNvGrpSpPr/>
                  <p:nvPr/>
                </p:nvGrpSpPr>
                <p:grpSpPr>
                  <a:xfrm>
                    <a:off x="3440818" y="256383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41" name="Straight Connector 240">
                      <a:extLst>
                        <a:ext uri="{FF2B5EF4-FFF2-40B4-BE49-F238E27FC236}">
                          <a16:creationId xmlns:a16="http://schemas.microsoft.com/office/drawing/2014/main" id="{A5C4461F-E999-D931-41EE-92B3DF86DEF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42" name="Isosceles Triangle 241">
                      <a:extLst>
                        <a:ext uri="{FF2B5EF4-FFF2-40B4-BE49-F238E27FC236}">
                          <a16:creationId xmlns:a16="http://schemas.microsoft.com/office/drawing/2014/main" id="{E978B586-1EFA-04DA-CA30-06DD4E3B569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29" name="Group 228">
                    <a:extLst>
                      <a:ext uri="{FF2B5EF4-FFF2-40B4-BE49-F238E27FC236}">
                        <a16:creationId xmlns:a16="http://schemas.microsoft.com/office/drawing/2014/main" id="{E94F0AE8-E073-5A3B-16CF-51D41DF53BE1}"/>
                      </a:ext>
                    </a:extLst>
                  </p:cNvPr>
                  <p:cNvGrpSpPr/>
                  <p:nvPr/>
                </p:nvGrpSpPr>
                <p:grpSpPr>
                  <a:xfrm>
                    <a:off x="3440235" y="2809471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39" name="Straight Connector 238">
                      <a:extLst>
                        <a:ext uri="{FF2B5EF4-FFF2-40B4-BE49-F238E27FC236}">
                          <a16:creationId xmlns:a16="http://schemas.microsoft.com/office/drawing/2014/main" id="{80A114CB-1E9E-550D-18CE-09DE70786B0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40" name="Isosceles Triangle 239">
                      <a:extLst>
                        <a:ext uri="{FF2B5EF4-FFF2-40B4-BE49-F238E27FC236}">
                          <a16:creationId xmlns:a16="http://schemas.microsoft.com/office/drawing/2014/main" id="{A0CFD6DE-243C-C4F8-4497-866D3D52E07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30" name="Group 229">
                    <a:extLst>
                      <a:ext uri="{FF2B5EF4-FFF2-40B4-BE49-F238E27FC236}">
                        <a16:creationId xmlns:a16="http://schemas.microsoft.com/office/drawing/2014/main" id="{FAD2E991-F109-20A5-CF4E-093D8208C2B2}"/>
                      </a:ext>
                    </a:extLst>
                  </p:cNvPr>
                  <p:cNvGrpSpPr/>
                  <p:nvPr/>
                </p:nvGrpSpPr>
                <p:grpSpPr>
                  <a:xfrm>
                    <a:off x="3437040" y="3047736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37" name="Straight Connector 236">
                      <a:extLst>
                        <a:ext uri="{FF2B5EF4-FFF2-40B4-BE49-F238E27FC236}">
                          <a16:creationId xmlns:a16="http://schemas.microsoft.com/office/drawing/2014/main" id="{E71464B5-0FA5-D3FE-1AA2-1B442605652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8" name="Isosceles Triangle 237">
                      <a:extLst>
                        <a:ext uri="{FF2B5EF4-FFF2-40B4-BE49-F238E27FC236}">
                          <a16:creationId xmlns:a16="http://schemas.microsoft.com/office/drawing/2014/main" id="{A028B78F-0FDC-3243-D575-005DF8CFD105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31" name="Group 230">
                    <a:extLst>
                      <a:ext uri="{FF2B5EF4-FFF2-40B4-BE49-F238E27FC236}">
                        <a16:creationId xmlns:a16="http://schemas.microsoft.com/office/drawing/2014/main" id="{E99A9D8A-4252-AF4F-C08A-77C44640D656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367110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35" name="Straight Connector 234">
                      <a:extLst>
                        <a:ext uri="{FF2B5EF4-FFF2-40B4-BE49-F238E27FC236}">
                          <a16:creationId xmlns:a16="http://schemas.microsoft.com/office/drawing/2014/main" id="{AB5554E6-EACA-8D9F-4F3D-116FEC9AB98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6" name="Isosceles Triangle 235">
                      <a:extLst>
                        <a:ext uri="{FF2B5EF4-FFF2-40B4-BE49-F238E27FC236}">
                          <a16:creationId xmlns:a16="http://schemas.microsoft.com/office/drawing/2014/main" id="{5AF6D0F0-6A6A-34B4-81F5-8ECD0F521C1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32" name="Group 231">
                    <a:extLst>
                      <a:ext uri="{FF2B5EF4-FFF2-40B4-BE49-F238E27FC236}">
                        <a16:creationId xmlns:a16="http://schemas.microsoft.com/office/drawing/2014/main" id="{03042D5E-C30D-840F-39AB-3FCFA005EAE9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1605375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33" name="Straight Connector 232">
                      <a:extLst>
                        <a:ext uri="{FF2B5EF4-FFF2-40B4-BE49-F238E27FC236}">
                          <a16:creationId xmlns:a16="http://schemas.microsoft.com/office/drawing/2014/main" id="{99AAC458-6124-43AB-7DEE-6B5FA49F654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4" name="Isosceles Triangle 233">
                      <a:extLst>
                        <a:ext uri="{FF2B5EF4-FFF2-40B4-BE49-F238E27FC236}">
                          <a16:creationId xmlns:a16="http://schemas.microsoft.com/office/drawing/2014/main" id="{04E6C6D9-305B-9F64-13A3-7396F7D7343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1D34874B-340B-D86E-A96B-DC43E8A6214A}"/>
                    </a:ext>
                  </a:extLst>
                </p:cNvPr>
                <p:cNvGrpSpPr/>
                <p:nvPr/>
              </p:nvGrpSpPr>
              <p:grpSpPr>
                <a:xfrm>
                  <a:off x="7200931" y="2621625"/>
                  <a:ext cx="151609" cy="1885736"/>
                  <a:chOff x="3437040" y="1367110"/>
                  <a:chExt cx="151609" cy="1885736"/>
                </a:xfrm>
              </p:grpSpPr>
              <p:grpSp>
                <p:nvGrpSpPr>
                  <p:cNvPr id="201" name="Group 200">
                    <a:extLst>
                      <a:ext uri="{FF2B5EF4-FFF2-40B4-BE49-F238E27FC236}">
                        <a16:creationId xmlns:a16="http://schemas.microsoft.com/office/drawing/2014/main" id="{8B1AEDFD-0D40-7CDF-E946-E841243641E1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84904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23" name="Straight Connector 222">
                      <a:extLst>
                        <a:ext uri="{FF2B5EF4-FFF2-40B4-BE49-F238E27FC236}">
                          <a16:creationId xmlns:a16="http://schemas.microsoft.com/office/drawing/2014/main" id="{EC588A5E-308D-929A-D6FB-1E7FC15E6AF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24" name="Isosceles Triangle 223">
                      <a:extLst>
                        <a:ext uri="{FF2B5EF4-FFF2-40B4-BE49-F238E27FC236}">
                          <a16:creationId xmlns:a16="http://schemas.microsoft.com/office/drawing/2014/main" id="{92C75872-013D-ED99-DBBB-B3D7D9DCA64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02" name="Group 201">
                    <a:extLst>
                      <a:ext uri="{FF2B5EF4-FFF2-40B4-BE49-F238E27FC236}">
                        <a16:creationId xmlns:a16="http://schemas.microsoft.com/office/drawing/2014/main" id="{02AA9A88-9DC8-12C2-BBB5-C32EB43C2479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208730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21" name="Straight Connector 220">
                      <a:extLst>
                        <a:ext uri="{FF2B5EF4-FFF2-40B4-BE49-F238E27FC236}">
                          <a16:creationId xmlns:a16="http://schemas.microsoft.com/office/drawing/2014/main" id="{9FC1AA2A-4E79-C21D-CA35-9303812959C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22" name="Isosceles Triangle 221">
                      <a:extLst>
                        <a:ext uri="{FF2B5EF4-FFF2-40B4-BE49-F238E27FC236}">
                          <a16:creationId xmlns:a16="http://schemas.microsoft.com/office/drawing/2014/main" id="{0DF8D80E-FB9C-170C-9C6E-B6801F5FC47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03" name="Group 202">
                    <a:extLst>
                      <a:ext uri="{FF2B5EF4-FFF2-40B4-BE49-F238E27FC236}">
                        <a16:creationId xmlns:a16="http://schemas.microsoft.com/office/drawing/2014/main" id="{ABFDB8B1-6BDC-BA10-FB9A-201C575CEE90}"/>
                      </a:ext>
                    </a:extLst>
                  </p:cNvPr>
                  <p:cNvGrpSpPr/>
                  <p:nvPr/>
                </p:nvGrpSpPr>
                <p:grpSpPr>
                  <a:xfrm>
                    <a:off x="3444013" y="232557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19" name="Straight Connector 218">
                      <a:extLst>
                        <a:ext uri="{FF2B5EF4-FFF2-40B4-BE49-F238E27FC236}">
                          <a16:creationId xmlns:a16="http://schemas.microsoft.com/office/drawing/2014/main" id="{31F78401-B332-E9F7-1A9F-2D9FC2DA2A7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20" name="Isosceles Triangle 219">
                      <a:extLst>
                        <a:ext uri="{FF2B5EF4-FFF2-40B4-BE49-F238E27FC236}">
                          <a16:creationId xmlns:a16="http://schemas.microsoft.com/office/drawing/2014/main" id="{9C890AB6-20D1-C794-BF0A-EF4F66B0A9C5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04" name="Group 203">
                    <a:extLst>
                      <a:ext uri="{FF2B5EF4-FFF2-40B4-BE49-F238E27FC236}">
                        <a16:creationId xmlns:a16="http://schemas.microsoft.com/office/drawing/2014/main" id="{CEA8EECC-8F96-7FEA-41D4-F012DD912682}"/>
                      </a:ext>
                    </a:extLst>
                  </p:cNvPr>
                  <p:cNvGrpSpPr/>
                  <p:nvPr/>
                </p:nvGrpSpPr>
                <p:grpSpPr>
                  <a:xfrm>
                    <a:off x="3440818" y="256383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17" name="Straight Connector 216">
                      <a:extLst>
                        <a:ext uri="{FF2B5EF4-FFF2-40B4-BE49-F238E27FC236}">
                          <a16:creationId xmlns:a16="http://schemas.microsoft.com/office/drawing/2014/main" id="{0CB78978-7531-BC5B-67BB-383B5499408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8" name="Isosceles Triangle 217">
                      <a:extLst>
                        <a:ext uri="{FF2B5EF4-FFF2-40B4-BE49-F238E27FC236}">
                          <a16:creationId xmlns:a16="http://schemas.microsoft.com/office/drawing/2014/main" id="{D34A7C51-5E70-9CFB-B184-88595C9F690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05" name="Group 204">
                    <a:extLst>
                      <a:ext uri="{FF2B5EF4-FFF2-40B4-BE49-F238E27FC236}">
                        <a16:creationId xmlns:a16="http://schemas.microsoft.com/office/drawing/2014/main" id="{61D2D6B5-FC81-2198-5253-799908094BB6}"/>
                      </a:ext>
                    </a:extLst>
                  </p:cNvPr>
                  <p:cNvGrpSpPr/>
                  <p:nvPr/>
                </p:nvGrpSpPr>
                <p:grpSpPr>
                  <a:xfrm>
                    <a:off x="3440235" y="2809471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15" name="Straight Connector 214">
                      <a:extLst>
                        <a:ext uri="{FF2B5EF4-FFF2-40B4-BE49-F238E27FC236}">
                          <a16:creationId xmlns:a16="http://schemas.microsoft.com/office/drawing/2014/main" id="{A67564B0-2625-21D2-3DD2-3FCB1E4CD3D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6" name="Isosceles Triangle 215">
                      <a:extLst>
                        <a:ext uri="{FF2B5EF4-FFF2-40B4-BE49-F238E27FC236}">
                          <a16:creationId xmlns:a16="http://schemas.microsoft.com/office/drawing/2014/main" id="{222B9429-7861-4451-BC4B-2915B303159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06" name="Group 205">
                    <a:extLst>
                      <a:ext uri="{FF2B5EF4-FFF2-40B4-BE49-F238E27FC236}">
                        <a16:creationId xmlns:a16="http://schemas.microsoft.com/office/drawing/2014/main" id="{0FB97813-FAB3-3369-B18C-3DBD71893A44}"/>
                      </a:ext>
                    </a:extLst>
                  </p:cNvPr>
                  <p:cNvGrpSpPr/>
                  <p:nvPr/>
                </p:nvGrpSpPr>
                <p:grpSpPr>
                  <a:xfrm>
                    <a:off x="3437040" y="3047736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13" name="Straight Connector 212">
                      <a:extLst>
                        <a:ext uri="{FF2B5EF4-FFF2-40B4-BE49-F238E27FC236}">
                          <a16:creationId xmlns:a16="http://schemas.microsoft.com/office/drawing/2014/main" id="{4BE8D708-0554-0DB5-FDBE-5507337F7B5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4" name="Isosceles Triangle 213">
                      <a:extLst>
                        <a:ext uri="{FF2B5EF4-FFF2-40B4-BE49-F238E27FC236}">
                          <a16:creationId xmlns:a16="http://schemas.microsoft.com/office/drawing/2014/main" id="{47C1E515-941E-7537-DFEE-5DA955F8D175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07" name="Group 206">
                    <a:extLst>
                      <a:ext uri="{FF2B5EF4-FFF2-40B4-BE49-F238E27FC236}">
                        <a16:creationId xmlns:a16="http://schemas.microsoft.com/office/drawing/2014/main" id="{C188FDDE-431D-0F6E-1B58-B3814E4685CC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367110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11" name="Straight Connector 210">
                      <a:extLst>
                        <a:ext uri="{FF2B5EF4-FFF2-40B4-BE49-F238E27FC236}">
                          <a16:creationId xmlns:a16="http://schemas.microsoft.com/office/drawing/2014/main" id="{31B65AF4-AB4A-1E22-6192-F28EFEC4299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2" name="Isosceles Triangle 211">
                      <a:extLst>
                        <a:ext uri="{FF2B5EF4-FFF2-40B4-BE49-F238E27FC236}">
                          <a16:creationId xmlns:a16="http://schemas.microsoft.com/office/drawing/2014/main" id="{53B85011-FBE7-F3AA-35CF-EB983035BAC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08" name="Group 207">
                    <a:extLst>
                      <a:ext uri="{FF2B5EF4-FFF2-40B4-BE49-F238E27FC236}">
                        <a16:creationId xmlns:a16="http://schemas.microsoft.com/office/drawing/2014/main" id="{E55587FD-9FE7-9512-FACA-A5C895AA2F16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1605375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09" name="Straight Connector 208">
                      <a:extLst>
                        <a:ext uri="{FF2B5EF4-FFF2-40B4-BE49-F238E27FC236}">
                          <a16:creationId xmlns:a16="http://schemas.microsoft.com/office/drawing/2014/main" id="{E1065464-1436-FA75-D83A-93800514CA6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0" name="Isosceles Triangle 209">
                      <a:extLst>
                        <a:ext uri="{FF2B5EF4-FFF2-40B4-BE49-F238E27FC236}">
                          <a16:creationId xmlns:a16="http://schemas.microsoft.com/office/drawing/2014/main" id="{08DB51E0-B982-360B-2C6E-D44DB5ADFC7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B3B91474-DB04-7ABB-EABD-6014B2EC7930}"/>
                    </a:ext>
                  </a:extLst>
                </p:cNvPr>
                <p:cNvGrpSpPr/>
                <p:nvPr/>
              </p:nvGrpSpPr>
              <p:grpSpPr>
                <a:xfrm>
                  <a:off x="7423627" y="2621625"/>
                  <a:ext cx="151609" cy="1885736"/>
                  <a:chOff x="3437040" y="1367110"/>
                  <a:chExt cx="151609" cy="1885736"/>
                </a:xfrm>
              </p:grpSpPr>
              <p:grpSp>
                <p:nvGrpSpPr>
                  <p:cNvPr id="177" name="Group 176">
                    <a:extLst>
                      <a:ext uri="{FF2B5EF4-FFF2-40B4-BE49-F238E27FC236}">
                        <a16:creationId xmlns:a16="http://schemas.microsoft.com/office/drawing/2014/main" id="{47D8C3A4-4E19-5EC7-6518-E68C65329D90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84904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99" name="Straight Connector 198">
                      <a:extLst>
                        <a:ext uri="{FF2B5EF4-FFF2-40B4-BE49-F238E27FC236}">
                          <a16:creationId xmlns:a16="http://schemas.microsoft.com/office/drawing/2014/main" id="{8D37FD40-8D6D-FCB0-27C2-D290A68CCA3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00" name="Isosceles Triangle 199">
                      <a:extLst>
                        <a:ext uri="{FF2B5EF4-FFF2-40B4-BE49-F238E27FC236}">
                          <a16:creationId xmlns:a16="http://schemas.microsoft.com/office/drawing/2014/main" id="{92C812AB-2BCE-3B90-6786-5D58688E1E3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78" name="Group 177">
                    <a:extLst>
                      <a:ext uri="{FF2B5EF4-FFF2-40B4-BE49-F238E27FC236}">
                        <a16:creationId xmlns:a16="http://schemas.microsoft.com/office/drawing/2014/main" id="{5C0E9402-2876-3394-AF35-EB098AE6E783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208730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97" name="Straight Connector 196">
                      <a:extLst>
                        <a:ext uri="{FF2B5EF4-FFF2-40B4-BE49-F238E27FC236}">
                          <a16:creationId xmlns:a16="http://schemas.microsoft.com/office/drawing/2014/main" id="{9BA33C4C-9669-AE5F-F11D-DB375F4295C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8" name="Isosceles Triangle 197">
                      <a:extLst>
                        <a:ext uri="{FF2B5EF4-FFF2-40B4-BE49-F238E27FC236}">
                          <a16:creationId xmlns:a16="http://schemas.microsoft.com/office/drawing/2014/main" id="{124E5DC8-4C22-3FE2-E322-D9C224D91C1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79" name="Group 178">
                    <a:extLst>
                      <a:ext uri="{FF2B5EF4-FFF2-40B4-BE49-F238E27FC236}">
                        <a16:creationId xmlns:a16="http://schemas.microsoft.com/office/drawing/2014/main" id="{AE9EC830-7FA0-56E9-1145-A25485FA6A35}"/>
                      </a:ext>
                    </a:extLst>
                  </p:cNvPr>
                  <p:cNvGrpSpPr/>
                  <p:nvPr/>
                </p:nvGrpSpPr>
                <p:grpSpPr>
                  <a:xfrm>
                    <a:off x="3444013" y="232557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95" name="Straight Connector 194">
                      <a:extLst>
                        <a:ext uri="{FF2B5EF4-FFF2-40B4-BE49-F238E27FC236}">
                          <a16:creationId xmlns:a16="http://schemas.microsoft.com/office/drawing/2014/main" id="{2C389849-9BF2-FE49-3355-5BE09FF2F26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6" name="Isosceles Triangle 195">
                      <a:extLst>
                        <a:ext uri="{FF2B5EF4-FFF2-40B4-BE49-F238E27FC236}">
                          <a16:creationId xmlns:a16="http://schemas.microsoft.com/office/drawing/2014/main" id="{8834E764-29E1-034C-FECE-000E696747F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80" name="Group 179">
                    <a:extLst>
                      <a:ext uri="{FF2B5EF4-FFF2-40B4-BE49-F238E27FC236}">
                        <a16:creationId xmlns:a16="http://schemas.microsoft.com/office/drawing/2014/main" id="{0DDE5C5D-BFA8-19EC-7E79-951797B256B6}"/>
                      </a:ext>
                    </a:extLst>
                  </p:cNvPr>
                  <p:cNvGrpSpPr/>
                  <p:nvPr/>
                </p:nvGrpSpPr>
                <p:grpSpPr>
                  <a:xfrm>
                    <a:off x="3440818" y="256383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93" name="Straight Connector 192">
                      <a:extLst>
                        <a:ext uri="{FF2B5EF4-FFF2-40B4-BE49-F238E27FC236}">
                          <a16:creationId xmlns:a16="http://schemas.microsoft.com/office/drawing/2014/main" id="{BF8F761D-FC71-DEC9-1C7C-D1FB9FC7F30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4" name="Isosceles Triangle 193">
                      <a:extLst>
                        <a:ext uri="{FF2B5EF4-FFF2-40B4-BE49-F238E27FC236}">
                          <a16:creationId xmlns:a16="http://schemas.microsoft.com/office/drawing/2014/main" id="{CF47B035-1B6B-C7F6-71BC-5E8BB699116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81" name="Group 180">
                    <a:extLst>
                      <a:ext uri="{FF2B5EF4-FFF2-40B4-BE49-F238E27FC236}">
                        <a16:creationId xmlns:a16="http://schemas.microsoft.com/office/drawing/2014/main" id="{0AEB7807-54FA-5FE0-37AF-216F4ACAD02A}"/>
                      </a:ext>
                    </a:extLst>
                  </p:cNvPr>
                  <p:cNvGrpSpPr/>
                  <p:nvPr/>
                </p:nvGrpSpPr>
                <p:grpSpPr>
                  <a:xfrm>
                    <a:off x="3440235" y="2809471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91" name="Straight Connector 190">
                      <a:extLst>
                        <a:ext uri="{FF2B5EF4-FFF2-40B4-BE49-F238E27FC236}">
                          <a16:creationId xmlns:a16="http://schemas.microsoft.com/office/drawing/2014/main" id="{31C1C7DA-25F5-9180-36E4-3B1888B0C1C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2" name="Isosceles Triangle 191">
                      <a:extLst>
                        <a:ext uri="{FF2B5EF4-FFF2-40B4-BE49-F238E27FC236}">
                          <a16:creationId xmlns:a16="http://schemas.microsoft.com/office/drawing/2014/main" id="{055E7524-77A3-BCFB-B0F7-B040FE4AA14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82" name="Group 181">
                    <a:extLst>
                      <a:ext uri="{FF2B5EF4-FFF2-40B4-BE49-F238E27FC236}">
                        <a16:creationId xmlns:a16="http://schemas.microsoft.com/office/drawing/2014/main" id="{144F3880-9552-A376-FBA6-F24C065E1C30}"/>
                      </a:ext>
                    </a:extLst>
                  </p:cNvPr>
                  <p:cNvGrpSpPr/>
                  <p:nvPr/>
                </p:nvGrpSpPr>
                <p:grpSpPr>
                  <a:xfrm>
                    <a:off x="3437040" y="3047736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89" name="Straight Connector 188">
                      <a:extLst>
                        <a:ext uri="{FF2B5EF4-FFF2-40B4-BE49-F238E27FC236}">
                          <a16:creationId xmlns:a16="http://schemas.microsoft.com/office/drawing/2014/main" id="{EF9DDBDF-F7F5-A845-ADA6-BA481A74EDC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0" name="Isosceles Triangle 189">
                      <a:extLst>
                        <a:ext uri="{FF2B5EF4-FFF2-40B4-BE49-F238E27FC236}">
                          <a16:creationId xmlns:a16="http://schemas.microsoft.com/office/drawing/2014/main" id="{E5A213DC-7242-AA47-A880-4F970011D06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83" name="Group 182">
                    <a:extLst>
                      <a:ext uri="{FF2B5EF4-FFF2-40B4-BE49-F238E27FC236}">
                        <a16:creationId xmlns:a16="http://schemas.microsoft.com/office/drawing/2014/main" id="{E0E6B831-0DB0-2B08-EE8C-A99AB99A870B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367110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87" name="Straight Connector 186">
                      <a:extLst>
                        <a:ext uri="{FF2B5EF4-FFF2-40B4-BE49-F238E27FC236}">
                          <a16:creationId xmlns:a16="http://schemas.microsoft.com/office/drawing/2014/main" id="{F9D8EECD-F161-4ED9-5AFE-56E113A095F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8" name="Isosceles Triangle 187">
                      <a:extLst>
                        <a:ext uri="{FF2B5EF4-FFF2-40B4-BE49-F238E27FC236}">
                          <a16:creationId xmlns:a16="http://schemas.microsoft.com/office/drawing/2014/main" id="{33B29C1A-6DFD-3BAF-2ECF-7F94AA6092F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84" name="Group 183">
                    <a:extLst>
                      <a:ext uri="{FF2B5EF4-FFF2-40B4-BE49-F238E27FC236}">
                        <a16:creationId xmlns:a16="http://schemas.microsoft.com/office/drawing/2014/main" id="{3AEB27DE-DDD0-3DA5-6986-E96F3351F567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1605375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85" name="Straight Connector 184">
                      <a:extLst>
                        <a:ext uri="{FF2B5EF4-FFF2-40B4-BE49-F238E27FC236}">
                          <a16:creationId xmlns:a16="http://schemas.microsoft.com/office/drawing/2014/main" id="{CB59E918-1CD7-282F-C347-320E896C83D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6" name="Isosceles Triangle 185">
                      <a:extLst>
                        <a:ext uri="{FF2B5EF4-FFF2-40B4-BE49-F238E27FC236}">
                          <a16:creationId xmlns:a16="http://schemas.microsoft.com/office/drawing/2014/main" id="{E0F508D9-1134-0187-D5E6-F589A503C785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984B5DC7-2D1E-CB7F-0C27-8AB466907122}"/>
                    </a:ext>
                  </a:extLst>
                </p:cNvPr>
                <p:cNvGrpSpPr/>
                <p:nvPr/>
              </p:nvGrpSpPr>
              <p:grpSpPr>
                <a:xfrm>
                  <a:off x="7636682" y="2621625"/>
                  <a:ext cx="151609" cy="1885736"/>
                  <a:chOff x="3437040" y="1367110"/>
                  <a:chExt cx="151609" cy="1885736"/>
                </a:xfrm>
              </p:grpSpPr>
              <p:grpSp>
                <p:nvGrpSpPr>
                  <p:cNvPr id="153" name="Group 152">
                    <a:extLst>
                      <a:ext uri="{FF2B5EF4-FFF2-40B4-BE49-F238E27FC236}">
                        <a16:creationId xmlns:a16="http://schemas.microsoft.com/office/drawing/2014/main" id="{3EC26896-69AB-8B8D-5042-9CDFD199F4FD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84904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75" name="Straight Connector 174">
                      <a:extLst>
                        <a:ext uri="{FF2B5EF4-FFF2-40B4-BE49-F238E27FC236}">
                          <a16:creationId xmlns:a16="http://schemas.microsoft.com/office/drawing/2014/main" id="{1FA71A05-E2DC-1806-C7AD-92F46D549E7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76" name="Isosceles Triangle 175">
                      <a:extLst>
                        <a:ext uri="{FF2B5EF4-FFF2-40B4-BE49-F238E27FC236}">
                          <a16:creationId xmlns:a16="http://schemas.microsoft.com/office/drawing/2014/main" id="{E5EED788-1B5C-8744-A5BB-875E06DEEED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54" name="Group 153">
                    <a:extLst>
                      <a:ext uri="{FF2B5EF4-FFF2-40B4-BE49-F238E27FC236}">
                        <a16:creationId xmlns:a16="http://schemas.microsoft.com/office/drawing/2014/main" id="{EFEB329F-2CA9-FE62-9743-EF3A4C57B4A6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208730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73" name="Straight Connector 172">
                      <a:extLst>
                        <a:ext uri="{FF2B5EF4-FFF2-40B4-BE49-F238E27FC236}">
                          <a16:creationId xmlns:a16="http://schemas.microsoft.com/office/drawing/2014/main" id="{DB893973-E140-1995-3826-43D65B1F6BF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74" name="Isosceles Triangle 173">
                      <a:extLst>
                        <a:ext uri="{FF2B5EF4-FFF2-40B4-BE49-F238E27FC236}">
                          <a16:creationId xmlns:a16="http://schemas.microsoft.com/office/drawing/2014/main" id="{62E62B99-B462-F6B0-E6FC-9E44CFA0314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55" name="Group 154">
                    <a:extLst>
                      <a:ext uri="{FF2B5EF4-FFF2-40B4-BE49-F238E27FC236}">
                        <a16:creationId xmlns:a16="http://schemas.microsoft.com/office/drawing/2014/main" id="{65906237-88E5-40C4-DDE1-C3FB93604867}"/>
                      </a:ext>
                    </a:extLst>
                  </p:cNvPr>
                  <p:cNvGrpSpPr/>
                  <p:nvPr/>
                </p:nvGrpSpPr>
                <p:grpSpPr>
                  <a:xfrm>
                    <a:off x="3444013" y="232557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71" name="Straight Connector 170">
                      <a:extLst>
                        <a:ext uri="{FF2B5EF4-FFF2-40B4-BE49-F238E27FC236}">
                          <a16:creationId xmlns:a16="http://schemas.microsoft.com/office/drawing/2014/main" id="{5C662227-ED06-536E-0B8A-C6CFFDBC0D0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72" name="Isosceles Triangle 171">
                      <a:extLst>
                        <a:ext uri="{FF2B5EF4-FFF2-40B4-BE49-F238E27FC236}">
                          <a16:creationId xmlns:a16="http://schemas.microsoft.com/office/drawing/2014/main" id="{C8323E2E-E96F-61A8-A6E8-23A30D6BB0B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56" name="Group 155">
                    <a:extLst>
                      <a:ext uri="{FF2B5EF4-FFF2-40B4-BE49-F238E27FC236}">
                        <a16:creationId xmlns:a16="http://schemas.microsoft.com/office/drawing/2014/main" id="{3D51B35F-0FF7-ED24-DBC9-AD58074A8CF7}"/>
                      </a:ext>
                    </a:extLst>
                  </p:cNvPr>
                  <p:cNvGrpSpPr/>
                  <p:nvPr/>
                </p:nvGrpSpPr>
                <p:grpSpPr>
                  <a:xfrm>
                    <a:off x="3440818" y="256383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69" name="Straight Connector 168">
                      <a:extLst>
                        <a:ext uri="{FF2B5EF4-FFF2-40B4-BE49-F238E27FC236}">
                          <a16:creationId xmlns:a16="http://schemas.microsoft.com/office/drawing/2014/main" id="{FBD7F581-8A02-0401-A80E-A764D1DDB5F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70" name="Isosceles Triangle 169">
                      <a:extLst>
                        <a:ext uri="{FF2B5EF4-FFF2-40B4-BE49-F238E27FC236}">
                          <a16:creationId xmlns:a16="http://schemas.microsoft.com/office/drawing/2014/main" id="{9C412D00-7A9B-5573-F826-3D0EC9A84B3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57" name="Group 156">
                    <a:extLst>
                      <a:ext uri="{FF2B5EF4-FFF2-40B4-BE49-F238E27FC236}">
                        <a16:creationId xmlns:a16="http://schemas.microsoft.com/office/drawing/2014/main" id="{3C707683-7FAC-0EAD-C004-AF5A0C1172F0}"/>
                      </a:ext>
                    </a:extLst>
                  </p:cNvPr>
                  <p:cNvGrpSpPr/>
                  <p:nvPr/>
                </p:nvGrpSpPr>
                <p:grpSpPr>
                  <a:xfrm>
                    <a:off x="3440235" y="2809471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67" name="Straight Connector 166">
                      <a:extLst>
                        <a:ext uri="{FF2B5EF4-FFF2-40B4-BE49-F238E27FC236}">
                          <a16:creationId xmlns:a16="http://schemas.microsoft.com/office/drawing/2014/main" id="{2B4F25A4-9463-A926-2A0B-012782A5341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8" name="Isosceles Triangle 167">
                      <a:extLst>
                        <a:ext uri="{FF2B5EF4-FFF2-40B4-BE49-F238E27FC236}">
                          <a16:creationId xmlns:a16="http://schemas.microsoft.com/office/drawing/2014/main" id="{48FE212F-43B4-A92D-2CF1-87614201882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58" name="Group 157">
                    <a:extLst>
                      <a:ext uri="{FF2B5EF4-FFF2-40B4-BE49-F238E27FC236}">
                        <a16:creationId xmlns:a16="http://schemas.microsoft.com/office/drawing/2014/main" id="{D740A7B9-F920-E2DA-9CA6-8795E3870999}"/>
                      </a:ext>
                    </a:extLst>
                  </p:cNvPr>
                  <p:cNvGrpSpPr/>
                  <p:nvPr/>
                </p:nvGrpSpPr>
                <p:grpSpPr>
                  <a:xfrm>
                    <a:off x="3437040" y="3047736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65" name="Straight Connector 164">
                      <a:extLst>
                        <a:ext uri="{FF2B5EF4-FFF2-40B4-BE49-F238E27FC236}">
                          <a16:creationId xmlns:a16="http://schemas.microsoft.com/office/drawing/2014/main" id="{CFAF76F2-9F03-6FCA-A043-94857FE9970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6" name="Isosceles Triangle 165">
                      <a:extLst>
                        <a:ext uri="{FF2B5EF4-FFF2-40B4-BE49-F238E27FC236}">
                          <a16:creationId xmlns:a16="http://schemas.microsoft.com/office/drawing/2014/main" id="{AECF8EFE-A630-A3FA-23BD-174FB9866F1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59" name="Group 158">
                    <a:extLst>
                      <a:ext uri="{FF2B5EF4-FFF2-40B4-BE49-F238E27FC236}">
                        <a16:creationId xmlns:a16="http://schemas.microsoft.com/office/drawing/2014/main" id="{99DA99FB-7E71-F194-0C8F-1C17F86C09F6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367110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63" name="Straight Connector 162">
                      <a:extLst>
                        <a:ext uri="{FF2B5EF4-FFF2-40B4-BE49-F238E27FC236}">
                          <a16:creationId xmlns:a16="http://schemas.microsoft.com/office/drawing/2014/main" id="{7C378144-59AA-F76E-A90B-68B5FB393D7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4" name="Isosceles Triangle 163">
                      <a:extLst>
                        <a:ext uri="{FF2B5EF4-FFF2-40B4-BE49-F238E27FC236}">
                          <a16:creationId xmlns:a16="http://schemas.microsoft.com/office/drawing/2014/main" id="{F47B4E77-48C7-1FEF-38FE-650CEC93B55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60" name="Group 159">
                    <a:extLst>
                      <a:ext uri="{FF2B5EF4-FFF2-40B4-BE49-F238E27FC236}">
                        <a16:creationId xmlns:a16="http://schemas.microsoft.com/office/drawing/2014/main" id="{093C777D-2011-9DAA-D2A8-16BD1308299B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1605375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61" name="Straight Connector 160">
                      <a:extLst>
                        <a:ext uri="{FF2B5EF4-FFF2-40B4-BE49-F238E27FC236}">
                          <a16:creationId xmlns:a16="http://schemas.microsoft.com/office/drawing/2014/main" id="{FDE845D3-E3C7-6851-450D-B5FE0F1B356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2" name="Isosceles Triangle 161">
                      <a:extLst>
                        <a:ext uri="{FF2B5EF4-FFF2-40B4-BE49-F238E27FC236}">
                          <a16:creationId xmlns:a16="http://schemas.microsoft.com/office/drawing/2014/main" id="{C9E479EF-3E59-5063-BEDA-45059309228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</p:grpSp>
        </p:grp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9119647D-608F-F164-1A71-41B59EF4F108}"/>
              </a:ext>
            </a:extLst>
          </p:cNvPr>
          <p:cNvGrpSpPr/>
          <p:nvPr/>
        </p:nvGrpSpPr>
        <p:grpSpPr>
          <a:xfrm>
            <a:off x="4972606" y="1280442"/>
            <a:ext cx="1564687" cy="1064919"/>
            <a:chOff x="5316555" y="1683114"/>
            <a:chExt cx="1564687" cy="1064919"/>
          </a:xfrm>
        </p:grpSpPr>
        <p:pic>
          <p:nvPicPr>
            <p:cNvPr id="249" name="Picture 248">
              <a:extLst>
                <a:ext uri="{FF2B5EF4-FFF2-40B4-BE49-F238E27FC236}">
                  <a16:creationId xmlns:a16="http://schemas.microsoft.com/office/drawing/2014/main" id="{62128C87-53AA-4976-C223-E388B936D534}"/>
                </a:ext>
              </a:extLst>
            </p:cNvPr>
            <p:cNvPicPr/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6555" y="1683114"/>
              <a:ext cx="1038147" cy="928775"/>
            </a:xfrm>
            <a:prstGeom prst="rect">
              <a:avLst/>
            </a:prstGeom>
          </p:spPr>
        </p:pic>
        <p:pic>
          <p:nvPicPr>
            <p:cNvPr id="250" name="Picture 249">
              <a:extLst>
                <a:ext uri="{FF2B5EF4-FFF2-40B4-BE49-F238E27FC236}">
                  <a16:creationId xmlns:a16="http://schemas.microsoft.com/office/drawing/2014/main" id="{A7E7C9C9-DE94-E96C-588D-2E4E97CDC2EA}"/>
                </a:ext>
              </a:extLst>
            </p:cNvPr>
            <p:cNvPicPr/>
            <p:nvPr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3625" y="1730741"/>
              <a:ext cx="1067617" cy="1017292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FD98D739-94AD-13B3-255F-64D64A3A2DF0}"/>
              </a:ext>
            </a:extLst>
          </p:cNvPr>
          <p:cNvGrpSpPr/>
          <p:nvPr/>
        </p:nvGrpSpPr>
        <p:grpSpPr>
          <a:xfrm>
            <a:off x="1707670" y="1559574"/>
            <a:ext cx="4170216" cy="2398103"/>
            <a:chOff x="887097" y="1293840"/>
            <a:chExt cx="4170216" cy="2398103"/>
          </a:xfrm>
        </p:grpSpPr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1F7EF33E-78CE-528E-FFBB-9D4268FC22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6492" y="1553988"/>
              <a:ext cx="2680821" cy="1462263"/>
            </a:xfrm>
            <a:prstGeom prst="straightConnector1">
              <a:avLst/>
            </a:prstGeom>
            <a:ln w="508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5A912840-B90A-2585-33FC-8195FB4C2562}"/>
                </a:ext>
              </a:extLst>
            </p:cNvPr>
            <p:cNvCxnSpPr/>
            <p:nvPr/>
          </p:nvCxnSpPr>
          <p:spPr>
            <a:xfrm>
              <a:off x="2361753" y="3016251"/>
              <a:ext cx="1743177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DAA5D702-FC2E-A7ED-9022-21E2585F8AF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503905" y="2165429"/>
              <a:ext cx="1743177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CA74640F-2D5C-3CB7-9993-00C93F4AF4CF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887097" y="3634537"/>
              <a:ext cx="1743177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6" name="Straight Arrow Connector 255">
              <a:extLst>
                <a:ext uri="{FF2B5EF4-FFF2-40B4-BE49-F238E27FC236}">
                  <a16:creationId xmlns:a16="http://schemas.microsoft.com/office/drawing/2014/main" id="{752C134E-BB56-2E81-984A-27F1C9E6F9E7}"/>
                </a:ext>
              </a:extLst>
            </p:cNvPr>
            <p:cNvCxnSpPr>
              <a:cxnSpLocks/>
            </p:cNvCxnSpPr>
            <p:nvPr/>
          </p:nvCxnSpPr>
          <p:spPr>
            <a:xfrm>
              <a:off x="2374992" y="3016251"/>
              <a:ext cx="968924" cy="675692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7" name="Arc 256">
              <a:extLst>
                <a:ext uri="{FF2B5EF4-FFF2-40B4-BE49-F238E27FC236}">
                  <a16:creationId xmlns:a16="http://schemas.microsoft.com/office/drawing/2014/main" id="{EF7B76B3-F7C7-EF2E-1B0E-F3519C32D3FF}"/>
                </a:ext>
              </a:extLst>
            </p:cNvPr>
            <p:cNvSpPr/>
            <p:nvPr/>
          </p:nvSpPr>
          <p:spPr>
            <a:xfrm>
              <a:off x="2584229" y="2506637"/>
              <a:ext cx="440153" cy="1060761"/>
            </a:xfrm>
            <a:prstGeom prst="arc">
              <a:avLst>
                <a:gd name="adj1" fmla="val 17837979"/>
                <a:gd name="adj2" fmla="val 4117863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Arc 257">
              <a:extLst>
                <a:ext uri="{FF2B5EF4-FFF2-40B4-BE49-F238E27FC236}">
                  <a16:creationId xmlns:a16="http://schemas.microsoft.com/office/drawing/2014/main" id="{2B3DF248-A0A2-A62A-2816-F0E89A733426}"/>
                </a:ext>
              </a:extLst>
            </p:cNvPr>
            <p:cNvSpPr/>
            <p:nvPr/>
          </p:nvSpPr>
          <p:spPr>
            <a:xfrm rot="1547519">
              <a:off x="2883061" y="2564466"/>
              <a:ext cx="440153" cy="1060761"/>
            </a:xfrm>
            <a:prstGeom prst="arc">
              <a:avLst>
                <a:gd name="adj1" fmla="val 19348715"/>
                <a:gd name="adj2" fmla="val 4117863"/>
              </a:avLst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15038732-49FA-29F2-8947-883FE4681824}"/>
              </a:ext>
            </a:extLst>
          </p:cNvPr>
          <p:cNvGrpSpPr/>
          <p:nvPr/>
        </p:nvGrpSpPr>
        <p:grpSpPr>
          <a:xfrm>
            <a:off x="3760873" y="964910"/>
            <a:ext cx="5873460" cy="3223057"/>
            <a:chOff x="4004154" y="1057189"/>
            <a:chExt cx="5873460" cy="3223057"/>
          </a:xfrm>
        </p:grpSpPr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9FEEE301-EE0C-0EF8-13BE-72170CCCF38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8397101" y="1928778"/>
              <a:ext cx="1743177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F7E60A18-F3DE-CD19-A464-A379ED2DD8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0174" y="2800367"/>
              <a:ext cx="1743177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5A6970D6-6635-B8B3-375B-A49C8B271E6F}"/>
                </a:ext>
              </a:extLst>
            </p:cNvPr>
            <p:cNvCxnSpPr>
              <a:cxnSpLocks/>
            </p:cNvCxnSpPr>
            <p:nvPr/>
          </p:nvCxnSpPr>
          <p:spPr>
            <a:xfrm rot="13500000" flipH="1">
              <a:off x="9006025" y="3408658"/>
              <a:ext cx="1743177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120C4BDC-B6ED-4654-F94F-69C3DDE7C5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92383" y="2823018"/>
              <a:ext cx="968924" cy="675692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4" name="Arc 263">
              <a:extLst>
                <a:ext uri="{FF2B5EF4-FFF2-40B4-BE49-F238E27FC236}">
                  <a16:creationId xmlns:a16="http://schemas.microsoft.com/office/drawing/2014/main" id="{50A2897F-0901-3356-1C16-B6E357FB5048}"/>
                </a:ext>
              </a:extLst>
            </p:cNvPr>
            <p:cNvSpPr/>
            <p:nvPr/>
          </p:nvSpPr>
          <p:spPr>
            <a:xfrm flipH="1">
              <a:off x="8709204" y="2225629"/>
              <a:ext cx="440153" cy="1060761"/>
            </a:xfrm>
            <a:prstGeom prst="arc">
              <a:avLst>
                <a:gd name="adj1" fmla="val 20089288"/>
                <a:gd name="adj2" fmla="val 4117863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Arc 264">
              <a:extLst>
                <a:ext uri="{FF2B5EF4-FFF2-40B4-BE49-F238E27FC236}">
                  <a16:creationId xmlns:a16="http://schemas.microsoft.com/office/drawing/2014/main" id="{627F517E-44C0-7D61-D8CB-835795B2F280}"/>
                </a:ext>
              </a:extLst>
            </p:cNvPr>
            <p:cNvSpPr/>
            <p:nvPr/>
          </p:nvSpPr>
          <p:spPr>
            <a:xfrm rot="20052481" flipH="1">
              <a:off x="8351076" y="2336540"/>
              <a:ext cx="440153" cy="1060761"/>
            </a:xfrm>
            <a:prstGeom prst="arc">
              <a:avLst>
                <a:gd name="adj1" fmla="val 19348715"/>
                <a:gd name="adj2" fmla="val 4117863"/>
              </a:avLst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6" name="TextBox 265">
                  <a:extLst>
                    <a:ext uri="{FF2B5EF4-FFF2-40B4-BE49-F238E27FC236}">
                      <a16:creationId xmlns:a16="http://schemas.microsoft.com/office/drawing/2014/main" id="{0C05AE8C-08B7-94CE-11DB-E221073094FD}"/>
                    </a:ext>
                  </a:extLst>
                </p:cNvPr>
                <p:cNvSpPr txBox="1"/>
                <p:nvPr/>
              </p:nvSpPr>
              <p:spPr>
                <a:xfrm>
                  <a:off x="6095601" y="3104324"/>
                  <a:ext cx="939488" cy="3742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a14:m>
                  <a:r>
                    <a:rPr lang="en-US" dirty="0"/>
                    <a:t> path</a:t>
                  </a:r>
                </a:p>
              </p:txBody>
            </p:sp>
          </mc:Choice>
          <mc:Fallback xmlns="">
            <p:sp>
              <p:nvSpPr>
                <p:cNvPr id="266" name="TextBox 265">
                  <a:extLst>
                    <a:ext uri="{FF2B5EF4-FFF2-40B4-BE49-F238E27FC236}">
                      <a16:creationId xmlns:a16="http://schemas.microsoft.com/office/drawing/2014/main" id="{0C05AE8C-08B7-94CE-11DB-E221073094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5601" y="3104324"/>
                  <a:ext cx="939488" cy="374270"/>
                </a:xfrm>
                <a:prstGeom prst="rect">
                  <a:avLst/>
                </a:prstGeom>
                <a:blipFill>
                  <a:blip r:embed="rId3"/>
                  <a:stretch>
                    <a:fillRect t="-6557" r="-5844" b="-262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7" name="TextBox 266">
                  <a:extLst>
                    <a:ext uri="{FF2B5EF4-FFF2-40B4-BE49-F238E27FC236}">
                      <a16:creationId xmlns:a16="http://schemas.microsoft.com/office/drawing/2014/main" id="{254EDF98-C085-F789-160F-BB4A9C291690}"/>
                    </a:ext>
                  </a:extLst>
                </p:cNvPr>
                <p:cNvSpPr txBox="1"/>
                <p:nvPr/>
              </p:nvSpPr>
              <p:spPr>
                <a:xfrm>
                  <a:off x="4004154" y="2992840"/>
                  <a:ext cx="466410" cy="3824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7" name="TextBox 266">
                  <a:extLst>
                    <a:ext uri="{FF2B5EF4-FFF2-40B4-BE49-F238E27FC236}">
                      <a16:creationId xmlns:a16="http://schemas.microsoft.com/office/drawing/2014/main" id="{254EDF98-C085-F789-160F-BB4A9C2916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4154" y="2992840"/>
                  <a:ext cx="466410" cy="382412"/>
                </a:xfrm>
                <a:prstGeom prst="rect">
                  <a:avLst/>
                </a:prstGeom>
                <a:blipFill>
                  <a:blip r:embed="rId4"/>
                  <a:stretch>
                    <a:fillRect b="-31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8" name="TextBox 267">
                  <a:extLst>
                    <a:ext uri="{FF2B5EF4-FFF2-40B4-BE49-F238E27FC236}">
                      <a16:creationId xmlns:a16="http://schemas.microsoft.com/office/drawing/2014/main" id="{E6AEE3F8-46B8-EE3A-3CC5-50BFBFC9601B}"/>
                    </a:ext>
                  </a:extLst>
                </p:cNvPr>
                <p:cNvSpPr txBox="1"/>
                <p:nvPr/>
              </p:nvSpPr>
              <p:spPr>
                <a:xfrm>
                  <a:off x="4240805" y="3447357"/>
                  <a:ext cx="510974" cy="3824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8" name="TextBox 267">
                  <a:extLst>
                    <a:ext uri="{FF2B5EF4-FFF2-40B4-BE49-F238E27FC236}">
                      <a16:creationId xmlns:a16="http://schemas.microsoft.com/office/drawing/2014/main" id="{E6AEE3F8-46B8-EE3A-3CC5-50BFBFC960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0805" y="3447357"/>
                  <a:ext cx="510974" cy="382412"/>
                </a:xfrm>
                <a:prstGeom prst="rect">
                  <a:avLst/>
                </a:prstGeom>
                <a:blipFill>
                  <a:blip r:embed="rId5"/>
                  <a:stretch>
                    <a:fillRect b="-31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E753DE6D-5D17-E475-BF67-1E3AF922E3CF}"/>
                    </a:ext>
                  </a:extLst>
                </p:cNvPr>
                <p:cNvSpPr txBox="1"/>
                <p:nvPr/>
              </p:nvSpPr>
              <p:spPr>
                <a:xfrm>
                  <a:off x="7880998" y="2896337"/>
                  <a:ext cx="527837" cy="3695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E753DE6D-5D17-E475-BF67-1E3AF922E3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0998" y="2896337"/>
                  <a:ext cx="527837" cy="369588"/>
                </a:xfrm>
                <a:prstGeom prst="rect">
                  <a:avLst/>
                </a:prstGeom>
                <a:blipFill>
                  <a:blip r:embed="rId6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0D32E270-AB12-5460-B086-4402EDF6F7D7}"/>
                </a:ext>
              </a:extLst>
            </p:cNvPr>
            <p:cNvCxnSpPr>
              <a:cxnSpLocks/>
            </p:cNvCxnSpPr>
            <p:nvPr/>
          </p:nvCxnSpPr>
          <p:spPr>
            <a:xfrm>
              <a:off x="6095601" y="1937125"/>
              <a:ext cx="3152289" cy="845269"/>
            </a:xfrm>
            <a:prstGeom prst="straightConnector1">
              <a:avLst/>
            </a:prstGeom>
            <a:ln w="508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71" name="Arc 270">
              <a:extLst>
                <a:ext uri="{FF2B5EF4-FFF2-40B4-BE49-F238E27FC236}">
                  <a16:creationId xmlns:a16="http://schemas.microsoft.com/office/drawing/2014/main" id="{C85B2245-A9C4-597D-02F6-DF6BBF0D26B3}"/>
                </a:ext>
              </a:extLst>
            </p:cNvPr>
            <p:cNvSpPr/>
            <p:nvPr/>
          </p:nvSpPr>
          <p:spPr>
            <a:xfrm rot="20052481" flipH="1">
              <a:off x="8432029" y="1904672"/>
              <a:ext cx="440153" cy="1060761"/>
            </a:xfrm>
            <a:prstGeom prst="arc">
              <a:avLst>
                <a:gd name="adj1" fmla="val 20172152"/>
                <a:gd name="adj2" fmla="val 4117863"/>
              </a:avLst>
            </a:prstGeom>
            <a:ln w="38100">
              <a:solidFill>
                <a:schemeClr val="accent6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63E35C8-F706-541D-CCB3-E09A5F4836D0}"/>
                </a:ext>
              </a:extLst>
            </p:cNvPr>
            <p:cNvSpPr/>
            <p:nvPr/>
          </p:nvSpPr>
          <p:spPr>
            <a:xfrm rot="10800000">
              <a:off x="6538756" y="2327611"/>
              <a:ext cx="797070" cy="845268"/>
            </a:xfrm>
            <a:custGeom>
              <a:avLst/>
              <a:gdLst>
                <a:gd name="connsiteX0" fmla="*/ 763480 w 763480"/>
                <a:gd name="connsiteY0" fmla="*/ 0 h 701336"/>
                <a:gd name="connsiteX1" fmla="*/ 621437 w 763480"/>
                <a:gd name="connsiteY1" fmla="*/ 461639 h 701336"/>
                <a:gd name="connsiteX2" fmla="*/ 0 w 763480"/>
                <a:gd name="connsiteY2" fmla="*/ 701336 h 701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3480" h="701336">
                  <a:moveTo>
                    <a:pt x="763480" y="0"/>
                  </a:moveTo>
                  <a:cubicBezTo>
                    <a:pt x="756082" y="172375"/>
                    <a:pt x="748684" y="344750"/>
                    <a:pt x="621437" y="461639"/>
                  </a:cubicBezTo>
                  <a:cubicBezTo>
                    <a:pt x="494190" y="578528"/>
                    <a:pt x="247095" y="639932"/>
                    <a:pt x="0" y="701336"/>
                  </a:cubicBezTo>
                </a:path>
              </a:pathLst>
            </a:custGeom>
            <a:noFill/>
            <a:ln w="31750">
              <a:solidFill>
                <a:schemeClr val="bg2">
                  <a:lumMod val="50000"/>
                </a:schemeClr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F8D78A2C-DC65-8990-1C9B-0521BC873D3D}"/>
                  </a:ext>
                </a:extLst>
              </p:cNvPr>
              <p:cNvSpPr txBox="1"/>
              <p:nvPr/>
            </p:nvSpPr>
            <p:spPr>
              <a:xfrm>
                <a:off x="7961850" y="1986201"/>
                <a:ext cx="483274" cy="3695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F8D78A2C-DC65-8990-1C9B-0521BC873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1850" y="1986201"/>
                <a:ext cx="483274" cy="369588"/>
              </a:xfrm>
              <a:prstGeom prst="rect">
                <a:avLst/>
              </a:prstGeom>
              <a:blipFill>
                <a:blip r:embed="rId7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753DBF8C-7D78-2CBD-693D-360C64FBDCF6}"/>
                  </a:ext>
                </a:extLst>
              </p:cNvPr>
              <p:cNvSpPr txBox="1"/>
              <p:nvPr/>
            </p:nvSpPr>
            <p:spPr>
              <a:xfrm>
                <a:off x="1562367" y="4257228"/>
                <a:ext cx="9336210" cy="882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𝐩𝐚𝐭𝐡</m:t>
                          </m:r>
                        </m:sup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  <m:r>
                            <m:rPr>
                              <m:nor/>
                            </m:rPr>
                            <a:rPr lang="en-US" b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b="1"/>
                            <m:t>gain</m:t>
                          </m:r>
                          <m:r>
                            <m:rPr>
                              <m:nor/>
                            </m:rPr>
                            <a:rPr lang="en-US" b="1"/>
                            <m:t> </m:t>
                          </m:r>
                          <m:r>
                            <m:rPr>
                              <m:nor/>
                            </m:rPr>
                            <a:rPr lang="en-US" b="1"/>
                            <m:t>of</m:t>
                          </m:r>
                          <m:r>
                            <m:rPr>
                              <m:nor/>
                            </m:rPr>
                            <a:rPr lang="en-US" b="1"/>
                            <m:t> </m:t>
                          </m:r>
                          <m:r>
                            <m:rPr>
                              <m:nor/>
                            </m:rPr>
                            <a:rPr lang="en-US" b="1"/>
                            <m:t>path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×(</m:t>
                          </m:r>
                          <m:r>
                            <m:rPr>
                              <m:nor/>
                            </m:rPr>
                            <a:rPr lang="en-US" b="1"/>
                            <m:t>receive</m:t>
                          </m:r>
                          <m:r>
                            <m:rPr>
                              <m:nor/>
                            </m:rPr>
                            <a:rPr lang="en-US" b="1"/>
                            <m:t> </m:t>
                          </m:r>
                          <m:r>
                            <m:rPr>
                              <m:nor/>
                            </m:rPr>
                            <a:rPr lang="en-US" b="1"/>
                            <m:t>antenna</m:t>
                          </m:r>
                          <m:r>
                            <m:rPr>
                              <m:nor/>
                            </m:rPr>
                            <a:rPr lang="en-US" b="1"/>
                            <m:t> </m:t>
                          </m:r>
                          <m:r>
                            <m:rPr>
                              <m:nor/>
                            </m:rPr>
                            <a:rPr lang="en-US" b="1"/>
                            <m:t>array</m:t>
                          </m:r>
                          <m:r>
                            <m:rPr>
                              <m:nor/>
                            </m:rPr>
                            <a:rPr lang="en-US" b="1"/>
                            <m:t> </m:t>
                          </m:r>
                          <m:r>
                            <m:rPr>
                              <m:nor/>
                            </m:rPr>
                            <a:rPr lang="en-US" b="1"/>
                            <m:t>vectors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)×(</m:t>
                          </m:r>
                          <m:r>
                            <m:rPr>
                              <m:nor/>
                            </m:rPr>
                            <a:rPr lang="en-US" b="1"/>
                            <m:t>transmit</m:t>
                          </m:r>
                          <m:r>
                            <m:rPr>
                              <m:nor/>
                            </m:rPr>
                            <a:rPr lang="en-US" b="1"/>
                            <m:t> </m:t>
                          </m:r>
                          <m:r>
                            <m:rPr>
                              <m:nor/>
                            </m:rPr>
                            <a:rPr lang="en-US" b="1"/>
                            <m:t>antenna</m:t>
                          </m:r>
                          <m:r>
                            <m:rPr>
                              <m:nor/>
                            </m:rPr>
                            <a:rPr lang="en-US" b="1"/>
                            <m:t> </m:t>
                          </m:r>
                          <m:r>
                            <m:rPr>
                              <m:nor/>
                            </m:rPr>
                            <a:rPr lang="en-US" b="1"/>
                            <m:t>array</m:t>
                          </m:r>
                          <m:r>
                            <m:rPr>
                              <m:nor/>
                            </m:rPr>
                            <a:rPr lang="en-US" b="1"/>
                            <m:t> </m:t>
                          </m:r>
                          <m:r>
                            <m:rPr>
                              <m:nor/>
                            </m:rPr>
                            <a:rPr lang="en-US" b="1"/>
                            <m:t>vectors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753DBF8C-7D78-2CBD-693D-360C64FBD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367" y="4257228"/>
                <a:ext cx="9336210" cy="8821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B4BC0525-2B53-38FA-49B0-3CA59E8BD92C}"/>
                  </a:ext>
                </a:extLst>
              </p:cNvPr>
              <p:cNvSpPr txBox="1"/>
              <p:nvPr/>
            </p:nvSpPr>
            <p:spPr>
              <a:xfrm>
                <a:off x="4411235" y="5344212"/>
                <a:ext cx="2358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/>
                      <m:t>antenna</m:t>
                    </m:r>
                    <m:r>
                      <m:rPr>
                        <m:nor/>
                      </m:rPr>
                      <a:rPr lang="en-US" b="1"/>
                      <m:t> </m:t>
                    </m:r>
                    <m:r>
                      <m:rPr>
                        <m:nor/>
                      </m:rPr>
                      <a:rPr lang="en-US" b="1"/>
                      <m:t>array</m:t>
                    </m:r>
                    <m:r>
                      <m:rPr>
                        <m:nor/>
                      </m:rPr>
                      <a:rPr lang="en-US" b="1"/>
                      <m:t> </m:t>
                    </m:r>
                    <m:r>
                      <m:rPr>
                        <m:nor/>
                      </m:rPr>
                      <a:rPr lang="en-US" b="1"/>
                      <m:t>vector</m:t>
                    </m:r>
                  </m:oMath>
                </a14:m>
                <a:r>
                  <a:rPr lang="en-US" b="1" dirty="0"/>
                  <a:t> =</a:t>
                </a:r>
              </a:p>
            </p:txBody>
          </p:sp>
        </mc:Choice>
        <mc:Fallback xmlns="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B4BC0525-2B53-38FA-49B0-3CA59E8BD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235" y="5344212"/>
                <a:ext cx="2358338" cy="369332"/>
              </a:xfrm>
              <a:prstGeom prst="rect">
                <a:avLst/>
              </a:prstGeom>
              <a:blipFill>
                <a:blip r:embed="rId9"/>
                <a:stretch>
                  <a:fillRect t="-10000" r="-155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8" name="Freeform: Shape 277">
            <a:extLst>
              <a:ext uri="{FF2B5EF4-FFF2-40B4-BE49-F238E27FC236}">
                <a16:creationId xmlns:a16="http://schemas.microsoft.com/office/drawing/2014/main" id="{EFBBFCA3-BDB1-E4BD-C3A6-F43EAFC18A72}"/>
              </a:ext>
            </a:extLst>
          </p:cNvPr>
          <p:cNvSpPr/>
          <p:nvPr/>
        </p:nvSpPr>
        <p:spPr>
          <a:xfrm flipH="1">
            <a:off x="3511081" y="4906509"/>
            <a:ext cx="365235" cy="323165"/>
          </a:xfrm>
          <a:custGeom>
            <a:avLst/>
            <a:gdLst>
              <a:gd name="connsiteX0" fmla="*/ 763480 w 763480"/>
              <a:gd name="connsiteY0" fmla="*/ 0 h 701336"/>
              <a:gd name="connsiteX1" fmla="*/ 621437 w 763480"/>
              <a:gd name="connsiteY1" fmla="*/ 461639 h 701336"/>
              <a:gd name="connsiteX2" fmla="*/ 0 w 763480"/>
              <a:gd name="connsiteY2" fmla="*/ 701336 h 70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3480" h="701336">
                <a:moveTo>
                  <a:pt x="763480" y="0"/>
                </a:moveTo>
                <a:cubicBezTo>
                  <a:pt x="756082" y="172375"/>
                  <a:pt x="748684" y="344750"/>
                  <a:pt x="621437" y="461639"/>
                </a:cubicBezTo>
                <a:cubicBezTo>
                  <a:pt x="494190" y="578528"/>
                  <a:pt x="247095" y="639932"/>
                  <a:pt x="0" y="701336"/>
                </a:cubicBezTo>
              </a:path>
            </a:pathLst>
          </a:custGeom>
          <a:noFill/>
          <a:ln w="31750"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77CB7CDB-82A4-7165-D500-319B9A12BC99}"/>
                  </a:ext>
                </a:extLst>
              </p:cNvPr>
              <p:cNvSpPr txBox="1"/>
              <p:nvPr/>
            </p:nvSpPr>
            <p:spPr>
              <a:xfrm>
                <a:off x="3797034" y="5017040"/>
                <a:ext cx="1111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𝑪𝑵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77CB7CDB-82A4-7165-D500-319B9A12B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034" y="5017040"/>
                <a:ext cx="1111202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0" name="Freeform: Shape 279">
            <a:extLst>
              <a:ext uri="{FF2B5EF4-FFF2-40B4-BE49-F238E27FC236}">
                <a16:creationId xmlns:a16="http://schemas.microsoft.com/office/drawing/2014/main" id="{72B0DD1D-21FD-8B07-D9CA-304A6DA2BAD3}"/>
              </a:ext>
            </a:extLst>
          </p:cNvPr>
          <p:cNvSpPr/>
          <p:nvPr/>
        </p:nvSpPr>
        <p:spPr>
          <a:xfrm rot="3711518" flipH="1">
            <a:off x="7237061" y="4592927"/>
            <a:ext cx="45719" cy="1076447"/>
          </a:xfrm>
          <a:custGeom>
            <a:avLst/>
            <a:gdLst>
              <a:gd name="connsiteX0" fmla="*/ 763480 w 763480"/>
              <a:gd name="connsiteY0" fmla="*/ 0 h 701336"/>
              <a:gd name="connsiteX1" fmla="*/ 621437 w 763480"/>
              <a:gd name="connsiteY1" fmla="*/ 461639 h 701336"/>
              <a:gd name="connsiteX2" fmla="*/ 0 w 763480"/>
              <a:gd name="connsiteY2" fmla="*/ 701336 h 70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3480" h="701336">
                <a:moveTo>
                  <a:pt x="763480" y="0"/>
                </a:moveTo>
                <a:cubicBezTo>
                  <a:pt x="756082" y="172375"/>
                  <a:pt x="748684" y="344750"/>
                  <a:pt x="621437" y="461639"/>
                </a:cubicBezTo>
                <a:cubicBezTo>
                  <a:pt x="494190" y="578528"/>
                  <a:pt x="247095" y="639932"/>
                  <a:pt x="0" y="701336"/>
                </a:cubicBezTo>
              </a:path>
            </a:pathLst>
          </a:custGeom>
          <a:noFill/>
          <a:ln w="31750">
            <a:solidFill>
              <a:schemeClr val="accent2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81" name="Freeform: Shape 280">
            <a:extLst>
              <a:ext uri="{FF2B5EF4-FFF2-40B4-BE49-F238E27FC236}">
                <a16:creationId xmlns:a16="http://schemas.microsoft.com/office/drawing/2014/main" id="{29098967-1398-8B71-0D93-3E7DDFE56315}"/>
              </a:ext>
            </a:extLst>
          </p:cNvPr>
          <p:cNvSpPr/>
          <p:nvPr/>
        </p:nvSpPr>
        <p:spPr>
          <a:xfrm rot="20254873" flipH="1">
            <a:off x="6332940" y="4815901"/>
            <a:ext cx="267269" cy="661890"/>
          </a:xfrm>
          <a:custGeom>
            <a:avLst/>
            <a:gdLst>
              <a:gd name="connsiteX0" fmla="*/ 763480 w 763480"/>
              <a:gd name="connsiteY0" fmla="*/ 0 h 701336"/>
              <a:gd name="connsiteX1" fmla="*/ 621437 w 763480"/>
              <a:gd name="connsiteY1" fmla="*/ 461639 h 701336"/>
              <a:gd name="connsiteX2" fmla="*/ 0 w 763480"/>
              <a:gd name="connsiteY2" fmla="*/ 701336 h 70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3480" h="701336">
                <a:moveTo>
                  <a:pt x="763480" y="0"/>
                </a:moveTo>
                <a:cubicBezTo>
                  <a:pt x="756082" y="172375"/>
                  <a:pt x="748684" y="344750"/>
                  <a:pt x="621437" y="461639"/>
                </a:cubicBezTo>
                <a:cubicBezTo>
                  <a:pt x="494190" y="578528"/>
                  <a:pt x="247095" y="639932"/>
                  <a:pt x="0" y="701336"/>
                </a:cubicBezTo>
              </a:path>
            </a:pathLst>
          </a:custGeom>
          <a:noFill/>
          <a:ln w="31750">
            <a:solidFill>
              <a:schemeClr val="accent2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22E00556-C272-4E8B-3C17-68BDC03E4608}"/>
                  </a:ext>
                </a:extLst>
              </p:cNvPr>
              <p:cNvSpPr txBox="1"/>
              <p:nvPr/>
            </p:nvSpPr>
            <p:spPr>
              <a:xfrm>
                <a:off x="2140648" y="5258194"/>
                <a:ext cx="1399807" cy="9106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sub>
                              </m:sSub>
                            </m:num>
                            <m:den>
                              <m:eqArr>
                                <m:eqArr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nor/>
                                    </m:rPr>
                                    <a:rPr lang="en-US" b="1"/>
                                    <m:t> </m:t>
                                  </m:r>
                                </m:e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𝐩𝐚𝐭𝐡</m:t>
                                  </m:r>
                                </m:e>
                              </m:eqArr>
                            </m:den>
                          </m:f>
                        </m:e>
                      </m:rad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22E00556-C272-4E8B-3C17-68BDC03E4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648" y="5258194"/>
                <a:ext cx="1399807" cy="9106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3" name="Freeform: Shape 282">
            <a:extLst>
              <a:ext uri="{FF2B5EF4-FFF2-40B4-BE49-F238E27FC236}">
                <a16:creationId xmlns:a16="http://schemas.microsoft.com/office/drawing/2014/main" id="{C32E5ABD-CFEB-A097-305F-2326F575434F}"/>
              </a:ext>
            </a:extLst>
          </p:cNvPr>
          <p:cNvSpPr/>
          <p:nvPr/>
        </p:nvSpPr>
        <p:spPr>
          <a:xfrm>
            <a:off x="2612982" y="4912586"/>
            <a:ext cx="63070" cy="591157"/>
          </a:xfrm>
          <a:custGeom>
            <a:avLst/>
            <a:gdLst>
              <a:gd name="connsiteX0" fmla="*/ 763480 w 763480"/>
              <a:gd name="connsiteY0" fmla="*/ 0 h 701336"/>
              <a:gd name="connsiteX1" fmla="*/ 621437 w 763480"/>
              <a:gd name="connsiteY1" fmla="*/ 461639 h 701336"/>
              <a:gd name="connsiteX2" fmla="*/ 0 w 763480"/>
              <a:gd name="connsiteY2" fmla="*/ 701336 h 70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3480" h="701336">
                <a:moveTo>
                  <a:pt x="763480" y="0"/>
                </a:moveTo>
                <a:cubicBezTo>
                  <a:pt x="756082" y="172375"/>
                  <a:pt x="748684" y="344750"/>
                  <a:pt x="621437" y="461639"/>
                </a:cubicBezTo>
                <a:cubicBezTo>
                  <a:pt x="494190" y="578528"/>
                  <a:pt x="247095" y="639932"/>
                  <a:pt x="0" y="701336"/>
                </a:cubicBezTo>
              </a:path>
            </a:pathLst>
          </a:custGeom>
          <a:noFill/>
          <a:ln w="31750">
            <a:solidFill>
              <a:schemeClr val="accent6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86" name="Freeform: Shape 285">
            <a:extLst>
              <a:ext uri="{FF2B5EF4-FFF2-40B4-BE49-F238E27FC236}">
                <a16:creationId xmlns:a16="http://schemas.microsoft.com/office/drawing/2014/main" id="{2715A410-08FD-1463-1B15-9CA46E0130B8}"/>
              </a:ext>
            </a:extLst>
          </p:cNvPr>
          <p:cNvSpPr/>
          <p:nvPr/>
        </p:nvSpPr>
        <p:spPr>
          <a:xfrm flipH="1">
            <a:off x="7045354" y="5671953"/>
            <a:ext cx="1085812" cy="213484"/>
          </a:xfrm>
          <a:custGeom>
            <a:avLst/>
            <a:gdLst>
              <a:gd name="connsiteX0" fmla="*/ 763480 w 763480"/>
              <a:gd name="connsiteY0" fmla="*/ 0 h 701336"/>
              <a:gd name="connsiteX1" fmla="*/ 621437 w 763480"/>
              <a:gd name="connsiteY1" fmla="*/ 461639 h 701336"/>
              <a:gd name="connsiteX2" fmla="*/ 0 w 763480"/>
              <a:gd name="connsiteY2" fmla="*/ 701336 h 70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3480" h="701336">
                <a:moveTo>
                  <a:pt x="763480" y="0"/>
                </a:moveTo>
                <a:cubicBezTo>
                  <a:pt x="756082" y="172375"/>
                  <a:pt x="748684" y="344750"/>
                  <a:pt x="621437" y="461639"/>
                </a:cubicBezTo>
                <a:cubicBezTo>
                  <a:pt x="494190" y="578528"/>
                  <a:pt x="247095" y="639932"/>
                  <a:pt x="0" y="701336"/>
                </a:cubicBezTo>
              </a:path>
            </a:pathLst>
          </a:custGeom>
          <a:noFill/>
          <a:ln w="31750">
            <a:solidFill>
              <a:srgbClr val="7030A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13DB864D-416C-A784-6847-C1F0C23F2C6E}"/>
              </a:ext>
            </a:extLst>
          </p:cNvPr>
          <p:cNvSpPr txBox="1"/>
          <p:nvPr/>
        </p:nvSpPr>
        <p:spPr>
          <a:xfrm>
            <a:off x="8117529" y="5686444"/>
            <a:ext cx="2244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Inter antenna spacing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C71C31B3-ECD6-8309-0D84-17EAF6890D05}"/>
                  </a:ext>
                </a:extLst>
              </p:cNvPr>
              <p:cNvSpPr txBox="1"/>
              <p:nvPr/>
            </p:nvSpPr>
            <p:spPr>
              <a:xfrm>
                <a:off x="6561377" y="5340328"/>
                <a:ext cx="1872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,∅)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C71C31B3-ECD6-8309-0D84-17EAF6890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377" y="5340328"/>
                <a:ext cx="1872499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0724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" grpId="0"/>
      <p:bldP spid="277" grpId="0"/>
      <p:bldP spid="278" grpId="0" animBg="1"/>
      <p:bldP spid="279" grpId="0"/>
      <p:bldP spid="280" grpId="0" animBg="1"/>
      <p:bldP spid="281" grpId="0" animBg="1"/>
      <p:bldP spid="282" grpId="0"/>
      <p:bldP spid="283" grpId="0" animBg="1"/>
      <p:bldP spid="286" grpId="0" animBg="1"/>
      <p:bldP spid="287" grpId="0"/>
      <p:bldP spid="29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424B132A-A08A-9681-8ED9-73403A3F1225}"/>
              </a:ext>
            </a:extLst>
          </p:cNvPr>
          <p:cNvPicPr>
            <a:picLocks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400000">
            <a:off x="6899743" y="-126610"/>
            <a:ext cx="1828800" cy="3003192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01CCB607-5C2E-8581-D8BD-8C24AB864E28}"/>
              </a:ext>
            </a:extLst>
          </p:cNvPr>
          <p:cNvGrpSpPr/>
          <p:nvPr/>
        </p:nvGrpSpPr>
        <p:grpSpPr>
          <a:xfrm>
            <a:off x="4054845" y="929682"/>
            <a:ext cx="5170727" cy="1120205"/>
            <a:chOff x="47625" y="2289491"/>
            <a:chExt cx="5170727" cy="112020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11C5EFA-4916-970A-9C79-E7F9F60F5D87}"/>
                </a:ext>
              </a:extLst>
            </p:cNvPr>
            <p:cNvGrpSpPr/>
            <p:nvPr/>
          </p:nvGrpSpPr>
          <p:grpSpPr>
            <a:xfrm>
              <a:off x="47625" y="2553926"/>
              <a:ext cx="5072377" cy="468421"/>
              <a:chOff x="762000" y="5349534"/>
              <a:chExt cx="5072377" cy="468421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C68A816-E873-7AD9-CB20-B2FB845B7852}"/>
                  </a:ext>
                </a:extLst>
              </p:cNvPr>
              <p:cNvSpPr txBox="1"/>
              <p:nvPr/>
            </p:nvSpPr>
            <p:spPr>
              <a:xfrm>
                <a:off x="762000" y="5352913"/>
                <a:ext cx="50723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Montserrat" panose="00000500000000000000" pitchFamily="2" charset="0"/>
                    <a:ea typeface="+mj-ea"/>
                    <a:cs typeface="Times New Roman" panose="02020603050405020304" pitchFamily="18" charset="0"/>
                  </a:rPr>
                  <a:t>Sum Rate =      log   (                  )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9FE75F21-434A-ADA7-DD09-84194021D6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26532" y="5349534"/>
                <a:ext cx="468421" cy="468421"/>
              </a:xfrm>
              <a:prstGeom prst="rect">
                <a:avLst/>
              </a:prstGeom>
            </p:spPr>
          </p:pic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CC1DA354-82D6-5362-8FCF-DACAA2093C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44293" y="5609753"/>
                <a:ext cx="1371600" cy="1"/>
              </a:xfrm>
              <a:prstGeom prst="line">
                <a:avLst/>
              </a:prstGeom>
              <a:ln w="539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47C4F88-E859-6491-89BF-1D695E4C17C9}"/>
                </a:ext>
              </a:extLst>
            </p:cNvPr>
            <p:cNvSpPr txBox="1"/>
            <p:nvPr/>
          </p:nvSpPr>
          <p:spPr>
            <a:xfrm>
              <a:off x="3043552" y="2289491"/>
              <a:ext cx="20764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accent6">
                      <a:lumMod val="75000"/>
                    </a:schemeClr>
                  </a:solidFill>
                  <a:latin typeface="Montserrat" panose="00000500000000000000" pitchFamily="2" charset="0"/>
                  <a:ea typeface="+mj-ea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E744E68-DEB1-45E6-90A9-758AA049D2A4}"/>
                </a:ext>
              </a:extLst>
            </p:cNvPr>
            <p:cNvSpPr txBox="1"/>
            <p:nvPr/>
          </p:nvSpPr>
          <p:spPr>
            <a:xfrm>
              <a:off x="3141902" y="2886476"/>
              <a:ext cx="20764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0000"/>
                  </a:solidFill>
                  <a:latin typeface="Montserrat" panose="00000500000000000000" pitchFamily="2" charset="0"/>
                  <a:ea typeface="+mj-ea"/>
                  <a:cs typeface="Times New Roman" panose="02020603050405020304" pitchFamily="18" charset="0"/>
                </a:rPr>
                <a:t>B</a:t>
              </a:r>
              <a:r>
                <a:rPr lang="en-US" sz="2800" b="1" dirty="0">
                  <a:latin typeface="Montserrat" panose="00000500000000000000" pitchFamily="2" charset="0"/>
                  <a:ea typeface="+mj-ea"/>
                  <a:cs typeface="Times New Roman" panose="02020603050405020304" pitchFamily="18" charset="0"/>
                </a:rPr>
                <a:t>   + </a:t>
              </a:r>
              <a:r>
                <a:rPr lang="en-US" sz="2800" b="1" dirty="0">
                  <a:solidFill>
                    <a:srgbClr val="7030A0"/>
                  </a:solidFill>
                  <a:latin typeface="Montserrat" panose="00000500000000000000" pitchFamily="2" charset="0"/>
                  <a:ea typeface="+mj-ea"/>
                  <a:cs typeface="Times New Roman" panose="02020603050405020304" pitchFamily="18" charset="0"/>
                </a:rPr>
                <a:t>C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9C53B28-3D8F-9E05-3A73-C2CFFE01C30E}"/>
              </a:ext>
            </a:extLst>
          </p:cNvPr>
          <p:cNvGrpSpPr/>
          <p:nvPr/>
        </p:nvGrpSpPr>
        <p:grpSpPr>
          <a:xfrm>
            <a:off x="840395" y="2551402"/>
            <a:ext cx="10511212" cy="461665"/>
            <a:chOff x="1057027" y="3356886"/>
            <a:chExt cx="10511212" cy="46166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7B79EF3-42B5-0AD8-01D4-20EBBF7EE1E3}"/>
                </a:ext>
              </a:extLst>
            </p:cNvPr>
            <p:cNvSpPr txBox="1"/>
            <p:nvPr/>
          </p:nvSpPr>
          <p:spPr>
            <a:xfrm>
              <a:off x="1057027" y="3356886"/>
              <a:ext cx="105112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6">
                      <a:lumMod val="75000"/>
                    </a:schemeClr>
                  </a:solidFill>
                  <a:latin typeface="Montserrat" panose="00000500000000000000" pitchFamily="2" charset="0"/>
                  <a:ea typeface="+mj-ea"/>
                  <a:cs typeface="Times New Roman" panose="02020603050405020304" pitchFamily="18" charset="0"/>
                </a:rPr>
                <a:t>A</a:t>
              </a:r>
              <a:r>
                <a:rPr lang="en-US" sz="2400" b="1" dirty="0">
                  <a:latin typeface="Montserrat" panose="00000500000000000000" pitchFamily="2" charset="0"/>
                  <a:ea typeface="+mj-ea"/>
                  <a:cs typeface="Times New Roman" panose="02020603050405020304" pitchFamily="18" charset="0"/>
                </a:rPr>
                <a:t> = Combiner    Desired Subchannel    Precoder    Desired Signal</a:t>
              </a:r>
            </a:p>
          </p:txBody>
        </p:sp>
        <p:sp>
          <p:nvSpPr>
            <p:cNvPr id="38" name="Cross 37">
              <a:extLst>
                <a:ext uri="{FF2B5EF4-FFF2-40B4-BE49-F238E27FC236}">
                  <a16:creationId xmlns:a16="http://schemas.microsoft.com/office/drawing/2014/main" id="{19F514F7-6ADE-B7FD-C50B-E103C843AE35}"/>
                </a:ext>
              </a:extLst>
            </p:cNvPr>
            <p:cNvSpPr/>
            <p:nvPr/>
          </p:nvSpPr>
          <p:spPr>
            <a:xfrm rot="2700000">
              <a:off x="3469782" y="3450558"/>
              <a:ext cx="274320" cy="274320"/>
            </a:xfrm>
            <a:prstGeom prst="plus">
              <a:avLst>
                <a:gd name="adj" fmla="val 44231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ross 38">
              <a:extLst>
                <a:ext uri="{FF2B5EF4-FFF2-40B4-BE49-F238E27FC236}">
                  <a16:creationId xmlns:a16="http://schemas.microsoft.com/office/drawing/2014/main" id="{82AB1E4D-CBCA-AE0C-C01D-1F513F7D17F2}"/>
                </a:ext>
              </a:extLst>
            </p:cNvPr>
            <p:cNvSpPr/>
            <p:nvPr/>
          </p:nvSpPr>
          <p:spPr>
            <a:xfrm rot="2700000">
              <a:off x="7000252" y="3450559"/>
              <a:ext cx="274320" cy="274320"/>
            </a:xfrm>
            <a:prstGeom prst="plus">
              <a:avLst>
                <a:gd name="adj" fmla="val 44231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>
              <a:extLst>
                <a:ext uri="{FF2B5EF4-FFF2-40B4-BE49-F238E27FC236}">
                  <a16:creationId xmlns:a16="http://schemas.microsoft.com/office/drawing/2014/main" id="{54BD8262-0404-5EBD-43BD-CBD1EB0DCEF9}"/>
                </a:ext>
              </a:extLst>
            </p:cNvPr>
            <p:cNvSpPr/>
            <p:nvPr/>
          </p:nvSpPr>
          <p:spPr>
            <a:xfrm rot="2700000">
              <a:off x="8800469" y="3431508"/>
              <a:ext cx="274320" cy="274320"/>
            </a:xfrm>
            <a:prstGeom prst="plus">
              <a:avLst>
                <a:gd name="adj" fmla="val 44231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AF8B1E2-F3E5-9A8A-43EF-3400CD1D2F51}"/>
              </a:ext>
            </a:extLst>
          </p:cNvPr>
          <p:cNvGrpSpPr/>
          <p:nvPr/>
        </p:nvGrpSpPr>
        <p:grpSpPr>
          <a:xfrm>
            <a:off x="125457" y="3250881"/>
            <a:ext cx="11941089" cy="461665"/>
            <a:chOff x="524037" y="4056388"/>
            <a:chExt cx="11941089" cy="46166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8A218A3-42B4-7EB2-0B59-1DC3EC513823}"/>
                </a:ext>
              </a:extLst>
            </p:cNvPr>
            <p:cNvSpPr txBox="1"/>
            <p:nvPr/>
          </p:nvSpPr>
          <p:spPr>
            <a:xfrm>
              <a:off x="524037" y="4056388"/>
              <a:ext cx="1194108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Montserrat" panose="00000500000000000000" pitchFamily="2" charset="0"/>
                  <a:ea typeface="+mj-ea"/>
                  <a:cs typeface="Times New Roman" panose="02020603050405020304" pitchFamily="18" charset="0"/>
                </a:rPr>
                <a:t>B</a:t>
              </a:r>
              <a:r>
                <a:rPr lang="en-US" sz="2400" b="1" dirty="0">
                  <a:latin typeface="Montserrat" panose="00000500000000000000" pitchFamily="2" charset="0"/>
                  <a:ea typeface="+mj-ea"/>
                  <a:cs typeface="Times New Roman" panose="02020603050405020304" pitchFamily="18" charset="0"/>
                </a:rPr>
                <a:t> = Combiner   Interference Subchannel    </a:t>
              </a:r>
              <a:r>
                <a:rPr lang="en-US" sz="2400" b="1" dirty="0">
                  <a:solidFill>
                    <a:schemeClr val="accent2">
                      <a:lumMod val="75000"/>
                    </a:schemeClr>
                  </a:solidFill>
                  <a:latin typeface="Montserrat" panose="00000500000000000000" pitchFamily="2" charset="0"/>
                  <a:ea typeface="+mj-ea"/>
                  <a:cs typeface="Times New Roman" panose="02020603050405020304" pitchFamily="18" charset="0"/>
                </a:rPr>
                <a:t>Precoder</a:t>
              </a:r>
              <a:r>
                <a:rPr lang="en-US" sz="2400" b="1" dirty="0">
                  <a:latin typeface="Montserrat" panose="00000500000000000000" pitchFamily="2" charset="0"/>
                  <a:ea typeface="+mj-ea"/>
                  <a:cs typeface="Times New Roman" panose="02020603050405020304" pitchFamily="18" charset="0"/>
                </a:rPr>
                <a:t>    Interference Signal</a:t>
              </a:r>
            </a:p>
          </p:txBody>
        </p:sp>
        <p:sp>
          <p:nvSpPr>
            <p:cNvPr id="43" name="Cross 42">
              <a:extLst>
                <a:ext uri="{FF2B5EF4-FFF2-40B4-BE49-F238E27FC236}">
                  <a16:creationId xmlns:a16="http://schemas.microsoft.com/office/drawing/2014/main" id="{27576C8A-0823-BB11-E561-1BAACE1BFC7F}"/>
                </a:ext>
              </a:extLst>
            </p:cNvPr>
            <p:cNvSpPr/>
            <p:nvPr/>
          </p:nvSpPr>
          <p:spPr>
            <a:xfrm rot="2700000">
              <a:off x="2869860" y="4150059"/>
              <a:ext cx="274320" cy="274320"/>
            </a:xfrm>
            <a:prstGeom prst="plus">
              <a:avLst>
                <a:gd name="adj" fmla="val 44231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ross 43">
              <a:extLst>
                <a:ext uri="{FF2B5EF4-FFF2-40B4-BE49-F238E27FC236}">
                  <a16:creationId xmlns:a16="http://schemas.microsoft.com/office/drawing/2014/main" id="{1A287171-E0F6-9078-2C92-CE955FD240C4}"/>
                </a:ext>
              </a:extLst>
            </p:cNvPr>
            <p:cNvSpPr/>
            <p:nvPr/>
          </p:nvSpPr>
          <p:spPr>
            <a:xfrm rot="2700000">
              <a:off x="7118310" y="4139673"/>
              <a:ext cx="274320" cy="274320"/>
            </a:xfrm>
            <a:prstGeom prst="plus">
              <a:avLst>
                <a:gd name="adj" fmla="val 44231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ross 44">
              <a:extLst>
                <a:ext uri="{FF2B5EF4-FFF2-40B4-BE49-F238E27FC236}">
                  <a16:creationId xmlns:a16="http://schemas.microsoft.com/office/drawing/2014/main" id="{B49E5E80-C14A-D342-9C6D-E3E21BB5B7A7}"/>
                </a:ext>
              </a:extLst>
            </p:cNvPr>
            <p:cNvSpPr/>
            <p:nvPr/>
          </p:nvSpPr>
          <p:spPr>
            <a:xfrm rot="2700000">
              <a:off x="8916617" y="4139673"/>
              <a:ext cx="274320" cy="274320"/>
            </a:xfrm>
            <a:prstGeom prst="plus">
              <a:avLst>
                <a:gd name="adj" fmla="val 44231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5FD25D52-2359-8213-4F22-87D1EEC2AD6A}"/>
              </a:ext>
            </a:extLst>
          </p:cNvPr>
          <p:cNvSpPr txBox="1"/>
          <p:nvPr/>
        </p:nvSpPr>
        <p:spPr>
          <a:xfrm>
            <a:off x="4703631" y="3950360"/>
            <a:ext cx="2784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Montserrat" panose="00000500000000000000" pitchFamily="2" charset="0"/>
                <a:ea typeface="+mj-ea"/>
                <a:cs typeface="Times New Roman" panose="02020603050405020304" pitchFamily="18" charset="0"/>
              </a:rPr>
              <a:t>C</a:t>
            </a:r>
            <a:r>
              <a:rPr lang="en-US" sz="2400" b="1" dirty="0">
                <a:latin typeface="Montserrat" panose="00000500000000000000" pitchFamily="2" charset="0"/>
                <a:ea typeface="+mj-ea"/>
                <a:cs typeface="Times New Roman" panose="02020603050405020304" pitchFamily="18" charset="0"/>
              </a:rPr>
              <a:t> = Noise power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ACCEDD2-187A-BE4A-00BB-8C1E788B2919}"/>
              </a:ext>
            </a:extLst>
          </p:cNvPr>
          <p:cNvGrpSpPr/>
          <p:nvPr/>
        </p:nvGrpSpPr>
        <p:grpSpPr>
          <a:xfrm>
            <a:off x="7413535" y="411870"/>
            <a:ext cx="2076450" cy="1554480"/>
            <a:chOff x="6429088" y="343112"/>
            <a:chExt cx="2076450" cy="1554480"/>
          </a:xfrm>
        </p:grpSpPr>
        <p:sp>
          <p:nvSpPr>
            <p:cNvPr id="48" name="Minus Sign 47">
              <a:extLst>
                <a:ext uri="{FF2B5EF4-FFF2-40B4-BE49-F238E27FC236}">
                  <a16:creationId xmlns:a16="http://schemas.microsoft.com/office/drawing/2014/main" id="{29C9F60B-FB34-17E7-3749-9BD6A986EE95}"/>
                </a:ext>
              </a:extLst>
            </p:cNvPr>
            <p:cNvSpPr/>
            <p:nvPr/>
          </p:nvSpPr>
          <p:spPr>
            <a:xfrm>
              <a:off x="6859541" y="343112"/>
              <a:ext cx="45719" cy="1554480"/>
            </a:xfrm>
            <a:prstGeom prst="mathMinus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Minus Sign 48">
              <a:extLst>
                <a:ext uri="{FF2B5EF4-FFF2-40B4-BE49-F238E27FC236}">
                  <a16:creationId xmlns:a16="http://schemas.microsoft.com/office/drawing/2014/main" id="{2DD0A69D-306A-559E-B4E7-1B956573FDE9}"/>
                </a:ext>
              </a:extLst>
            </p:cNvPr>
            <p:cNvSpPr/>
            <p:nvPr/>
          </p:nvSpPr>
          <p:spPr>
            <a:xfrm>
              <a:off x="7293777" y="343112"/>
              <a:ext cx="45719" cy="1554480"/>
            </a:xfrm>
            <a:prstGeom prst="mathMinus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0CD118F-11D4-68CA-79EA-E662DCAF9EE9}"/>
                </a:ext>
              </a:extLst>
            </p:cNvPr>
            <p:cNvSpPr txBox="1"/>
            <p:nvPr/>
          </p:nvSpPr>
          <p:spPr>
            <a:xfrm>
              <a:off x="6429088" y="706473"/>
              <a:ext cx="2076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Montserrat" panose="00000500000000000000" pitchFamily="2" charset="0"/>
                  <a:ea typeface="+mj-ea"/>
                  <a:cs typeface="Times New Roman" panose="02020603050405020304" pitchFamily="18" charset="0"/>
                </a:rPr>
                <a:t>2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F329593-6D9B-BD11-47AE-752827536058}"/>
              </a:ext>
            </a:extLst>
          </p:cNvPr>
          <p:cNvGrpSpPr/>
          <p:nvPr/>
        </p:nvGrpSpPr>
        <p:grpSpPr>
          <a:xfrm>
            <a:off x="7072770" y="979994"/>
            <a:ext cx="2076450" cy="1554480"/>
            <a:chOff x="6429088" y="306405"/>
            <a:chExt cx="2076450" cy="155448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011086-5E91-1874-6BD2-FA1276B381AC}"/>
                </a:ext>
              </a:extLst>
            </p:cNvPr>
            <p:cNvSpPr txBox="1"/>
            <p:nvPr/>
          </p:nvSpPr>
          <p:spPr>
            <a:xfrm>
              <a:off x="6429088" y="709402"/>
              <a:ext cx="2076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Montserrat" panose="00000500000000000000" pitchFamily="2" charset="0"/>
                  <a:ea typeface="+mj-ea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53" name="Minus Sign 52">
              <a:extLst>
                <a:ext uri="{FF2B5EF4-FFF2-40B4-BE49-F238E27FC236}">
                  <a16:creationId xmlns:a16="http://schemas.microsoft.com/office/drawing/2014/main" id="{2CD318A0-7842-6E98-A7DC-B68FFAE95A00}"/>
                </a:ext>
              </a:extLst>
            </p:cNvPr>
            <p:cNvSpPr/>
            <p:nvPr/>
          </p:nvSpPr>
          <p:spPr>
            <a:xfrm>
              <a:off x="6859541" y="306405"/>
              <a:ext cx="45719" cy="1554480"/>
            </a:xfrm>
            <a:prstGeom prst="mathMinus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Minus Sign 53">
              <a:extLst>
                <a:ext uri="{FF2B5EF4-FFF2-40B4-BE49-F238E27FC236}">
                  <a16:creationId xmlns:a16="http://schemas.microsoft.com/office/drawing/2014/main" id="{7986BE9F-77DD-3151-3E10-EF4671AEE15D}"/>
                </a:ext>
              </a:extLst>
            </p:cNvPr>
            <p:cNvSpPr/>
            <p:nvPr/>
          </p:nvSpPr>
          <p:spPr>
            <a:xfrm>
              <a:off x="7293777" y="306405"/>
              <a:ext cx="45719" cy="1554480"/>
            </a:xfrm>
            <a:prstGeom prst="mathMinus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80DFDCD3-610E-8B39-8F50-82B2A4AD738E}"/>
              </a:ext>
            </a:extLst>
          </p:cNvPr>
          <p:cNvSpPr txBox="1"/>
          <p:nvPr/>
        </p:nvSpPr>
        <p:spPr>
          <a:xfrm>
            <a:off x="6732288" y="247068"/>
            <a:ext cx="2076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Montserrat" panose="00000500000000000000" pitchFamily="2" charset="0"/>
                <a:ea typeface="+mj-ea"/>
                <a:cs typeface="Times New Roman" panose="02020603050405020304" pitchFamily="18" charset="0"/>
              </a:rPr>
              <a:t>Rate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56E7D21-CD08-938D-54F9-D2F283525BFF}"/>
              </a:ext>
            </a:extLst>
          </p:cNvPr>
          <p:cNvSpPr txBox="1"/>
          <p:nvPr/>
        </p:nvSpPr>
        <p:spPr>
          <a:xfrm>
            <a:off x="6060346" y="1368750"/>
            <a:ext cx="2076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Montserrat" panose="00000500000000000000" pitchFamily="2" charset="0"/>
                <a:ea typeface="+mj-ea"/>
                <a:cs typeface="Times New Roman" panose="02020603050405020304" pitchFamily="18" charset="0"/>
              </a:rPr>
              <a:t>2</a:t>
            </a:r>
          </a:p>
        </p:txBody>
      </p: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4232CFB9-5FFE-ADF2-CD5F-7E2670C37FCE}"/>
              </a:ext>
            </a:extLst>
          </p:cNvPr>
          <p:cNvGrpSpPr/>
          <p:nvPr/>
        </p:nvGrpSpPr>
        <p:grpSpPr>
          <a:xfrm>
            <a:off x="3506474" y="4560989"/>
            <a:ext cx="5288439" cy="2259625"/>
            <a:chOff x="3506474" y="4560989"/>
            <a:chExt cx="5288439" cy="2259625"/>
          </a:xfrm>
        </p:grpSpPr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41C04AC1-6EDA-990A-6572-1579B2EAFCCC}"/>
                </a:ext>
              </a:extLst>
            </p:cNvPr>
            <p:cNvSpPr/>
            <p:nvPr/>
          </p:nvSpPr>
          <p:spPr>
            <a:xfrm rot="3320844" flipV="1">
              <a:off x="6155976" y="4775643"/>
              <a:ext cx="252259" cy="1812798"/>
            </a:xfrm>
            <a:prstGeom prst="downArrow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272558F7-C7BE-A06D-A03A-6F16F20E9CDB}"/>
                </a:ext>
              </a:extLst>
            </p:cNvPr>
            <p:cNvSpPr/>
            <p:nvPr/>
          </p:nvSpPr>
          <p:spPr>
            <a:xfrm rot="16589028">
              <a:off x="6186034" y="4198107"/>
              <a:ext cx="252259" cy="2049121"/>
            </a:xfrm>
            <a:prstGeom prst="downArrow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Arrow: Down 281">
              <a:extLst>
                <a:ext uri="{FF2B5EF4-FFF2-40B4-BE49-F238E27FC236}">
                  <a16:creationId xmlns:a16="http://schemas.microsoft.com/office/drawing/2014/main" id="{C6EC837E-CA99-83E4-3BEE-8828E13B76D0}"/>
                </a:ext>
              </a:extLst>
            </p:cNvPr>
            <p:cNvSpPr/>
            <p:nvPr/>
          </p:nvSpPr>
          <p:spPr>
            <a:xfrm rot="15440100">
              <a:off x="6338434" y="4350507"/>
              <a:ext cx="252259" cy="2049121"/>
            </a:xfrm>
            <a:prstGeom prst="downArrow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3A474A-EBDE-9D43-9863-EC7EAC2C5352}"/>
                </a:ext>
              </a:extLst>
            </p:cNvPr>
            <p:cNvGrpSpPr/>
            <p:nvPr/>
          </p:nvGrpSpPr>
          <p:grpSpPr>
            <a:xfrm>
              <a:off x="3506474" y="4760833"/>
              <a:ext cx="1944580" cy="2059781"/>
              <a:chOff x="2144518" y="1097738"/>
              <a:chExt cx="1944580" cy="2059781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473082A0-177A-EF11-F776-8B78721D6269}"/>
                  </a:ext>
                </a:extLst>
              </p:cNvPr>
              <p:cNvGrpSpPr/>
              <p:nvPr/>
            </p:nvGrpSpPr>
            <p:grpSpPr>
              <a:xfrm>
                <a:off x="2144518" y="1097738"/>
                <a:ext cx="1944580" cy="1996924"/>
                <a:chOff x="2144518" y="1097738"/>
                <a:chExt cx="1944580" cy="1996924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CF602F07-F6E2-D41C-F65A-E870589210B2}"/>
                    </a:ext>
                  </a:extLst>
                </p:cNvPr>
                <p:cNvGrpSpPr/>
                <p:nvPr/>
              </p:nvGrpSpPr>
              <p:grpSpPr>
                <a:xfrm>
                  <a:off x="3308406" y="1097738"/>
                  <a:ext cx="780200" cy="765004"/>
                  <a:chOff x="3308406" y="1097738"/>
                  <a:chExt cx="780200" cy="765004"/>
                </a:xfrm>
              </p:grpSpPr>
              <p:grpSp>
                <p:nvGrpSpPr>
                  <p:cNvPr id="64" name="Group 63">
                    <a:extLst>
                      <a:ext uri="{FF2B5EF4-FFF2-40B4-BE49-F238E27FC236}">
                        <a16:creationId xmlns:a16="http://schemas.microsoft.com/office/drawing/2014/main" id="{FF4562C7-4109-760B-2002-9F98A0C5EC93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1097738"/>
                    <a:ext cx="639484" cy="764998"/>
                    <a:chOff x="8154958" y="2668363"/>
                    <a:chExt cx="81280" cy="162087"/>
                  </a:xfrm>
                </p:grpSpPr>
                <p:cxnSp>
                  <p:nvCxnSpPr>
                    <p:cNvPr id="66" name="Straight Connector 65">
                      <a:extLst>
                        <a:ext uri="{FF2B5EF4-FFF2-40B4-BE49-F238E27FC236}">
                          <a16:creationId xmlns:a16="http://schemas.microsoft.com/office/drawing/2014/main" id="{E16519FE-A635-EC6B-DD88-55FD2D05B3B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5448" y="2733579"/>
                      <a:ext cx="0" cy="96871"/>
                    </a:xfrm>
                    <a:prstGeom prst="line">
                      <a:avLst/>
                    </a:prstGeom>
                    <a:ln w="254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7" name="Isosceles Triangle 66">
                      <a:extLst>
                        <a:ext uri="{FF2B5EF4-FFF2-40B4-BE49-F238E27FC236}">
                          <a16:creationId xmlns:a16="http://schemas.microsoft.com/office/drawing/2014/main" id="{1F088B84-7DCB-1FAF-9309-0B01121FC2C5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  <a:ln w="254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3C0C106F-66C6-7EA1-E7B3-61D7CA992C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V="1">
                    <a:off x="3537006" y="1634142"/>
                    <a:ext cx="0" cy="45720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48BAE50A-1699-9477-0FB7-54C793A1BBEB}"/>
                    </a:ext>
                  </a:extLst>
                </p:cNvPr>
                <p:cNvGrpSpPr/>
                <p:nvPr/>
              </p:nvGrpSpPr>
              <p:grpSpPr>
                <a:xfrm>
                  <a:off x="3308898" y="2104980"/>
                  <a:ext cx="780200" cy="764994"/>
                  <a:chOff x="3308406" y="1097748"/>
                  <a:chExt cx="780200" cy="764994"/>
                </a:xfrm>
              </p:grpSpPr>
              <p:grpSp>
                <p:nvGrpSpPr>
                  <p:cNvPr id="57" name="Group 56">
                    <a:extLst>
                      <a:ext uri="{FF2B5EF4-FFF2-40B4-BE49-F238E27FC236}">
                        <a16:creationId xmlns:a16="http://schemas.microsoft.com/office/drawing/2014/main" id="{155ECAE5-7F07-B33F-2D56-AA8026C328C2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1097748"/>
                    <a:ext cx="639484" cy="764994"/>
                    <a:chOff x="8154958" y="2668363"/>
                    <a:chExt cx="81280" cy="162086"/>
                  </a:xfrm>
                </p:grpSpPr>
                <p:cxnSp>
                  <p:nvCxnSpPr>
                    <p:cNvPr id="62" name="Straight Connector 61">
                      <a:extLst>
                        <a:ext uri="{FF2B5EF4-FFF2-40B4-BE49-F238E27FC236}">
                          <a16:creationId xmlns:a16="http://schemas.microsoft.com/office/drawing/2014/main" id="{4D5B968F-BF9E-C98F-5C7B-D8D6D72C812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5448" y="2733578"/>
                      <a:ext cx="0" cy="96871"/>
                    </a:xfrm>
                    <a:prstGeom prst="line">
                      <a:avLst/>
                    </a:prstGeom>
                    <a:ln w="254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3" name="Isosceles Triangle 62">
                      <a:extLst>
                        <a:ext uri="{FF2B5EF4-FFF2-40B4-BE49-F238E27FC236}">
                          <a16:creationId xmlns:a16="http://schemas.microsoft.com/office/drawing/2014/main" id="{A57A20B2-21E3-C8FE-5FAA-9A321748FA0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  <a:ln w="254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6B19710F-996B-2376-9EC0-2EEAED6FF7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V="1">
                    <a:off x="3537006" y="1634142"/>
                    <a:ext cx="0" cy="45720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4C3DC341-1B79-E76D-85B3-0319C87D0610}"/>
                    </a:ext>
                  </a:extLst>
                </p:cNvPr>
                <p:cNvSpPr/>
                <p:nvPr/>
              </p:nvSpPr>
              <p:spPr>
                <a:xfrm>
                  <a:off x="2144518" y="1346283"/>
                  <a:ext cx="1179487" cy="1748379"/>
                </a:xfrm>
                <a:prstGeom prst="rect">
                  <a:avLst/>
                </a:prstGeom>
                <a:solidFill>
                  <a:schemeClr val="bg2"/>
                </a:solidFill>
                <a:scene3d>
                  <a:camera prst="orthographicFront">
                    <a:rot lat="0" lon="0" rev="0"/>
                  </a:camera>
                  <a:lightRig rig="threePt" dir="t"/>
                </a:scene3d>
                <a:sp3d>
                  <a:bevelT w="38100"/>
                  <a:bevelB w="0"/>
                </a:sp3d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614EE5D-BBEC-0BBB-E5A0-B72FFC8601B7}"/>
                  </a:ext>
                </a:extLst>
              </p:cNvPr>
              <p:cNvSpPr txBox="1"/>
              <p:nvPr/>
            </p:nvSpPr>
            <p:spPr>
              <a:xfrm>
                <a:off x="2734261" y="1583501"/>
                <a:ext cx="622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Tx0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55D3D1B-2824-0301-839A-882DFE28E474}"/>
                  </a:ext>
                </a:extLst>
              </p:cNvPr>
              <p:cNvSpPr txBox="1"/>
              <p:nvPr/>
            </p:nvSpPr>
            <p:spPr>
              <a:xfrm>
                <a:off x="2737615" y="2566903"/>
                <a:ext cx="622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Tx1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0BB6452-1074-B800-9B18-24F5704B19CB}"/>
                  </a:ext>
                </a:extLst>
              </p:cNvPr>
              <p:cNvSpPr txBox="1"/>
              <p:nvPr/>
            </p:nvSpPr>
            <p:spPr>
              <a:xfrm rot="16200000">
                <a:off x="1459200" y="1941770"/>
                <a:ext cx="19082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Transmitter</a:t>
                </a:r>
                <a:endParaRPr lang="en-US" sz="2400" b="1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7405B82-D1D8-6C62-097A-782AE13273AA}"/>
                </a:ext>
              </a:extLst>
            </p:cNvPr>
            <p:cNvGrpSpPr/>
            <p:nvPr/>
          </p:nvGrpSpPr>
          <p:grpSpPr>
            <a:xfrm>
              <a:off x="6850333" y="4757851"/>
              <a:ext cx="1944580" cy="1996924"/>
              <a:chOff x="6139805" y="1094756"/>
              <a:chExt cx="1944580" cy="1996924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BBAEFAE-812C-0785-675C-65B64DCDFA45}"/>
                  </a:ext>
                </a:extLst>
              </p:cNvPr>
              <p:cNvGrpSpPr/>
              <p:nvPr/>
            </p:nvGrpSpPr>
            <p:grpSpPr>
              <a:xfrm flipH="1">
                <a:off x="6139805" y="1094756"/>
                <a:ext cx="1944580" cy="1996924"/>
                <a:chOff x="2144518" y="1097738"/>
                <a:chExt cx="1944580" cy="1996924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9A70C954-F976-8042-5C80-6C8933D6378C}"/>
                    </a:ext>
                  </a:extLst>
                </p:cNvPr>
                <p:cNvGrpSpPr/>
                <p:nvPr/>
              </p:nvGrpSpPr>
              <p:grpSpPr>
                <a:xfrm>
                  <a:off x="3308406" y="1097738"/>
                  <a:ext cx="780200" cy="765004"/>
                  <a:chOff x="3308406" y="1097738"/>
                  <a:chExt cx="780200" cy="765004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4B6827AF-5367-A8BA-F0AF-1B525A092C65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1097738"/>
                    <a:ext cx="639484" cy="764998"/>
                    <a:chOff x="8154958" y="2668363"/>
                    <a:chExt cx="81280" cy="162087"/>
                  </a:xfrm>
                </p:grpSpPr>
                <p:cxnSp>
                  <p:nvCxnSpPr>
                    <p:cNvPr id="22" name="Straight Connector 21">
                      <a:extLst>
                        <a:ext uri="{FF2B5EF4-FFF2-40B4-BE49-F238E27FC236}">
                          <a16:creationId xmlns:a16="http://schemas.microsoft.com/office/drawing/2014/main" id="{9B2DF1FA-DDF8-7740-FB00-A96A21485F9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5448" y="2733579"/>
                      <a:ext cx="0" cy="96871"/>
                    </a:xfrm>
                    <a:prstGeom prst="line">
                      <a:avLst/>
                    </a:prstGeom>
                    <a:ln w="254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" name="Isosceles Triangle 22">
                      <a:extLst>
                        <a:ext uri="{FF2B5EF4-FFF2-40B4-BE49-F238E27FC236}">
                          <a16:creationId xmlns:a16="http://schemas.microsoft.com/office/drawing/2014/main" id="{A69D8DCA-92C1-1C65-449B-42B02F7392B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  <a:ln w="254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cxnSp>
                <p:nvCxnSpPr>
                  <p:cNvPr id="21" name="Straight Connector 20">
                    <a:extLst>
                      <a:ext uri="{FF2B5EF4-FFF2-40B4-BE49-F238E27FC236}">
                        <a16:creationId xmlns:a16="http://schemas.microsoft.com/office/drawing/2014/main" id="{3E0A1561-3F98-FB29-A015-C4D9285920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V="1">
                    <a:off x="3537006" y="1634142"/>
                    <a:ext cx="0" cy="45720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D952B082-483B-0D08-A783-33611FBEC717}"/>
                    </a:ext>
                  </a:extLst>
                </p:cNvPr>
                <p:cNvGrpSpPr/>
                <p:nvPr/>
              </p:nvGrpSpPr>
              <p:grpSpPr>
                <a:xfrm>
                  <a:off x="3308898" y="2104980"/>
                  <a:ext cx="780200" cy="764994"/>
                  <a:chOff x="3308406" y="1097748"/>
                  <a:chExt cx="780200" cy="764994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FB23E0AC-EAEC-748C-4B26-89549D22B5BB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1097748"/>
                    <a:ext cx="639484" cy="764994"/>
                    <a:chOff x="8154958" y="2668363"/>
                    <a:chExt cx="81280" cy="162086"/>
                  </a:xfrm>
                </p:grpSpPr>
                <p:cxnSp>
                  <p:nvCxnSpPr>
                    <p:cNvPr id="18" name="Straight Connector 17">
                      <a:extLst>
                        <a:ext uri="{FF2B5EF4-FFF2-40B4-BE49-F238E27FC236}">
                          <a16:creationId xmlns:a16="http://schemas.microsoft.com/office/drawing/2014/main" id="{015A3344-C80F-CCA5-25B9-B94C763D727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5448" y="2733578"/>
                      <a:ext cx="0" cy="96871"/>
                    </a:xfrm>
                    <a:prstGeom prst="line">
                      <a:avLst/>
                    </a:prstGeom>
                    <a:ln w="254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Isosceles Triangle 18">
                      <a:extLst>
                        <a:ext uri="{FF2B5EF4-FFF2-40B4-BE49-F238E27FC236}">
                          <a16:creationId xmlns:a16="http://schemas.microsoft.com/office/drawing/2014/main" id="{0A6F2BE7-9C8C-7695-DE59-106ACDB014F5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  <a:ln w="254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cxnSp>
                <p:nvCxnSpPr>
                  <p:cNvPr id="17" name="Straight Connector 16">
                    <a:extLst>
                      <a:ext uri="{FF2B5EF4-FFF2-40B4-BE49-F238E27FC236}">
                        <a16:creationId xmlns:a16="http://schemas.microsoft.com/office/drawing/2014/main" id="{6E365A25-8969-0F7B-C835-BB10C74456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V="1">
                    <a:off x="3537006" y="1634142"/>
                    <a:ext cx="0" cy="45720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0D66F68-54F4-2621-33D5-EFEDB6BC1859}"/>
                    </a:ext>
                  </a:extLst>
                </p:cNvPr>
                <p:cNvSpPr/>
                <p:nvPr/>
              </p:nvSpPr>
              <p:spPr>
                <a:xfrm>
                  <a:off x="2144518" y="1346283"/>
                  <a:ext cx="1179487" cy="1748379"/>
                </a:xfrm>
                <a:prstGeom prst="rect">
                  <a:avLst/>
                </a:prstGeom>
                <a:solidFill>
                  <a:schemeClr val="bg2"/>
                </a:solidFill>
                <a:scene3d>
                  <a:camera prst="orthographicFront">
                    <a:rot lat="0" lon="0" rev="0"/>
                  </a:camera>
                  <a:lightRig rig="threePt" dir="t"/>
                </a:scene3d>
                <a:sp3d>
                  <a:bevelT w="38100"/>
                  <a:bevelB w="0"/>
                </a:sp3d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05A1EF-7E45-C9CD-F90D-4A3639918A5C}"/>
                  </a:ext>
                </a:extLst>
              </p:cNvPr>
              <p:cNvSpPr txBox="1"/>
              <p:nvPr/>
            </p:nvSpPr>
            <p:spPr>
              <a:xfrm>
                <a:off x="6898190" y="1541398"/>
                <a:ext cx="6543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Rx0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053178-3D25-19FB-99AE-ABE5F9F9364F}"/>
                  </a:ext>
                </a:extLst>
              </p:cNvPr>
              <p:cNvSpPr txBox="1"/>
              <p:nvPr/>
            </p:nvSpPr>
            <p:spPr>
              <a:xfrm>
                <a:off x="6901544" y="2524800"/>
                <a:ext cx="6543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Rx1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4115CAA-7B81-CABA-D7D8-48607F1AD1D4}"/>
                  </a:ext>
                </a:extLst>
              </p:cNvPr>
              <p:cNvSpPr txBox="1"/>
              <p:nvPr/>
            </p:nvSpPr>
            <p:spPr>
              <a:xfrm rot="5400000" flipH="1">
                <a:off x="7079192" y="1916759"/>
                <a:ext cx="145847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Receiver</a:t>
                </a:r>
                <a:endParaRPr lang="en-US" sz="2400" b="1" dirty="0"/>
              </a:p>
            </p:txBody>
          </p:sp>
        </p:grpSp>
        <p:sp>
          <p:nvSpPr>
            <p:cNvPr id="5" name="Arrow: Down 4">
              <a:extLst>
                <a:ext uri="{FF2B5EF4-FFF2-40B4-BE49-F238E27FC236}">
                  <a16:creationId xmlns:a16="http://schemas.microsoft.com/office/drawing/2014/main" id="{8F3BD5C3-0519-F2C4-8F5D-36462B7C494C}"/>
                </a:ext>
              </a:extLst>
            </p:cNvPr>
            <p:cNvSpPr/>
            <p:nvPr/>
          </p:nvSpPr>
          <p:spPr>
            <a:xfrm rot="17391500">
              <a:off x="6071733" y="4203341"/>
              <a:ext cx="252257" cy="1637554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AE3225E5-E764-1C67-4DF8-DFC9A394BA4E}"/>
                </a:ext>
              </a:extLst>
            </p:cNvPr>
            <p:cNvGrpSpPr/>
            <p:nvPr/>
          </p:nvGrpSpPr>
          <p:grpSpPr>
            <a:xfrm>
              <a:off x="4752284" y="4621881"/>
              <a:ext cx="810170" cy="1964515"/>
              <a:chOff x="6946600" y="2562539"/>
              <a:chExt cx="877824" cy="1964515"/>
            </a:xfrm>
          </p:grpSpPr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0ECAD5F7-8112-D3D8-9CF1-157A55E2F5D0}"/>
                  </a:ext>
                </a:extLst>
              </p:cNvPr>
              <p:cNvSpPr/>
              <p:nvPr/>
            </p:nvSpPr>
            <p:spPr>
              <a:xfrm>
                <a:off x="6946600" y="2562539"/>
                <a:ext cx="877824" cy="1964515"/>
              </a:xfrm>
              <a:prstGeom prst="roundRect">
                <a:avLst>
                  <a:gd name="adj" fmla="val 407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4FB73745-5C4E-670E-046C-865AD292C62C}"/>
                  </a:ext>
                </a:extLst>
              </p:cNvPr>
              <p:cNvGrpSpPr/>
              <p:nvPr/>
            </p:nvGrpSpPr>
            <p:grpSpPr>
              <a:xfrm>
                <a:off x="6973031" y="2621625"/>
                <a:ext cx="815260" cy="1885736"/>
                <a:chOff x="6973031" y="2621625"/>
                <a:chExt cx="815260" cy="1885736"/>
              </a:xfrm>
            </p:grpSpPr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5E0BC103-ED35-1C89-85F4-2D33162C393D}"/>
                    </a:ext>
                  </a:extLst>
                </p:cNvPr>
                <p:cNvGrpSpPr/>
                <p:nvPr/>
              </p:nvGrpSpPr>
              <p:grpSpPr>
                <a:xfrm>
                  <a:off x="6973031" y="2621625"/>
                  <a:ext cx="151609" cy="1885736"/>
                  <a:chOff x="3437040" y="1367110"/>
                  <a:chExt cx="151609" cy="1885736"/>
                </a:xfrm>
              </p:grpSpPr>
              <p:grpSp>
                <p:nvGrpSpPr>
                  <p:cNvPr id="147" name="Group 146">
                    <a:extLst>
                      <a:ext uri="{FF2B5EF4-FFF2-40B4-BE49-F238E27FC236}">
                        <a16:creationId xmlns:a16="http://schemas.microsoft.com/office/drawing/2014/main" id="{F5E24A4A-06B2-BF72-D537-A1B7B6FCFB38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84904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69" name="Straight Connector 168">
                      <a:extLst>
                        <a:ext uri="{FF2B5EF4-FFF2-40B4-BE49-F238E27FC236}">
                          <a16:creationId xmlns:a16="http://schemas.microsoft.com/office/drawing/2014/main" id="{D31D06FF-EAEB-C461-BC54-8C3E73BF5D2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70" name="Isosceles Triangle 169">
                      <a:extLst>
                        <a:ext uri="{FF2B5EF4-FFF2-40B4-BE49-F238E27FC236}">
                          <a16:creationId xmlns:a16="http://schemas.microsoft.com/office/drawing/2014/main" id="{C9DC5721-5C90-9F5A-EC3B-1B28CF67D95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48" name="Group 147">
                    <a:extLst>
                      <a:ext uri="{FF2B5EF4-FFF2-40B4-BE49-F238E27FC236}">
                        <a16:creationId xmlns:a16="http://schemas.microsoft.com/office/drawing/2014/main" id="{4BBA7E0A-D747-0BA7-F4B4-0D5332CCEA81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208730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67" name="Straight Connector 166">
                      <a:extLst>
                        <a:ext uri="{FF2B5EF4-FFF2-40B4-BE49-F238E27FC236}">
                          <a16:creationId xmlns:a16="http://schemas.microsoft.com/office/drawing/2014/main" id="{31CB209D-F1A5-F60A-7951-C7BD60860EC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8" name="Isosceles Triangle 167">
                      <a:extLst>
                        <a:ext uri="{FF2B5EF4-FFF2-40B4-BE49-F238E27FC236}">
                          <a16:creationId xmlns:a16="http://schemas.microsoft.com/office/drawing/2014/main" id="{252A4708-C81D-342B-F49B-E23E97395F2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49" name="Group 148">
                    <a:extLst>
                      <a:ext uri="{FF2B5EF4-FFF2-40B4-BE49-F238E27FC236}">
                        <a16:creationId xmlns:a16="http://schemas.microsoft.com/office/drawing/2014/main" id="{8D493442-11E4-FD4C-2086-2552BA716518}"/>
                      </a:ext>
                    </a:extLst>
                  </p:cNvPr>
                  <p:cNvGrpSpPr/>
                  <p:nvPr/>
                </p:nvGrpSpPr>
                <p:grpSpPr>
                  <a:xfrm>
                    <a:off x="3444013" y="232557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65" name="Straight Connector 164">
                      <a:extLst>
                        <a:ext uri="{FF2B5EF4-FFF2-40B4-BE49-F238E27FC236}">
                          <a16:creationId xmlns:a16="http://schemas.microsoft.com/office/drawing/2014/main" id="{D915B6D6-E9AA-4018-A840-7A7CECA2286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6" name="Isosceles Triangle 165">
                      <a:extLst>
                        <a:ext uri="{FF2B5EF4-FFF2-40B4-BE49-F238E27FC236}">
                          <a16:creationId xmlns:a16="http://schemas.microsoft.com/office/drawing/2014/main" id="{BC489566-D198-6069-7E2A-C8213F6F699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50" name="Group 149">
                    <a:extLst>
                      <a:ext uri="{FF2B5EF4-FFF2-40B4-BE49-F238E27FC236}">
                        <a16:creationId xmlns:a16="http://schemas.microsoft.com/office/drawing/2014/main" id="{787FEFFB-835E-4C7B-97A8-4E85AAF09238}"/>
                      </a:ext>
                    </a:extLst>
                  </p:cNvPr>
                  <p:cNvGrpSpPr/>
                  <p:nvPr/>
                </p:nvGrpSpPr>
                <p:grpSpPr>
                  <a:xfrm>
                    <a:off x="3440818" y="256383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63" name="Straight Connector 162">
                      <a:extLst>
                        <a:ext uri="{FF2B5EF4-FFF2-40B4-BE49-F238E27FC236}">
                          <a16:creationId xmlns:a16="http://schemas.microsoft.com/office/drawing/2014/main" id="{966C7888-4CBE-DB2F-4053-172202E674C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4" name="Isosceles Triangle 163">
                      <a:extLst>
                        <a:ext uri="{FF2B5EF4-FFF2-40B4-BE49-F238E27FC236}">
                          <a16:creationId xmlns:a16="http://schemas.microsoft.com/office/drawing/2014/main" id="{28D7B7C9-C1DE-1434-42B4-66BB27283E6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51" name="Group 150">
                    <a:extLst>
                      <a:ext uri="{FF2B5EF4-FFF2-40B4-BE49-F238E27FC236}">
                        <a16:creationId xmlns:a16="http://schemas.microsoft.com/office/drawing/2014/main" id="{9B46E3DC-1004-B6B0-B07B-EFFD6D6A9B28}"/>
                      </a:ext>
                    </a:extLst>
                  </p:cNvPr>
                  <p:cNvGrpSpPr/>
                  <p:nvPr/>
                </p:nvGrpSpPr>
                <p:grpSpPr>
                  <a:xfrm>
                    <a:off x="3440235" y="2809471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61" name="Straight Connector 160">
                      <a:extLst>
                        <a:ext uri="{FF2B5EF4-FFF2-40B4-BE49-F238E27FC236}">
                          <a16:creationId xmlns:a16="http://schemas.microsoft.com/office/drawing/2014/main" id="{C75CE409-8314-47D2-E466-9D4DA220B52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2" name="Isosceles Triangle 161">
                      <a:extLst>
                        <a:ext uri="{FF2B5EF4-FFF2-40B4-BE49-F238E27FC236}">
                          <a16:creationId xmlns:a16="http://schemas.microsoft.com/office/drawing/2014/main" id="{8DC694B2-4100-CED7-BEE3-EF0702CDECD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52" name="Group 151">
                    <a:extLst>
                      <a:ext uri="{FF2B5EF4-FFF2-40B4-BE49-F238E27FC236}">
                        <a16:creationId xmlns:a16="http://schemas.microsoft.com/office/drawing/2014/main" id="{E31E53E2-357F-C27B-C96C-33A4A6FFD2D8}"/>
                      </a:ext>
                    </a:extLst>
                  </p:cNvPr>
                  <p:cNvGrpSpPr/>
                  <p:nvPr/>
                </p:nvGrpSpPr>
                <p:grpSpPr>
                  <a:xfrm>
                    <a:off x="3437040" y="3047736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59" name="Straight Connector 158">
                      <a:extLst>
                        <a:ext uri="{FF2B5EF4-FFF2-40B4-BE49-F238E27FC236}">
                          <a16:creationId xmlns:a16="http://schemas.microsoft.com/office/drawing/2014/main" id="{F6125B1F-E7CC-E170-7B5D-51233D28DA4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0" name="Isosceles Triangle 159">
                      <a:extLst>
                        <a:ext uri="{FF2B5EF4-FFF2-40B4-BE49-F238E27FC236}">
                          <a16:creationId xmlns:a16="http://schemas.microsoft.com/office/drawing/2014/main" id="{5CCDAD20-D7A7-9E47-29F1-9E21C60DCB6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53" name="Group 152">
                    <a:extLst>
                      <a:ext uri="{FF2B5EF4-FFF2-40B4-BE49-F238E27FC236}">
                        <a16:creationId xmlns:a16="http://schemas.microsoft.com/office/drawing/2014/main" id="{31869A06-5AB4-D4A3-BB34-5CD00E69EC4D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367110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57" name="Straight Connector 156">
                      <a:extLst>
                        <a:ext uri="{FF2B5EF4-FFF2-40B4-BE49-F238E27FC236}">
                          <a16:creationId xmlns:a16="http://schemas.microsoft.com/office/drawing/2014/main" id="{E7326856-8406-0B96-A2DF-A97024B0D08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8" name="Isosceles Triangle 157">
                      <a:extLst>
                        <a:ext uri="{FF2B5EF4-FFF2-40B4-BE49-F238E27FC236}">
                          <a16:creationId xmlns:a16="http://schemas.microsoft.com/office/drawing/2014/main" id="{B921119A-CAB7-2AAE-49F1-D3700AEB821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54" name="Group 153">
                    <a:extLst>
                      <a:ext uri="{FF2B5EF4-FFF2-40B4-BE49-F238E27FC236}">
                        <a16:creationId xmlns:a16="http://schemas.microsoft.com/office/drawing/2014/main" id="{544D3369-3AA6-7C60-CC91-440C689EA813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1605375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55" name="Straight Connector 154">
                      <a:extLst>
                        <a:ext uri="{FF2B5EF4-FFF2-40B4-BE49-F238E27FC236}">
                          <a16:creationId xmlns:a16="http://schemas.microsoft.com/office/drawing/2014/main" id="{A493C2B9-0D77-AD2A-F514-E5D988988E9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6" name="Isosceles Triangle 155">
                      <a:extLst>
                        <a:ext uri="{FF2B5EF4-FFF2-40B4-BE49-F238E27FC236}">
                          <a16:creationId xmlns:a16="http://schemas.microsoft.com/office/drawing/2014/main" id="{6FF34EA2-54F8-10EA-0E62-FC7608B0BC0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3E3EADE7-68D7-9BFB-72A1-A382DEA64114}"/>
                    </a:ext>
                  </a:extLst>
                </p:cNvPr>
                <p:cNvGrpSpPr/>
                <p:nvPr/>
              </p:nvGrpSpPr>
              <p:grpSpPr>
                <a:xfrm>
                  <a:off x="7200931" y="2621625"/>
                  <a:ext cx="151609" cy="1885736"/>
                  <a:chOff x="3437040" y="1367110"/>
                  <a:chExt cx="151609" cy="1885736"/>
                </a:xfrm>
              </p:grpSpPr>
              <p:grpSp>
                <p:nvGrpSpPr>
                  <p:cNvPr id="123" name="Group 122">
                    <a:extLst>
                      <a:ext uri="{FF2B5EF4-FFF2-40B4-BE49-F238E27FC236}">
                        <a16:creationId xmlns:a16="http://schemas.microsoft.com/office/drawing/2014/main" id="{A40AE561-98B0-D020-93E2-EF346C12EC6C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84904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45" name="Straight Connector 144">
                      <a:extLst>
                        <a:ext uri="{FF2B5EF4-FFF2-40B4-BE49-F238E27FC236}">
                          <a16:creationId xmlns:a16="http://schemas.microsoft.com/office/drawing/2014/main" id="{DDB1F8B1-70B5-FAE5-6A7A-6CCD11C3A92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6" name="Isosceles Triangle 145">
                      <a:extLst>
                        <a:ext uri="{FF2B5EF4-FFF2-40B4-BE49-F238E27FC236}">
                          <a16:creationId xmlns:a16="http://schemas.microsoft.com/office/drawing/2014/main" id="{723F11AC-A2E7-0721-10F0-878709FF59C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24" name="Group 123">
                    <a:extLst>
                      <a:ext uri="{FF2B5EF4-FFF2-40B4-BE49-F238E27FC236}">
                        <a16:creationId xmlns:a16="http://schemas.microsoft.com/office/drawing/2014/main" id="{C5C1826E-3F4C-ED99-76C0-3994B5B4FCCE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208730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43" name="Straight Connector 142">
                      <a:extLst>
                        <a:ext uri="{FF2B5EF4-FFF2-40B4-BE49-F238E27FC236}">
                          <a16:creationId xmlns:a16="http://schemas.microsoft.com/office/drawing/2014/main" id="{7EAE15B7-CB9C-A737-8245-961E5C3A4CC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4" name="Isosceles Triangle 143">
                      <a:extLst>
                        <a:ext uri="{FF2B5EF4-FFF2-40B4-BE49-F238E27FC236}">
                          <a16:creationId xmlns:a16="http://schemas.microsoft.com/office/drawing/2014/main" id="{D9EB8437-5675-D413-C312-D97535C5EBE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25" name="Group 124">
                    <a:extLst>
                      <a:ext uri="{FF2B5EF4-FFF2-40B4-BE49-F238E27FC236}">
                        <a16:creationId xmlns:a16="http://schemas.microsoft.com/office/drawing/2014/main" id="{643690C6-84BC-FF59-30DB-68CE6FF97640}"/>
                      </a:ext>
                    </a:extLst>
                  </p:cNvPr>
                  <p:cNvGrpSpPr/>
                  <p:nvPr/>
                </p:nvGrpSpPr>
                <p:grpSpPr>
                  <a:xfrm>
                    <a:off x="3444013" y="232557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41" name="Straight Connector 140">
                      <a:extLst>
                        <a:ext uri="{FF2B5EF4-FFF2-40B4-BE49-F238E27FC236}">
                          <a16:creationId xmlns:a16="http://schemas.microsoft.com/office/drawing/2014/main" id="{ED9B8A17-B96C-A79D-D336-B19448E1A0E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2" name="Isosceles Triangle 141">
                      <a:extLst>
                        <a:ext uri="{FF2B5EF4-FFF2-40B4-BE49-F238E27FC236}">
                          <a16:creationId xmlns:a16="http://schemas.microsoft.com/office/drawing/2014/main" id="{614EBDF1-45CF-4F6B-822A-4B145DF5BE1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26" name="Group 125">
                    <a:extLst>
                      <a:ext uri="{FF2B5EF4-FFF2-40B4-BE49-F238E27FC236}">
                        <a16:creationId xmlns:a16="http://schemas.microsoft.com/office/drawing/2014/main" id="{0618DDFE-03DA-E161-F943-6DAB407AC9C4}"/>
                      </a:ext>
                    </a:extLst>
                  </p:cNvPr>
                  <p:cNvGrpSpPr/>
                  <p:nvPr/>
                </p:nvGrpSpPr>
                <p:grpSpPr>
                  <a:xfrm>
                    <a:off x="3440818" y="256383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39" name="Straight Connector 138">
                      <a:extLst>
                        <a:ext uri="{FF2B5EF4-FFF2-40B4-BE49-F238E27FC236}">
                          <a16:creationId xmlns:a16="http://schemas.microsoft.com/office/drawing/2014/main" id="{B4E93B6B-A48B-C048-7C6F-B3B018D691D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0" name="Isosceles Triangle 139">
                      <a:extLst>
                        <a:ext uri="{FF2B5EF4-FFF2-40B4-BE49-F238E27FC236}">
                          <a16:creationId xmlns:a16="http://schemas.microsoft.com/office/drawing/2014/main" id="{069B4E0B-CD3E-5BD5-09A4-11F064BA9A8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27" name="Group 126">
                    <a:extLst>
                      <a:ext uri="{FF2B5EF4-FFF2-40B4-BE49-F238E27FC236}">
                        <a16:creationId xmlns:a16="http://schemas.microsoft.com/office/drawing/2014/main" id="{3D770F43-7C19-487F-5554-F02A43756614}"/>
                      </a:ext>
                    </a:extLst>
                  </p:cNvPr>
                  <p:cNvGrpSpPr/>
                  <p:nvPr/>
                </p:nvGrpSpPr>
                <p:grpSpPr>
                  <a:xfrm>
                    <a:off x="3440235" y="2809471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37" name="Straight Connector 136">
                      <a:extLst>
                        <a:ext uri="{FF2B5EF4-FFF2-40B4-BE49-F238E27FC236}">
                          <a16:creationId xmlns:a16="http://schemas.microsoft.com/office/drawing/2014/main" id="{D4CCF7BF-2DD8-336B-EB4E-16761A1A06A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8" name="Isosceles Triangle 137">
                      <a:extLst>
                        <a:ext uri="{FF2B5EF4-FFF2-40B4-BE49-F238E27FC236}">
                          <a16:creationId xmlns:a16="http://schemas.microsoft.com/office/drawing/2014/main" id="{E257A759-2805-6B4A-6D19-0FCF4F4065E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28" name="Group 127">
                    <a:extLst>
                      <a:ext uri="{FF2B5EF4-FFF2-40B4-BE49-F238E27FC236}">
                        <a16:creationId xmlns:a16="http://schemas.microsoft.com/office/drawing/2014/main" id="{2509808C-644D-6AFD-C917-79DFBB5DB322}"/>
                      </a:ext>
                    </a:extLst>
                  </p:cNvPr>
                  <p:cNvGrpSpPr/>
                  <p:nvPr/>
                </p:nvGrpSpPr>
                <p:grpSpPr>
                  <a:xfrm>
                    <a:off x="3437040" y="3047736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35" name="Straight Connector 134">
                      <a:extLst>
                        <a:ext uri="{FF2B5EF4-FFF2-40B4-BE49-F238E27FC236}">
                          <a16:creationId xmlns:a16="http://schemas.microsoft.com/office/drawing/2014/main" id="{F4226B3D-184E-6650-583A-5F408F93FDD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6" name="Isosceles Triangle 135">
                      <a:extLst>
                        <a:ext uri="{FF2B5EF4-FFF2-40B4-BE49-F238E27FC236}">
                          <a16:creationId xmlns:a16="http://schemas.microsoft.com/office/drawing/2014/main" id="{B7C9E4FB-3678-15C4-31F1-6807D91A877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29" name="Group 128">
                    <a:extLst>
                      <a:ext uri="{FF2B5EF4-FFF2-40B4-BE49-F238E27FC236}">
                        <a16:creationId xmlns:a16="http://schemas.microsoft.com/office/drawing/2014/main" id="{6B1AB8A3-CE09-8389-4D1D-D9716643A9F4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367110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33" name="Straight Connector 132">
                      <a:extLst>
                        <a:ext uri="{FF2B5EF4-FFF2-40B4-BE49-F238E27FC236}">
                          <a16:creationId xmlns:a16="http://schemas.microsoft.com/office/drawing/2014/main" id="{1DC0E2F6-99AC-CBA2-6E40-BDD3C34997B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4" name="Isosceles Triangle 133">
                      <a:extLst>
                        <a:ext uri="{FF2B5EF4-FFF2-40B4-BE49-F238E27FC236}">
                          <a16:creationId xmlns:a16="http://schemas.microsoft.com/office/drawing/2014/main" id="{02C6500C-DA2E-ECD3-2DAD-621C5E15C24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30" name="Group 129">
                    <a:extLst>
                      <a:ext uri="{FF2B5EF4-FFF2-40B4-BE49-F238E27FC236}">
                        <a16:creationId xmlns:a16="http://schemas.microsoft.com/office/drawing/2014/main" id="{E535A033-BB02-E862-5E27-0124ED7E5894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1605375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31" name="Straight Connector 130">
                      <a:extLst>
                        <a:ext uri="{FF2B5EF4-FFF2-40B4-BE49-F238E27FC236}">
                          <a16:creationId xmlns:a16="http://schemas.microsoft.com/office/drawing/2014/main" id="{FBA42D48-8CA5-B13D-7AAE-16C0BDBA35D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2" name="Isosceles Triangle 131">
                      <a:extLst>
                        <a:ext uri="{FF2B5EF4-FFF2-40B4-BE49-F238E27FC236}">
                          <a16:creationId xmlns:a16="http://schemas.microsoft.com/office/drawing/2014/main" id="{12FECEEE-2ACB-4AF0-86B4-69F25669ABF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010C6C36-E410-A129-0F12-96BDAD68828A}"/>
                    </a:ext>
                  </a:extLst>
                </p:cNvPr>
                <p:cNvGrpSpPr/>
                <p:nvPr/>
              </p:nvGrpSpPr>
              <p:grpSpPr>
                <a:xfrm>
                  <a:off x="7423627" y="2621625"/>
                  <a:ext cx="151609" cy="1885736"/>
                  <a:chOff x="3437040" y="1367110"/>
                  <a:chExt cx="151609" cy="1885736"/>
                </a:xfrm>
              </p:grpSpPr>
              <p:grpSp>
                <p:nvGrpSpPr>
                  <p:cNvPr id="99" name="Group 98">
                    <a:extLst>
                      <a:ext uri="{FF2B5EF4-FFF2-40B4-BE49-F238E27FC236}">
                        <a16:creationId xmlns:a16="http://schemas.microsoft.com/office/drawing/2014/main" id="{4C0EA148-CB43-4F1E-5E49-1E5DCA300240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84904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21" name="Straight Connector 120">
                      <a:extLst>
                        <a:ext uri="{FF2B5EF4-FFF2-40B4-BE49-F238E27FC236}">
                          <a16:creationId xmlns:a16="http://schemas.microsoft.com/office/drawing/2014/main" id="{85D64E0C-5EDF-B9A0-1D1E-9D7B0D26E71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2" name="Isosceles Triangle 121">
                      <a:extLst>
                        <a:ext uri="{FF2B5EF4-FFF2-40B4-BE49-F238E27FC236}">
                          <a16:creationId xmlns:a16="http://schemas.microsoft.com/office/drawing/2014/main" id="{A54FAF30-C5E3-283C-C94E-0184AB08300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00" name="Group 99">
                    <a:extLst>
                      <a:ext uri="{FF2B5EF4-FFF2-40B4-BE49-F238E27FC236}">
                        <a16:creationId xmlns:a16="http://schemas.microsoft.com/office/drawing/2014/main" id="{184BD759-A1C4-9AC8-8D0F-232413222AA5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208730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19" name="Straight Connector 118">
                      <a:extLst>
                        <a:ext uri="{FF2B5EF4-FFF2-40B4-BE49-F238E27FC236}">
                          <a16:creationId xmlns:a16="http://schemas.microsoft.com/office/drawing/2014/main" id="{F24E9397-5ABD-39EF-3379-C5B214FE611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0" name="Isosceles Triangle 119">
                      <a:extLst>
                        <a:ext uri="{FF2B5EF4-FFF2-40B4-BE49-F238E27FC236}">
                          <a16:creationId xmlns:a16="http://schemas.microsoft.com/office/drawing/2014/main" id="{426E27B7-EE5C-F367-148A-0E5966E4E46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01" name="Group 100">
                    <a:extLst>
                      <a:ext uri="{FF2B5EF4-FFF2-40B4-BE49-F238E27FC236}">
                        <a16:creationId xmlns:a16="http://schemas.microsoft.com/office/drawing/2014/main" id="{A205472F-9CD4-E5E3-8DE1-F715D0E4F693}"/>
                      </a:ext>
                    </a:extLst>
                  </p:cNvPr>
                  <p:cNvGrpSpPr/>
                  <p:nvPr/>
                </p:nvGrpSpPr>
                <p:grpSpPr>
                  <a:xfrm>
                    <a:off x="3444013" y="232557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17" name="Straight Connector 116">
                      <a:extLst>
                        <a:ext uri="{FF2B5EF4-FFF2-40B4-BE49-F238E27FC236}">
                          <a16:creationId xmlns:a16="http://schemas.microsoft.com/office/drawing/2014/main" id="{B9FD69B8-7722-8190-C6AB-44B64D73786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8" name="Isosceles Triangle 117">
                      <a:extLst>
                        <a:ext uri="{FF2B5EF4-FFF2-40B4-BE49-F238E27FC236}">
                          <a16:creationId xmlns:a16="http://schemas.microsoft.com/office/drawing/2014/main" id="{64EC7153-E013-2F1B-D37F-2F2B5BB12FF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02" name="Group 101">
                    <a:extLst>
                      <a:ext uri="{FF2B5EF4-FFF2-40B4-BE49-F238E27FC236}">
                        <a16:creationId xmlns:a16="http://schemas.microsoft.com/office/drawing/2014/main" id="{90947621-3F7D-2256-F17D-4965B3D52DB7}"/>
                      </a:ext>
                    </a:extLst>
                  </p:cNvPr>
                  <p:cNvGrpSpPr/>
                  <p:nvPr/>
                </p:nvGrpSpPr>
                <p:grpSpPr>
                  <a:xfrm>
                    <a:off x="3440818" y="256383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15" name="Straight Connector 114">
                      <a:extLst>
                        <a:ext uri="{FF2B5EF4-FFF2-40B4-BE49-F238E27FC236}">
                          <a16:creationId xmlns:a16="http://schemas.microsoft.com/office/drawing/2014/main" id="{6C196FFE-8313-26C7-17E1-019E0C10D8D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6" name="Isosceles Triangle 115">
                      <a:extLst>
                        <a:ext uri="{FF2B5EF4-FFF2-40B4-BE49-F238E27FC236}">
                          <a16:creationId xmlns:a16="http://schemas.microsoft.com/office/drawing/2014/main" id="{B6433522-DE7F-CECA-B6CD-84E0E4A4416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03" name="Group 102">
                    <a:extLst>
                      <a:ext uri="{FF2B5EF4-FFF2-40B4-BE49-F238E27FC236}">
                        <a16:creationId xmlns:a16="http://schemas.microsoft.com/office/drawing/2014/main" id="{1E097455-8516-18BD-1DE2-6029BE6B1CC9}"/>
                      </a:ext>
                    </a:extLst>
                  </p:cNvPr>
                  <p:cNvGrpSpPr/>
                  <p:nvPr/>
                </p:nvGrpSpPr>
                <p:grpSpPr>
                  <a:xfrm>
                    <a:off x="3440235" y="2809471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13" name="Straight Connector 112">
                      <a:extLst>
                        <a:ext uri="{FF2B5EF4-FFF2-40B4-BE49-F238E27FC236}">
                          <a16:creationId xmlns:a16="http://schemas.microsoft.com/office/drawing/2014/main" id="{BC5A68B7-39A7-3CDF-C1A6-102E6EF13E8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4" name="Isosceles Triangle 113">
                      <a:extLst>
                        <a:ext uri="{FF2B5EF4-FFF2-40B4-BE49-F238E27FC236}">
                          <a16:creationId xmlns:a16="http://schemas.microsoft.com/office/drawing/2014/main" id="{B631B782-DEAE-FC2F-F5D8-161AF755F6F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04" name="Group 103">
                    <a:extLst>
                      <a:ext uri="{FF2B5EF4-FFF2-40B4-BE49-F238E27FC236}">
                        <a16:creationId xmlns:a16="http://schemas.microsoft.com/office/drawing/2014/main" id="{6F1F0CBC-0230-14FA-B80C-9ACD2051F106}"/>
                      </a:ext>
                    </a:extLst>
                  </p:cNvPr>
                  <p:cNvGrpSpPr/>
                  <p:nvPr/>
                </p:nvGrpSpPr>
                <p:grpSpPr>
                  <a:xfrm>
                    <a:off x="3437040" y="3047736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11" name="Straight Connector 110">
                      <a:extLst>
                        <a:ext uri="{FF2B5EF4-FFF2-40B4-BE49-F238E27FC236}">
                          <a16:creationId xmlns:a16="http://schemas.microsoft.com/office/drawing/2014/main" id="{C02D70E0-07CB-2A25-A376-529F3D81B11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2" name="Isosceles Triangle 111">
                      <a:extLst>
                        <a:ext uri="{FF2B5EF4-FFF2-40B4-BE49-F238E27FC236}">
                          <a16:creationId xmlns:a16="http://schemas.microsoft.com/office/drawing/2014/main" id="{EE813F11-B6FD-5A8A-D0A4-30BF367EFA1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D7977F88-E76D-1C05-E410-C8D248A809FD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367110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09" name="Straight Connector 108">
                      <a:extLst>
                        <a:ext uri="{FF2B5EF4-FFF2-40B4-BE49-F238E27FC236}">
                          <a16:creationId xmlns:a16="http://schemas.microsoft.com/office/drawing/2014/main" id="{BB411391-8723-1EA3-E87D-541F33B3FE2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0" name="Isosceles Triangle 109">
                      <a:extLst>
                        <a:ext uri="{FF2B5EF4-FFF2-40B4-BE49-F238E27FC236}">
                          <a16:creationId xmlns:a16="http://schemas.microsoft.com/office/drawing/2014/main" id="{46CE1919-7EEA-4B9D-5F9F-A1DBFF181CA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06" name="Group 105">
                    <a:extLst>
                      <a:ext uri="{FF2B5EF4-FFF2-40B4-BE49-F238E27FC236}">
                        <a16:creationId xmlns:a16="http://schemas.microsoft.com/office/drawing/2014/main" id="{18358430-1928-1A48-07D0-8EAA5A42365F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1605375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07" name="Straight Connector 106">
                      <a:extLst>
                        <a:ext uri="{FF2B5EF4-FFF2-40B4-BE49-F238E27FC236}">
                          <a16:creationId xmlns:a16="http://schemas.microsoft.com/office/drawing/2014/main" id="{1B3069B6-3798-03DA-C836-2ECCFF9D121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8" name="Isosceles Triangle 107">
                      <a:extLst>
                        <a:ext uri="{FF2B5EF4-FFF2-40B4-BE49-F238E27FC236}">
                          <a16:creationId xmlns:a16="http://schemas.microsoft.com/office/drawing/2014/main" id="{8010931E-F8C1-C618-79C7-23A1A4F8A2F5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23E8762B-8569-A866-1B69-654F3B2348B8}"/>
                    </a:ext>
                  </a:extLst>
                </p:cNvPr>
                <p:cNvGrpSpPr/>
                <p:nvPr/>
              </p:nvGrpSpPr>
              <p:grpSpPr>
                <a:xfrm>
                  <a:off x="7636682" y="2621625"/>
                  <a:ext cx="151609" cy="1885736"/>
                  <a:chOff x="3437040" y="1367110"/>
                  <a:chExt cx="151609" cy="1885736"/>
                </a:xfrm>
              </p:grpSpPr>
              <p:grpSp>
                <p:nvGrpSpPr>
                  <p:cNvPr id="75" name="Group 74">
                    <a:extLst>
                      <a:ext uri="{FF2B5EF4-FFF2-40B4-BE49-F238E27FC236}">
                        <a16:creationId xmlns:a16="http://schemas.microsoft.com/office/drawing/2014/main" id="{C5853387-2D98-B454-F023-FDF1FAAA4C03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84904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97" name="Straight Connector 96">
                      <a:extLst>
                        <a:ext uri="{FF2B5EF4-FFF2-40B4-BE49-F238E27FC236}">
                          <a16:creationId xmlns:a16="http://schemas.microsoft.com/office/drawing/2014/main" id="{09AF5796-14F9-2C12-0FFB-8EBE0EB1400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8" name="Isosceles Triangle 97">
                      <a:extLst>
                        <a:ext uri="{FF2B5EF4-FFF2-40B4-BE49-F238E27FC236}">
                          <a16:creationId xmlns:a16="http://schemas.microsoft.com/office/drawing/2014/main" id="{8F60550D-529C-8BFF-85C1-3E32E14429D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76" name="Group 75">
                    <a:extLst>
                      <a:ext uri="{FF2B5EF4-FFF2-40B4-BE49-F238E27FC236}">
                        <a16:creationId xmlns:a16="http://schemas.microsoft.com/office/drawing/2014/main" id="{5825B037-3164-73E5-FA16-354F3550AFAB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208730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95" name="Straight Connector 94">
                      <a:extLst>
                        <a:ext uri="{FF2B5EF4-FFF2-40B4-BE49-F238E27FC236}">
                          <a16:creationId xmlns:a16="http://schemas.microsoft.com/office/drawing/2014/main" id="{25D965C9-F0F9-ECBA-B012-53050881282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6" name="Isosceles Triangle 95">
                      <a:extLst>
                        <a:ext uri="{FF2B5EF4-FFF2-40B4-BE49-F238E27FC236}">
                          <a16:creationId xmlns:a16="http://schemas.microsoft.com/office/drawing/2014/main" id="{64E02D34-E351-12DD-8B40-776A1FBA5FA5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5B51C84D-4716-F886-120C-CB942B92DB88}"/>
                      </a:ext>
                    </a:extLst>
                  </p:cNvPr>
                  <p:cNvGrpSpPr/>
                  <p:nvPr/>
                </p:nvGrpSpPr>
                <p:grpSpPr>
                  <a:xfrm>
                    <a:off x="3444013" y="232557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93" name="Straight Connector 92">
                      <a:extLst>
                        <a:ext uri="{FF2B5EF4-FFF2-40B4-BE49-F238E27FC236}">
                          <a16:creationId xmlns:a16="http://schemas.microsoft.com/office/drawing/2014/main" id="{66B20E21-1701-55F5-2CB2-FF85A7BDEE0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4" name="Isosceles Triangle 93">
                      <a:extLst>
                        <a:ext uri="{FF2B5EF4-FFF2-40B4-BE49-F238E27FC236}">
                          <a16:creationId xmlns:a16="http://schemas.microsoft.com/office/drawing/2014/main" id="{674FD34A-AC59-A499-EC66-EFB8E872F7D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78" name="Group 77">
                    <a:extLst>
                      <a:ext uri="{FF2B5EF4-FFF2-40B4-BE49-F238E27FC236}">
                        <a16:creationId xmlns:a16="http://schemas.microsoft.com/office/drawing/2014/main" id="{9295B262-61D2-9BED-2678-99E0042DCBE0}"/>
                      </a:ext>
                    </a:extLst>
                  </p:cNvPr>
                  <p:cNvGrpSpPr/>
                  <p:nvPr/>
                </p:nvGrpSpPr>
                <p:grpSpPr>
                  <a:xfrm>
                    <a:off x="3440818" y="256383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91" name="Straight Connector 90">
                      <a:extLst>
                        <a:ext uri="{FF2B5EF4-FFF2-40B4-BE49-F238E27FC236}">
                          <a16:creationId xmlns:a16="http://schemas.microsoft.com/office/drawing/2014/main" id="{6B1A9880-580B-BC29-7E12-35418C1AA47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2" name="Isosceles Triangle 91">
                      <a:extLst>
                        <a:ext uri="{FF2B5EF4-FFF2-40B4-BE49-F238E27FC236}">
                          <a16:creationId xmlns:a16="http://schemas.microsoft.com/office/drawing/2014/main" id="{47A29579-C631-F916-2C29-29BD479E4AF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79" name="Group 78">
                    <a:extLst>
                      <a:ext uri="{FF2B5EF4-FFF2-40B4-BE49-F238E27FC236}">
                        <a16:creationId xmlns:a16="http://schemas.microsoft.com/office/drawing/2014/main" id="{EB3FFDB4-FB02-F875-8B78-520245624049}"/>
                      </a:ext>
                    </a:extLst>
                  </p:cNvPr>
                  <p:cNvGrpSpPr/>
                  <p:nvPr/>
                </p:nvGrpSpPr>
                <p:grpSpPr>
                  <a:xfrm>
                    <a:off x="3440235" y="2809471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89" name="Straight Connector 88">
                      <a:extLst>
                        <a:ext uri="{FF2B5EF4-FFF2-40B4-BE49-F238E27FC236}">
                          <a16:creationId xmlns:a16="http://schemas.microsoft.com/office/drawing/2014/main" id="{5C63A222-180A-2131-F153-15A64E18185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0" name="Isosceles Triangle 89">
                      <a:extLst>
                        <a:ext uri="{FF2B5EF4-FFF2-40B4-BE49-F238E27FC236}">
                          <a16:creationId xmlns:a16="http://schemas.microsoft.com/office/drawing/2014/main" id="{036DB3A5-8557-6D80-519A-08DF77A0481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80" name="Group 79">
                    <a:extLst>
                      <a:ext uri="{FF2B5EF4-FFF2-40B4-BE49-F238E27FC236}">
                        <a16:creationId xmlns:a16="http://schemas.microsoft.com/office/drawing/2014/main" id="{30194F2E-3FD4-8936-4451-9C30D1E3AA56}"/>
                      </a:ext>
                    </a:extLst>
                  </p:cNvPr>
                  <p:cNvGrpSpPr/>
                  <p:nvPr/>
                </p:nvGrpSpPr>
                <p:grpSpPr>
                  <a:xfrm>
                    <a:off x="3437040" y="3047736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87" name="Straight Connector 86">
                      <a:extLst>
                        <a:ext uri="{FF2B5EF4-FFF2-40B4-BE49-F238E27FC236}">
                          <a16:creationId xmlns:a16="http://schemas.microsoft.com/office/drawing/2014/main" id="{C7173AD6-ECA8-C771-664C-411C25ABBA6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8" name="Isosceles Triangle 87">
                      <a:extLst>
                        <a:ext uri="{FF2B5EF4-FFF2-40B4-BE49-F238E27FC236}">
                          <a16:creationId xmlns:a16="http://schemas.microsoft.com/office/drawing/2014/main" id="{7E8E48A8-EE47-986E-FFB7-373E89D60DD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81" name="Group 80">
                    <a:extLst>
                      <a:ext uri="{FF2B5EF4-FFF2-40B4-BE49-F238E27FC236}">
                        <a16:creationId xmlns:a16="http://schemas.microsoft.com/office/drawing/2014/main" id="{B8204C91-329B-9B4E-9D8B-BDD013C56B04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367110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85" name="Straight Connector 84">
                      <a:extLst>
                        <a:ext uri="{FF2B5EF4-FFF2-40B4-BE49-F238E27FC236}">
                          <a16:creationId xmlns:a16="http://schemas.microsoft.com/office/drawing/2014/main" id="{3D213748-8676-5CC4-5225-CF26EF6DEA9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6" name="Isosceles Triangle 85">
                      <a:extLst>
                        <a:ext uri="{FF2B5EF4-FFF2-40B4-BE49-F238E27FC236}">
                          <a16:creationId xmlns:a16="http://schemas.microsoft.com/office/drawing/2014/main" id="{F48D6F4B-5B96-2771-0D50-A8B498465A4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82" name="Group 81">
                    <a:extLst>
                      <a:ext uri="{FF2B5EF4-FFF2-40B4-BE49-F238E27FC236}">
                        <a16:creationId xmlns:a16="http://schemas.microsoft.com/office/drawing/2014/main" id="{8966440D-27CC-4950-F02C-CF5F7C14770B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1605375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83" name="Straight Connector 82">
                      <a:extLst>
                        <a:ext uri="{FF2B5EF4-FFF2-40B4-BE49-F238E27FC236}">
                          <a16:creationId xmlns:a16="http://schemas.microsoft.com/office/drawing/2014/main" id="{EF56CA27-3458-798D-39C3-CE846ABBD1F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4" name="Isosceles Triangle 83">
                      <a:extLst>
                        <a:ext uri="{FF2B5EF4-FFF2-40B4-BE49-F238E27FC236}">
                          <a16:creationId xmlns:a16="http://schemas.microsoft.com/office/drawing/2014/main" id="{8B773A6A-55BC-46CC-1FD5-DA73F68D1BD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</p:grp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0AD7AA9B-CE85-4966-D483-E76F8368048E}"/>
                </a:ext>
              </a:extLst>
            </p:cNvPr>
            <p:cNvGrpSpPr/>
            <p:nvPr/>
          </p:nvGrpSpPr>
          <p:grpSpPr>
            <a:xfrm>
              <a:off x="6733484" y="4621881"/>
              <a:ext cx="810170" cy="1964515"/>
              <a:chOff x="6946600" y="2562539"/>
              <a:chExt cx="877824" cy="1964515"/>
            </a:xfrm>
          </p:grpSpPr>
          <p:sp>
            <p:nvSpPr>
              <p:cNvPr id="172" name="Rectangle: Rounded Corners 171">
                <a:extLst>
                  <a:ext uri="{FF2B5EF4-FFF2-40B4-BE49-F238E27FC236}">
                    <a16:creationId xmlns:a16="http://schemas.microsoft.com/office/drawing/2014/main" id="{A99990FB-FDAC-36AC-91B7-2D8A83A93C7B}"/>
                  </a:ext>
                </a:extLst>
              </p:cNvPr>
              <p:cNvSpPr/>
              <p:nvPr/>
            </p:nvSpPr>
            <p:spPr>
              <a:xfrm>
                <a:off x="6946600" y="2562539"/>
                <a:ext cx="877824" cy="1964515"/>
              </a:xfrm>
              <a:prstGeom prst="roundRect">
                <a:avLst>
                  <a:gd name="adj" fmla="val 407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EAE003E-C70D-35F6-2A11-BC49D760C794}"/>
                  </a:ext>
                </a:extLst>
              </p:cNvPr>
              <p:cNvGrpSpPr/>
              <p:nvPr/>
            </p:nvGrpSpPr>
            <p:grpSpPr>
              <a:xfrm>
                <a:off x="6973031" y="2621625"/>
                <a:ext cx="815260" cy="1885736"/>
                <a:chOff x="6973031" y="2621625"/>
                <a:chExt cx="815260" cy="1885736"/>
              </a:xfrm>
            </p:grpSpPr>
            <p:grpSp>
              <p:nvGrpSpPr>
                <p:cNvPr id="174" name="Group 173">
                  <a:extLst>
                    <a:ext uri="{FF2B5EF4-FFF2-40B4-BE49-F238E27FC236}">
                      <a16:creationId xmlns:a16="http://schemas.microsoft.com/office/drawing/2014/main" id="{864AD7CE-004B-6CE0-E085-0FFF1BA65D82}"/>
                    </a:ext>
                  </a:extLst>
                </p:cNvPr>
                <p:cNvGrpSpPr/>
                <p:nvPr/>
              </p:nvGrpSpPr>
              <p:grpSpPr>
                <a:xfrm>
                  <a:off x="6973031" y="2621625"/>
                  <a:ext cx="151609" cy="1885736"/>
                  <a:chOff x="3437040" y="1367110"/>
                  <a:chExt cx="151609" cy="1885736"/>
                </a:xfrm>
              </p:grpSpPr>
              <p:grpSp>
                <p:nvGrpSpPr>
                  <p:cNvPr id="250" name="Group 249">
                    <a:extLst>
                      <a:ext uri="{FF2B5EF4-FFF2-40B4-BE49-F238E27FC236}">
                        <a16:creationId xmlns:a16="http://schemas.microsoft.com/office/drawing/2014/main" id="{D8577A86-55C5-B7E1-CC92-CE86904A36DB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84904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72" name="Straight Connector 271">
                      <a:extLst>
                        <a:ext uri="{FF2B5EF4-FFF2-40B4-BE49-F238E27FC236}">
                          <a16:creationId xmlns:a16="http://schemas.microsoft.com/office/drawing/2014/main" id="{1969708A-F1E3-B136-CADF-15E7A706402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3" name="Isosceles Triangle 272">
                      <a:extLst>
                        <a:ext uri="{FF2B5EF4-FFF2-40B4-BE49-F238E27FC236}">
                          <a16:creationId xmlns:a16="http://schemas.microsoft.com/office/drawing/2014/main" id="{AE7F4C45-63C4-E9F3-68AB-7EF81993B8E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51" name="Group 250">
                    <a:extLst>
                      <a:ext uri="{FF2B5EF4-FFF2-40B4-BE49-F238E27FC236}">
                        <a16:creationId xmlns:a16="http://schemas.microsoft.com/office/drawing/2014/main" id="{8D20A2BE-F38B-298B-DD73-B3FE1E1094EA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208730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70" name="Straight Connector 269">
                      <a:extLst>
                        <a:ext uri="{FF2B5EF4-FFF2-40B4-BE49-F238E27FC236}">
                          <a16:creationId xmlns:a16="http://schemas.microsoft.com/office/drawing/2014/main" id="{AD4D1052-6668-6A39-1B24-5F50BDD7A71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1" name="Isosceles Triangle 270">
                      <a:extLst>
                        <a:ext uri="{FF2B5EF4-FFF2-40B4-BE49-F238E27FC236}">
                          <a16:creationId xmlns:a16="http://schemas.microsoft.com/office/drawing/2014/main" id="{2E660F2D-8609-4E1E-9CA6-E27C2F7C19B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52" name="Group 251">
                    <a:extLst>
                      <a:ext uri="{FF2B5EF4-FFF2-40B4-BE49-F238E27FC236}">
                        <a16:creationId xmlns:a16="http://schemas.microsoft.com/office/drawing/2014/main" id="{9E77A768-54C1-6747-0B9D-2096697C2033}"/>
                      </a:ext>
                    </a:extLst>
                  </p:cNvPr>
                  <p:cNvGrpSpPr/>
                  <p:nvPr/>
                </p:nvGrpSpPr>
                <p:grpSpPr>
                  <a:xfrm>
                    <a:off x="3444013" y="232557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68" name="Straight Connector 267">
                      <a:extLst>
                        <a:ext uri="{FF2B5EF4-FFF2-40B4-BE49-F238E27FC236}">
                          <a16:creationId xmlns:a16="http://schemas.microsoft.com/office/drawing/2014/main" id="{7F3ED607-5F05-1E04-0212-A6CC375C2C9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9" name="Isosceles Triangle 268">
                      <a:extLst>
                        <a:ext uri="{FF2B5EF4-FFF2-40B4-BE49-F238E27FC236}">
                          <a16:creationId xmlns:a16="http://schemas.microsoft.com/office/drawing/2014/main" id="{4E317B17-F74F-478E-0314-B663D902858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53" name="Group 252">
                    <a:extLst>
                      <a:ext uri="{FF2B5EF4-FFF2-40B4-BE49-F238E27FC236}">
                        <a16:creationId xmlns:a16="http://schemas.microsoft.com/office/drawing/2014/main" id="{CA121900-7C85-65BB-460B-76D7171D0F7B}"/>
                      </a:ext>
                    </a:extLst>
                  </p:cNvPr>
                  <p:cNvGrpSpPr/>
                  <p:nvPr/>
                </p:nvGrpSpPr>
                <p:grpSpPr>
                  <a:xfrm>
                    <a:off x="3440818" y="256383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66" name="Straight Connector 265">
                      <a:extLst>
                        <a:ext uri="{FF2B5EF4-FFF2-40B4-BE49-F238E27FC236}">
                          <a16:creationId xmlns:a16="http://schemas.microsoft.com/office/drawing/2014/main" id="{7CB7D681-68A4-2002-07A8-8E2FFF858F3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7" name="Isosceles Triangle 266">
                      <a:extLst>
                        <a:ext uri="{FF2B5EF4-FFF2-40B4-BE49-F238E27FC236}">
                          <a16:creationId xmlns:a16="http://schemas.microsoft.com/office/drawing/2014/main" id="{C504182C-028C-C783-0056-86641785B1B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54" name="Group 253">
                    <a:extLst>
                      <a:ext uri="{FF2B5EF4-FFF2-40B4-BE49-F238E27FC236}">
                        <a16:creationId xmlns:a16="http://schemas.microsoft.com/office/drawing/2014/main" id="{7E8A0282-70BD-B1EC-4A57-C6C32E08608F}"/>
                      </a:ext>
                    </a:extLst>
                  </p:cNvPr>
                  <p:cNvGrpSpPr/>
                  <p:nvPr/>
                </p:nvGrpSpPr>
                <p:grpSpPr>
                  <a:xfrm>
                    <a:off x="3440235" y="2809471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64" name="Straight Connector 263">
                      <a:extLst>
                        <a:ext uri="{FF2B5EF4-FFF2-40B4-BE49-F238E27FC236}">
                          <a16:creationId xmlns:a16="http://schemas.microsoft.com/office/drawing/2014/main" id="{D4CBA43F-8F46-AC3A-8684-1E8FD8BB245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5" name="Isosceles Triangle 264">
                      <a:extLst>
                        <a:ext uri="{FF2B5EF4-FFF2-40B4-BE49-F238E27FC236}">
                          <a16:creationId xmlns:a16="http://schemas.microsoft.com/office/drawing/2014/main" id="{26A1CBEF-016D-7A0B-2AAD-A8A7B308E445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55" name="Group 254">
                    <a:extLst>
                      <a:ext uri="{FF2B5EF4-FFF2-40B4-BE49-F238E27FC236}">
                        <a16:creationId xmlns:a16="http://schemas.microsoft.com/office/drawing/2014/main" id="{F1CDA103-DA0A-DACF-5F55-B78C5527B6B5}"/>
                      </a:ext>
                    </a:extLst>
                  </p:cNvPr>
                  <p:cNvGrpSpPr/>
                  <p:nvPr/>
                </p:nvGrpSpPr>
                <p:grpSpPr>
                  <a:xfrm>
                    <a:off x="3437040" y="3047736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62" name="Straight Connector 261">
                      <a:extLst>
                        <a:ext uri="{FF2B5EF4-FFF2-40B4-BE49-F238E27FC236}">
                          <a16:creationId xmlns:a16="http://schemas.microsoft.com/office/drawing/2014/main" id="{A73C4CA1-869A-85A6-23E6-0C93DC29AF4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3" name="Isosceles Triangle 262">
                      <a:extLst>
                        <a:ext uri="{FF2B5EF4-FFF2-40B4-BE49-F238E27FC236}">
                          <a16:creationId xmlns:a16="http://schemas.microsoft.com/office/drawing/2014/main" id="{DCBBC435-CB13-EA03-E6DA-657294A0C04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56" name="Group 255">
                    <a:extLst>
                      <a:ext uri="{FF2B5EF4-FFF2-40B4-BE49-F238E27FC236}">
                        <a16:creationId xmlns:a16="http://schemas.microsoft.com/office/drawing/2014/main" id="{F88B383B-5C9E-FFDE-768C-67D4C8502169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367110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60" name="Straight Connector 259">
                      <a:extLst>
                        <a:ext uri="{FF2B5EF4-FFF2-40B4-BE49-F238E27FC236}">
                          <a16:creationId xmlns:a16="http://schemas.microsoft.com/office/drawing/2014/main" id="{EF3EFE87-2C94-DD60-901F-1BB7F57F54D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1" name="Isosceles Triangle 260">
                      <a:extLst>
                        <a:ext uri="{FF2B5EF4-FFF2-40B4-BE49-F238E27FC236}">
                          <a16:creationId xmlns:a16="http://schemas.microsoft.com/office/drawing/2014/main" id="{E231A6F9-0AE3-576E-A5DF-6B778292681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57" name="Group 256">
                    <a:extLst>
                      <a:ext uri="{FF2B5EF4-FFF2-40B4-BE49-F238E27FC236}">
                        <a16:creationId xmlns:a16="http://schemas.microsoft.com/office/drawing/2014/main" id="{6A9499E6-A077-FA54-E48B-AD0EB8EEF87D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1605375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58" name="Straight Connector 257">
                      <a:extLst>
                        <a:ext uri="{FF2B5EF4-FFF2-40B4-BE49-F238E27FC236}">
                          <a16:creationId xmlns:a16="http://schemas.microsoft.com/office/drawing/2014/main" id="{687FDAD1-6354-5346-A0D7-1A65A2C9480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9" name="Isosceles Triangle 258">
                      <a:extLst>
                        <a:ext uri="{FF2B5EF4-FFF2-40B4-BE49-F238E27FC236}">
                          <a16:creationId xmlns:a16="http://schemas.microsoft.com/office/drawing/2014/main" id="{05C62AB5-E857-44F1-7608-84CEF82E71B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  <p:grpSp>
              <p:nvGrpSpPr>
                <p:cNvPr id="175" name="Group 174">
                  <a:extLst>
                    <a:ext uri="{FF2B5EF4-FFF2-40B4-BE49-F238E27FC236}">
                      <a16:creationId xmlns:a16="http://schemas.microsoft.com/office/drawing/2014/main" id="{B7D01540-93DA-BE28-245D-8722D6D69C94}"/>
                    </a:ext>
                  </a:extLst>
                </p:cNvPr>
                <p:cNvGrpSpPr/>
                <p:nvPr/>
              </p:nvGrpSpPr>
              <p:grpSpPr>
                <a:xfrm>
                  <a:off x="7200931" y="2621625"/>
                  <a:ext cx="151609" cy="1885736"/>
                  <a:chOff x="3437040" y="1367110"/>
                  <a:chExt cx="151609" cy="1885736"/>
                </a:xfrm>
              </p:grpSpPr>
              <p:grpSp>
                <p:nvGrpSpPr>
                  <p:cNvPr id="226" name="Group 225">
                    <a:extLst>
                      <a:ext uri="{FF2B5EF4-FFF2-40B4-BE49-F238E27FC236}">
                        <a16:creationId xmlns:a16="http://schemas.microsoft.com/office/drawing/2014/main" id="{42B73667-D0E2-FBFE-A009-F5C3471C78E8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84904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48" name="Straight Connector 247">
                      <a:extLst>
                        <a:ext uri="{FF2B5EF4-FFF2-40B4-BE49-F238E27FC236}">
                          <a16:creationId xmlns:a16="http://schemas.microsoft.com/office/drawing/2014/main" id="{4892C3CF-A2CD-F067-B351-ED53D7EF567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49" name="Isosceles Triangle 248">
                      <a:extLst>
                        <a:ext uri="{FF2B5EF4-FFF2-40B4-BE49-F238E27FC236}">
                          <a16:creationId xmlns:a16="http://schemas.microsoft.com/office/drawing/2014/main" id="{7209C8BE-3150-BFDC-D8E4-B2238D679C0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27" name="Group 226">
                    <a:extLst>
                      <a:ext uri="{FF2B5EF4-FFF2-40B4-BE49-F238E27FC236}">
                        <a16:creationId xmlns:a16="http://schemas.microsoft.com/office/drawing/2014/main" id="{C7A59C1D-9718-B30F-1166-76959AB53E7A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208730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46" name="Straight Connector 245">
                      <a:extLst>
                        <a:ext uri="{FF2B5EF4-FFF2-40B4-BE49-F238E27FC236}">
                          <a16:creationId xmlns:a16="http://schemas.microsoft.com/office/drawing/2014/main" id="{4F6297B1-BCE3-DFB2-A16C-EBA568E5131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47" name="Isosceles Triangle 246">
                      <a:extLst>
                        <a:ext uri="{FF2B5EF4-FFF2-40B4-BE49-F238E27FC236}">
                          <a16:creationId xmlns:a16="http://schemas.microsoft.com/office/drawing/2014/main" id="{FA16D149-80A5-4C85-F236-B875EDE7F34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28" name="Group 227">
                    <a:extLst>
                      <a:ext uri="{FF2B5EF4-FFF2-40B4-BE49-F238E27FC236}">
                        <a16:creationId xmlns:a16="http://schemas.microsoft.com/office/drawing/2014/main" id="{914C0F4A-BEC3-6755-EC5E-82F730B3AB45}"/>
                      </a:ext>
                    </a:extLst>
                  </p:cNvPr>
                  <p:cNvGrpSpPr/>
                  <p:nvPr/>
                </p:nvGrpSpPr>
                <p:grpSpPr>
                  <a:xfrm>
                    <a:off x="3444013" y="232557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44" name="Straight Connector 243">
                      <a:extLst>
                        <a:ext uri="{FF2B5EF4-FFF2-40B4-BE49-F238E27FC236}">
                          <a16:creationId xmlns:a16="http://schemas.microsoft.com/office/drawing/2014/main" id="{A754ECC7-627C-9260-5828-3792A7AC151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45" name="Isosceles Triangle 244">
                      <a:extLst>
                        <a:ext uri="{FF2B5EF4-FFF2-40B4-BE49-F238E27FC236}">
                          <a16:creationId xmlns:a16="http://schemas.microsoft.com/office/drawing/2014/main" id="{93DB5B8D-FF2B-A044-F95B-F5BBD1014EE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29" name="Group 228">
                    <a:extLst>
                      <a:ext uri="{FF2B5EF4-FFF2-40B4-BE49-F238E27FC236}">
                        <a16:creationId xmlns:a16="http://schemas.microsoft.com/office/drawing/2014/main" id="{AAA23BBA-C42B-AB6C-9A55-0BA7D27E3402}"/>
                      </a:ext>
                    </a:extLst>
                  </p:cNvPr>
                  <p:cNvGrpSpPr/>
                  <p:nvPr/>
                </p:nvGrpSpPr>
                <p:grpSpPr>
                  <a:xfrm>
                    <a:off x="3440818" y="256383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42" name="Straight Connector 241">
                      <a:extLst>
                        <a:ext uri="{FF2B5EF4-FFF2-40B4-BE49-F238E27FC236}">
                          <a16:creationId xmlns:a16="http://schemas.microsoft.com/office/drawing/2014/main" id="{0FC62B8A-D311-0339-816A-729D3A61C18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43" name="Isosceles Triangle 242">
                      <a:extLst>
                        <a:ext uri="{FF2B5EF4-FFF2-40B4-BE49-F238E27FC236}">
                          <a16:creationId xmlns:a16="http://schemas.microsoft.com/office/drawing/2014/main" id="{F214C613-4853-89F4-CA31-EF6A5DF9EA7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30" name="Group 229">
                    <a:extLst>
                      <a:ext uri="{FF2B5EF4-FFF2-40B4-BE49-F238E27FC236}">
                        <a16:creationId xmlns:a16="http://schemas.microsoft.com/office/drawing/2014/main" id="{9F163C62-260B-2933-7752-82E08158FCA4}"/>
                      </a:ext>
                    </a:extLst>
                  </p:cNvPr>
                  <p:cNvGrpSpPr/>
                  <p:nvPr/>
                </p:nvGrpSpPr>
                <p:grpSpPr>
                  <a:xfrm>
                    <a:off x="3440235" y="2809471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40" name="Straight Connector 239">
                      <a:extLst>
                        <a:ext uri="{FF2B5EF4-FFF2-40B4-BE49-F238E27FC236}">
                          <a16:creationId xmlns:a16="http://schemas.microsoft.com/office/drawing/2014/main" id="{E90A8A9D-7DC5-F2BD-57EA-0638412C3B4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41" name="Isosceles Triangle 240">
                      <a:extLst>
                        <a:ext uri="{FF2B5EF4-FFF2-40B4-BE49-F238E27FC236}">
                          <a16:creationId xmlns:a16="http://schemas.microsoft.com/office/drawing/2014/main" id="{C9FF242C-CFFC-E368-7073-352085A862D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31" name="Group 230">
                    <a:extLst>
                      <a:ext uri="{FF2B5EF4-FFF2-40B4-BE49-F238E27FC236}">
                        <a16:creationId xmlns:a16="http://schemas.microsoft.com/office/drawing/2014/main" id="{8BEB8E33-F7C8-D74F-1B4F-21CB06B7BB95}"/>
                      </a:ext>
                    </a:extLst>
                  </p:cNvPr>
                  <p:cNvGrpSpPr/>
                  <p:nvPr/>
                </p:nvGrpSpPr>
                <p:grpSpPr>
                  <a:xfrm>
                    <a:off x="3437040" y="3047736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38" name="Straight Connector 237">
                      <a:extLst>
                        <a:ext uri="{FF2B5EF4-FFF2-40B4-BE49-F238E27FC236}">
                          <a16:creationId xmlns:a16="http://schemas.microsoft.com/office/drawing/2014/main" id="{FF06BDE2-9B3B-1626-D722-BF8D4C62464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9" name="Isosceles Triangle 238">
                      <a:extLst>
                        <a:ext uri="{FF2B5EF4-FFF2-40B4-BE49-F238E27FC236}">
                          <a16:creationId xmlns:a16="http://schemas.microsoft.com/office/drawing/2014/main" id="{B9AC8092-81D6-6BD3-95A0-287FC042182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32" name="Group 231">
                    <a:extLst>
                      <a:ext uri="{FF2B5EF4-FFF2-40B4-BE49-F238E27FC236}">
                        <a16:creationId xmlns:a16="http://schemas.microsoft.com/office/drawing/2014/main" id="{5B11AECE-712A-C46C-354E-5FE268A69600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367110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36" name="Straight Connector 235">
                      <a:extLst>
                        <a:ext uri="{FF2B5EF4-FFF2-40B4-BE49-F238E27FC236}">
                          <a16:creationId xmlns:a16="http://schemas.microsoft.com/office/drawing/2014/main" id="{C0B0DB87-B9D6-6F40-44B6-18244BC5275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7" name="Isosceles Triangle 236">
                      <a:extLst>
                        <a:ext uri="{FF2B5EF4-FFF2-40B4-BE49-F238E27FC236}">
                          <a16:creationId xmlns:a16="http://schemas.microsoft.com/office/drawing/2014/main" id="{7B4333A4-C0C3-50C9-F6F6-E1EC93D6D76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33" name="Group 232">
                    <a:extLst>
                      <a:ext uri="{FF2B5EF4-FFF2-40B4-BE49-F238E27FC236}">
                        <a16:creationId xmlns:a16="http://schemas.microsoft.com/office/drawing/2014/main" id="{1CD74478-62F0-03C7-A89D-76E1F2022AFE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1605375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34" name="Straight Connector 233">
                      <a:extLst>
                        <a:ext uri="{FF2B5EF4-FFF2-40B4-BE49-F238E27FC236}">
                          <a16:creationId xmlns:a16="http://schemas.microsoft.com/office/drawing/2014/main" id="{513CB69B-3838-9013-C368-9CBB3626B68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5" name="Isosceles Triangle 234">
                      <a:extLst>
                        <a:ext uri="{FF2B5EF4-FFF2-40B4-BE49-F238E27FC236}">
                          <a16:creationId xmlns:a16="http://schemas.microsoft.com/office/drawing/2014/main" id="{2896F308-06EE-45CD-03EF-AE0C0F90ABA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E5DEB898-C852-CD74-6B87-36E13A03FCEE}"/>
                    </a:ext>
                  </a:extLst>
                </p:cNvPr>
                <p:cNvGrpSpPr/>
                <p:nvPr/>
              </p:nvGrpSpPr>
              <p:grpSpPr>
                <a:xfrm>
                  <a:off x="7423627" y="2621625"/>
                  <a:ext cx="151609" cy="1885736"/>
                  <a:chOff x="3437040" y="1367110"/>
                  <a:chExt cx="151609" cy="1885736"/>
                </a:xfrm>
              </p:grpSpPr>
              <p:grpSp>
                <p:nvGrpSpPr>
                  <p:cNvPr id="202" name="Group 201">
                    <a:extLst>
                      <a:ext uri="{FF2B5EF4-FFF2-40B4-BE49-F238E27FC236}">
                        <a16:creationId xmlns:a16="http://schemas.microsoft.com/office/drawing/2014/main" id="{AA0EA8FC-A952-57A4-2186-1E59EB4F75A7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84904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24" name="Straight Connector 223">
                      <a:extLst>
                        <a:ext uri="{FF2B5EF4-FFF2-40B4-BE49-F238E27FC236}">
                          <a16:creationId xmlns:a16="http://schemas.microsoft.com/office/drawing/2014/main" id="{E44C8D93-8CE6-0712-F2C4-1B1023A1C17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25" name="Isosceles Triangle 224">
                      <a:extLst>
                        <a:ext uri="{FF2B5EF4-FFF2-40B4-BE49-F238E27FC236}">
                          <a16:creationId xmlns:a16="http://schemas.microsoft.com/office/drawing/2014/main" id="{DE9E7629-80CB-8842-2523-361371A15E1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03" name="Group 202">
                    <a:extLst>
                      <a:ext uri="{FF2B5EF4-FFF2-40B4-BE49-F238E27FC236}">
                        <a16:creationId xmlns:a16="http://schemas.microsoft.com/office/drawing/2014/main" id="{6FD52F92-B068-A667-7942-C8F2608B9B1F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208730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22" name="Straight Connector 221">
                      <a:extLst>
                        <a:ext uri="{FF2B5EF4-FFF2-40B4-BE49-F238E27FC236}">
                          <a16:creationId xmlns:a16="http://schemas.microsoft.com/office/drawing/2014/main" id="{D3564BAF-26F3-8E41-56CA-62F776444F3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23" name="Isosceles Triangle 222">
                      <a:extLst>
                        <a:ext uri="{FF2B5EF4-FFF2-40B4-BE49-F238E27FC236}">
                          <a16:creationId xmlns:a16="http://schemas.microsoft.com/office/drawing/2014/main" id="{74244970-64F6-050A-0BE1-3F7FD304F185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04" name="Group 203">
                    <a:extLst>
                      <a:ext uri="{FF2B5EF4-FFF2-40B4-BE49-F238E27FC236}">
                        <a16:creationId xmlns:a16="http://schemas.microsoft.com/office/drawing/2014/main" id="{DBB79893-59CB-BD40-92CD-DDAF38FA9678}"/>
                      </a:ext>
                    </a:extLst>
                  </p:cNvPr>
                  <p:cNvGrpSpPr/>
                  <p:nvPr/>
                </p:nvGrpSpPr>
                <p:grpSpPr>
                  <a:xfrm>
                    <a:off x="3444013" y="232557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20" name="Straight Connector 219">
                      <a:extLst>
                        <a:ext uri="{FF2B5EF4-FFF2-40B4-BE49-F238E27FC236}">
                          <a16:creationId xmlns:a16="http://schemas.microsoft.com/office/drawing/2014/main" id="{1FE9AEB7-B210-83A9-0770-7231B184824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21" name="Isosceles Triangle 220">
                      <a:extLst>
                        <a:ext uri="{FF2B5EF4-FFF2-40B4-BE49-F238E27FC236}">
                          <a16:creationId xmlns:a16="http://schemas.microsoft.com/office/drawing/2014/main" id="{9F6E9C0D-7BCD-F7EE-F7A8-BE52184D5D15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05" name="Group 204">
                    <a:extLst>
                      <a:ext uri="{FF2B5EF4-FFF2-40B4-BE49-F238E27FC236}">
                        <a16:creationId xmlns:a16="http://schemas.microsoft.com/office/drawing/2014/main" id="{C266F4FE-A251-9263-26F9-9FB3C33E6F68}"/>
                      </a:ext>
                    </a:extLst>
                  </p:cNvPr>
                  <p:cNvGrpSpPr/>
                  <p:nvPr/>
                </p:nvGrpSpPr>
                <p:grpSpPr>
                  <a:xfrm>
                    <a:off x="3440818" y="256383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18" name="Straight Connector 217">
                      <a:extLst>
                        <a:ext uri="{FF2B5EF4-FFF2-40B4-BE49-F238E27FC236}">
                          <a16:creationId xmlns:a16="http://schemas.microsoft.com/office/drawing/2014/main" id="{A2AC7560-18B0-AC7A-7523-5CF50D0C7BB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9" name="Isosceles Triangle 218">
                      <a:extLst>
                        <a:ext uri="{FF2B5EF4-FFF2-40B4-BE49-F238E27FC236}">
                          <a16:creationId xmlns:a16="http://schemas.microsoft.com/office/drawing/2014/main" id="{9AEC04D7-7EF2-158C-740B-C7FB6972442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06" name="Group 205">
                    <a:extLst>
                      <a:ext uri="{FF2B5EF4-FFF2-40B4-BE49-F238E27FC236}">
                        <a16:creationId xmlns:a16="http://schemas.microsoft.com/office/drawing/2014/main" id="{220F47B2-CC25-8376-61F4-2AF3A7FAB0F8}"/>
                      </a:ext>
                    </a:extLst>
                  </p:cNvPr>
                  <p:cNvGrpSpPr/>
                  <p:nvPr/>
                </p:nvGrpSpPr>
                <p:grpSpPr>
                  <a:xfrm>
                    <a:off x="3440235" y="2809471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16" name="Straight Connector 215">
                      <a:extLst>
                        <a:ext uri="{FF2B5EF4-FFF2-40B4-BE49-F238E27FC236}">
                          <a16:creationId xmlns:a16="http://schemas.microsoft.com/office/drawing/2014/main" id="{7047F579-50F1-479C-FBF8-A140591FD57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7" name="Isosceles Triangle 216">
                      <a:extLst>
                        <a:ext uri="{FF2B5EF4-FFF2-40B4-BE49-F238E27FC236}">
                          <a16:creationId xmlns:a16="http://schemas.microsoft.com/office/drawing/2014/main" id="{4BF2B67E-32C1-4D49-8428-E8E7DD2722D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07" name="Group 206">
                    <a:extLst>
                      <a:ext uri="{FF2B5EF4-FFF2-40B4-BE49-F238E27FC236}">
                        <a16:creationId xmlns:a16="http://schemas.microsoft.com/office/drawing/2014/main" id="{8BB84785-0595-73E1-79ED-C29A00A0254F}"/>
                      </a:ext>
                    </a:extLst>
                  </p:cNvPr>
                  <p:cNvGrpSpPr/>
                  <p:nvPr/>
                </p:nvGrpSpPr>
                <p:grpSpPr>
                  <a:xfrm>
                    <a:off x="3437040" y="3047736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14" name="Straight Connector 213">
                      <a:extLst>
                        <a:ext uri="{FF2B5EF4-FFF2-40B4-BE49-F238E27FC236}">
                          <a16:creationId xmlns:a16="http://schemas.microsoft.com/office/drawing/2014/main" id="{F6E3C949-1770-646F-3C7F-A2FE8FB643F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5" name="Isosceles Triangle 214">
                      <a:extLst>
                        <a:ext uri="{FF2B5EF4-FFF2-40B4-BE49-F238E27FC236}">
                          <a16:creationId xmlns:a16="http://schemas.microsoft.com/office/drawing/2014/main" id="{F455135A-3184-FAD1-0E34-03650899B19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08" name="Group 207">
                    <a:extLst>
                      <a:ext uri="{FF2B5EF4-FFF2-40B4-BE49-F238E27FC236}">
                        <a16:creationId xmlns:a16="http://schemas.microsoft.com/office/drawing/2014/main" id="{C1504DFA-0BB7-F39C-123C-6F82622FB007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367110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12" name="Straight Connector 211">
                      <a:extLst>
                        <a:ext uri="{FF2B5EF4-FFF2-40B4-BE49-F238E27FC236}">
                          <a16:creationId xmlns:a16="http://schemas.microsoft.com/office/drawing/2014/main" id="{8E71FEFB-88E7-8E4D-41D9-7D09B709BCC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3" name="Isosceles Triangle 212">
                      <a:extLst>
                        <a:ext uri="{FF2B5EF4-FFF2-40B4-BE49-F238E27FC236}">
                          <a16:creationId xmlns:a16="http://schemas.microsoft.com/office/drawing/2014/main" id="{A1327F86-F61B-BEB8-BA8C-4A31146A0C8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09" name="Group 208">
                    <a:extLst>
                      <a:ext uri="{FF2B5EF4-FFF2-40B4-BE49-F238E27FC236}">
                        <a16:creationId xmlns:a16="http://schemas.microsoft.com/office/drawing/2014/main" id="{5E08DF60-83BB-91FC-985D-7FBB5AFC7E24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1605375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10" name="Straight Connector 209">
                      <a:extLst>
                        <a:ext uri="{FF2B5EF4-FFF2-40B4-BE49-F238E27FC236}">
                          <a16:creationId xmlns:a16="http://schemas.microsoft.com/office/drawing/2014/main" id="{0EEFFD3A-A21A-4FBF-6355-2C0AF3C8913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1" name="Isosceles Triangle 210">
                      <a:extLst>
                        <a:ext uri="{FF2B5EF4-FFF2-40B4-BE49-F238E27FC236}">
                          <a16:creationId xmlns:a16="http://schemas.microsoft.com/office/drawing/2014/main" id="{19F8424E-5880-46FC-F610-29512CDB156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518F7970-3CA4-53B1-78A2-CD0CD7D29EC8}"/>
                    </a:ext>
                  </a:extLst>
                </p:cNvPr>
                <p:cNvGrpSpPr/>
                <p:nvPr/>
              </p:nvGrpSpPr>
              <p:grpSpPr>
                <a:xfrm>
                  <a:off x="7636682" y="2621625"/>
                  <a:ext cx="151609" cy="1885736"/>
                  <a:chOff x="3437040" y="1367110"/>
                  <a:chExt cx="151609" cy="1885736"/>
                </a:xfrm>
              </p:grpSpPr>
              <p:grpSp>
                <p:nvGrpSpPr>
                  <p:cNvPr id="178" name="Group 177">
                    <a:extLst>
                      <a:ext uri="{FF2B5EF4-FFF2-40B4-BE49-F238E27FC236}">
                        <a16:creationId xmlns:a16="http://schemas.microsoft.com/office/drawing/2014/main" id="{A72E085F-E46E-B94B-7BD8-8F366B20606E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84904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00" name="Straight Connector 199">
                      <a:extLst>
                        <a:ext uri="{FF2B5EF4-FFF2-40B4-BE49-F238E27FC236}">
                          <a16:creationId xmlns:a16="http://schemas.microsoft.com/office/drawing/2014/main" id="{5A345118-C90C-6C17-4E55-D80E2F01BA7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01" name="Isosceles Triangle 200">
                      <a:extLst>
                        <a:ext uri="{FF2B5EF4-FFF2-40B4-BE49-F238E27FC236}">
                          <a16:creationId xmlns:a16="http://schemas.microsoft.com/office/drawing/2014/main" id="{3D9AD3A1-1D69-C99C-3394-77526CE5CBE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79" name="Group 178">
                    <a:extLst>
                      <a:ext uri="{FF2B5EF4-FFF2-40B4-BE49-F238E27FC236}">
                        <a16:creationId xmlns:a16="http://schemas.microsoft.com/office/drawing/2014/main" id="{18CFDF19-18C5-1CF7-0B99-56FAF2D8BF00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208730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98" name="Straight Connector 197">
                      <a:extLst>
                        <a:ext uri="{FF2B5EF4-FFF2-40B4-BE49-F238E27FC236}">
                          <a16:creationId xmlns:a16="http://schemas.microsoft.com/office/drawing/2014/main" id="{8DEAE4B5-C091-2138-F250-34F4C8EE2C4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9" name="Isosceles Triangle 198">
                      <a:extLst>
                        <a:ext uri="{FF2B5EF4-FFF2-40B4-BE49-F238E27FC236}">
                          <a16:creationId xmlns:a16="http://schemas.microsoft.com/office/drawing/2014/main" id="{5F7B4395-6DEA-389A-8764-05A16E825C4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80" name="Group 179">
                    <a:extLst>
                      <a:ext uri="{FF2B5EF4-FFF2-40B4-BE49-F238E27FC236}">
                        <a16:creationId xmlns:a16="http://schemas.microsoft.com/office/drawing/2014/main" id="{DC6F98AA-C83C-1E4C-3AF9-AECF48180598}"/>
                      </a:ext>
                    </a:extLst>
                  </p:cNvPr>
                  <p:cNvGrpSpPr/>
                  <p:nvPr/>
                </p:nvGrpSpPr>
                <p:grpSpPr>
                  <a:xfrm>
                    <a:off x="3444013" y="232557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96" name="Straight Connector 195">
                      <a:extLst>
                        <a:ext uri="{FF2B5EF4-FFF2-40B4-BE49-F238E27FC236}">
                          <a16:creationId xmlns:a16="http://schemas.microsoft.com/office/drawing/2014/main" id="{6CB9680D-B3AE-71CD-47B1-34775D9E346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7" name="Isosceles Triangle 196">
                      <a:extLst>
                        <a:ext uri="{FF2B5EF4-FFF2-40B4-BE49-F238E27FC236}">
                          <a16:creationId xmlns:a16="http://schemas.microsoft.com/office/drawing/2014/main" id="{708CD35D-BC88-0076-A245-A1AED68EF46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81" name="Group 180">
                    <a:extLst>
                      <a:ext uri="{FF2B5EF4-FFF2-40B4-BE49-F238E27FC236}">
                        <a16:creationId xmlns:a16="http://schemas.microsoft.com/office/drawing/2014/main" id="{10D9CBBC-540B-47B8-D35C-6418E54C869A}"/>
                      </a:ext>
                    </a:extLst>
                  </p:cNvPr>
                  <p:cNvGrpSpPr/>
                  <p:nvPr/>
                </p:nvGrpSpPr>
                <p:grpSpPr>
                  <a:xfrm>
                    <a:off x="3440818" y="256383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94" name="Straight Connector 193">
                      <a:extLst>
                        <a:ext uri="{FF2B5EF4-FFF2-40B4-BE49-F238E27FC236}">
                          <a16:creationId xmlns:a16="http://schemas.microsoft.com/office/drawing/2014/main" id="{CBFB6F55-52BC-4821-2D1A-66016CC0D52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5" name="Isosceles Triangle 194">
                      <a:extLst>
                        <a:ext uri="{FF2B5EF4-FFF2-40B4-BE49-F238E27FC236}">
                          <a16:creationId xmlns:a16="http://schemas.microsoft.com/office/drawing/2014/main" id="{2F99C639-1951-70E2-B10D-AF002780788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82" name="Group 181">
                    <a:extLst>
                      <a:ext uri="{FF2B5EF4-FFF2-40B4-BE49-F238E27FC236}">
                        <a16:creationId xmlns:a16="http://schemas.microsoft.com/office/drawing/2014/main" id="{FD00C12D-DA9B-34E4-0F19-249DFF30616A}"/>
                      </a:ext>
                    </a:extLst>
                  </p:cNvPr>
                  <p:cNvGrpSpPr/>
                  <p:nvPr/>
                </p:nvGrpSpPr>
                <p:grpSpPr>
                  <a:xfrm>
                    <a:off x="3440235" y="2809471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92" name="Straight Connector 191">
                      <a:extLst>
                        <a:ext uri="{FF2B5EF4-FFF2-40B4-BE49-F238E27FC236}">
                          <a16:creationId xmlns:a16="http://schemas.microsoft.com/office/drawing/2014/main" id="{4B2B1DF8-09C4-F883-E6AF-FB6E52FF581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3" name="Isosceles Triangle 192">
                      <a:extLst>
                        <a:ext uri="{FF2B5EF4-FFF2-40B4-BE49-F238E27FC236}">
                          <a16:creationId xmlns:a16="http://schemas.microsoft.com/office/drawing/2014/main" id="{6CFD10C9-5C5B-E5D6-D18D-303264A58E2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83" name="Group 182">
                    <a:extLst>
                      <a:ext uri="{FF2B5EF4-FFF2-40B4-BE49-F238E27FC236}">
                        <a16:creationId xmlns:a16="http://schemas.microsoft.com/office/drawing/2014/main" id="{5E521CB5-4F9E-62F0-4ACE-1766D1B7597D}"/>
                      </a:ext>
                    </a:extLst>
                  </p:cNvPr>
                  <p:cNvGrpSpPr/>
                  <p:nvPr/>
                </p:nvGrpSpPr>
                <p:grpSpPr>
                  <a:xfrm>
                    <a:off x="3437040" y="3047736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90" name="Straight Connector 189">
                      <a:extLst>
                        <a:ext uri="{FF2B5EF4-FFF2-40B4-BE49-F238E27FC236}">
                          <a16:creationId xmlns:a16="http://schemas.microsoft.com/office/drawing/2014/main" id="{F8D40F30-63F8-859D-62B3-31181606DF8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1" name="Isosceles Triangle 190">
                      <a:extLst>
                        <a:ext uri="{FF2B5EF4-FFF2-40B4-BE49-F238E27FC236}">
                          <a16:creationId xmlns:a16="http://schemas.microsoft.com/office/drawing/2014/main" id="{C109BEF1-3DC0-A9EF-92E9-77BC032D9E2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84" name="Group 183">
                    <a:extLst>
                      <a:ext uri="{FF2B5EF4-FFF2-40B4-BE49-F238E27FC236}">
                        <a16:creationId xmlns:a16="http://schemas.microsoft.com/office/drawing/2014/main" id="{C0AF7C34-81FE-17D2-15DA-EF2CC8FA0C63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367110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88" name="Straight Connector 187">
                      <a:extLst>
                        <a:ext uri="{FF2B5EF4-FFF2-40B4-BE49-F238E27FC236}">
                          <a16:creationId xmlns:a16="http://schemas.microsoft.com/office/drawing/2014/main" id="{C726E240-412A-A633-162A-37169948343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9" name="Isosceles Triangle 188">
                      <a:extLst>
                        <a:ext uri="{FF2B5EF4-FFF2-40B4-BE49-F238E27FC236}">
                          <a16:creationId xmlns:a16="http://schemas.microsoft.com/office/drawing/2014/main" id="{50BA5184-BAEE-7148-B145-63AE6CE7C67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85" name="Group 184">
                    <a:extLst>
                      <a:ext uri="{FF2B5EF4-FFF2-40B4-BE49-F238E27FC236}">
                        <a16:creationId xmlns:a16="http://schemas.microsoft.com/office/drawing/2014/main" id="{6B4A47B1-19C6-5C90-1709-71E3A63BA919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1605375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86" name="Straight Connector 185">
                      <a:extLst>
                        <a:ext uri="{FF2B5EF4-FFF2-40B4-BE49-F238E27FC236}">
                          <a16:creationId xmlns:a16="http://schemas.microsoft.com/office/drawing/2014/main" id="{83AEE6AF-89D2-7AB7-10A2-C0EFE8B3504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7" name="Isosceles Triangle 186">
                      <a:extLst>
                        <a:ext uri="{FF2B5EF4-FFF2-40B4-BE49-F238E27FC236}">
                          <a16:creationId xmlns:a16="http://schemas.microsoft.com/office/drawing/2014/main" id="{A487CAFF-3B77-27B3-7C4E-776413046255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</p:grpSp>
        </p:grp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99D44473-1E54-6D5E-369B-50F31550A46D}"/>
                </a:ext>
              </a:extLst>
            </p:cNvPr>
            <p:cNvSpPr/>
            <p:nvPr/>
          </p:nvSpPr>
          <p:spPr>
            <a:xfrm>
              <a:off x="4646924" y="4560989"/>
              <a:ext cx="1017259" cy="292149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4327539">
                    <a:custGeom>
                      <a:avLst/>
                      <a:gdLst>
                        <a:gd name="connsiteX0" fmla="*/ 0 w 1017259"/>
                        <a:gd name="connsiteY0" fmla="*/ 146075 h 292149"/>
                        <a:gd name="connsiteX1" fmla="*/ 508630 w 1017259"/>
                        <a:gd name="connsiteY1" fmla="*/ 0 h 292149"/>
                        <a:gd name="connsiteX2" fmla="*/ 1017260 w 1017259"/>
                        <a:gd name="connsiteY2" fmla="*/ 146075 h 292149"/>
                        <a:gd name="connsiteX3" fmla="*/ 508630 w 1017259"/>
                        <a:gd name="connsiteY3" fmla="*/ 292150 h 292149"/>
                        <a:gd name="connsiteX4" fmla="*/ 0 w 1017259"/>
                        <a:gd name="connsiteY4" fmla="*/ 146075 h 2921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17259" h="292149" extrusionOk="0">
                          <a:moveTo>
                            <a:pt x="0" y="146075"/>
                          </a:moveTo>
                          <a:cubicBezTo>
                            <a:pt x="-15769" y="21318"/>
                            <a:pt x="225547" y="-26378"/>
                            <a:pt x="508630" y="0"/>
                          </a:cubicBezTo>
                          <a:cubicBezTo>
                            <a:pt x="781255" y="-2006"/>
                            <a:pt x="994418" y="69702"/>
                            <a:pt x="1017260" y="146075"/>
                          </a:cubicBezTo>
                          <a:cubicBezTo>
                            <a:pt x="1046268" y="288116"/>
                            <a:pt x="846815" y="268358"/>
                            <a:pt x="508630" y="292150"/>
                          </a:cubicBezTo>
                          <a:cubicBezTo>
                            <a:pt x="232893" y="292395"/>
                            <a:pt x="644" y="234110"/>
                            <a:pt x="0" y="14607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651E46F6-3277-BE41-21C5-39D7BC1AC8D4}"/>
                </a:ext>
              </a:extLst>
            </p:cNvPr>
            <p:cNvSpPr/>
            <p:nvPr/>
          </p:nvSpPr>
          <p:spPr>
            <a:xfrm>
              <a:off x="6645237" y="4581915"/>
              <a:ext cx="1017259" cy="540462"/>
            </a:xfrm>
            <a:prstGeom prst="ellipse">
              <a:avLst/>
            </a:prstGeom>
            <a:noFill/>
            <a:ln w="34925">
              <a:solidFill>
                <a:srgbClr val="FFFF00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017259"/>
                        <a:gd name="connsiteY0" fmla="*/ 270231 h 540462"/>
                        <a:gd name="connsiteX1" fmla="*/ 508630 w 1017259"/>
                        <a:gd name="connsiteY1" fmla="*/ 0 h 540462"/>
                        <a:gd name="connsiteX2" fmla="*/ 1017260 w 1017259"/>
                        <a:gd name="connsiteY2" fmla="*/ 270231 h 540462"/>
                        <a:gd name="connsiteX3" fmla="*/ 508630 w 1017259"/>
                        <a:gd name="connsiteY3" fmla="*/ 540462 h 540462"/>
                        <a:gd name="connsiteX4" fmla="*/ 0 w 1017259"/>
                        <a:gd name="connsiteY4" fmla="*/ 270231 h 540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17259" h="540462" extrusionOk="0">
                          <a:moveTo>
                            <a:pt x="0" y="270231"/>
                          </a:moveTo>
                          <a:cubicBezTo>
                            <a:pt x="-33136" y="100548"/>
                            <a:pt x="194213" y="12576"/>
                            <a:pt x="508630" y="0"/>
                          </a:cubicBezTo>
                          <a:cubicBezTo>
                            <a:pt x="831085" y="8746"/>
                            <a:pt x="976225" y="122292"/>
                            <a:pt x="1017260" y="270231"/>
                          </a:cubicBezTo>
                          <a:cubicBezTo>
                            <a:pt x="963712" y="471768"/>
                            <a:pt x="776064" y="614941"/>
                            <a:pt x="508630" y="540462"/>
                          </a:cubicBezTo>
                          <a:cubicBezTo>
                            <a:pt x="208414" y="529898"/>
                            <a:pt x="29045" y="433353"/>
                            <a:pt x="0" y="270231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9DF202EA-BB4D-6235-679B-EFF1BA0DE78B}"/>
                </a:ext>
              </a:extLst>
            </p:cNvPr>
            <p:cNvSpPr/>
            <p:nvPr/>
          </p:nvSpPr>
          <p:spPr>
            <a:xfrm>
              <a:off x="6647251" y="5050817"/>
              <a:ext cx="1017259" cy="313733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50216993">
                    <a:custGeom>
                      <a:avLst/>
                      <a:gdLst>
                        <a:gd name="connsiteX0" fmla="*/ 0 w 1017259"/>
                        <a:gd name="connsiteY0" fmla="*/ 156867 h 313733"/>
                        <a:gd name="connsiteX1" fmla="*/ 508630 w 1017259"/>
                        <a:gd name="connsiteY1" fmla="*/ 0 h 313733"/>
                        <a:gd name="connsiteX2" fmla="*/ 1017260 w 1017259"/>
                        <a:gd name="connsiteY2" fmla="*/ 156867 h 313733"/>
                        <a:gd name="connsiteX3" fmla="*/ 508630 w 1017259"/>
                        <a:gd name="connsiteY3" fmla="*/ 313734 h 313733"/>
                        <a:gd name="connsiteX4" fmla="*/ 0 w 1017259"/>
                        <a:gd name="connsiteY4" fmla="*/ 156867 h 3137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17259" h="313733" extrusionOk="0">
                          <a:moveTo>
                            <a:pt x="0" y="156867"/>
                          </a:moveTo>
                          <a:cubicBezTo>
                            <a:pt x="-18922" y="71041"/>
                            <a:pt x="251345" y="23227"/>
                            <a:pt x="508630" y="0"/>
                          </a:cubicBezTo>
                          <a:cubicBezTo>
                            <a:pt x="799342" y="20119"/>
                            <a:pt x="1017962" y="91643"/>
                            <a:pt x="1017260" y="156867"/>
                          </a:cubicBezTo>
                          <a:cubicBezTo>
                            <a:pt x="992191" y="205681"/>
                            <a:pt x="815056" y="344585"/>
                            <a:pt x="508630" y="313734"/>
                          </a:cubicBezTo>
                          <a:cubicBezTo>
                            <a:pt x="230743" y="302492"/>
                            <a:pt x="6948" y="256456"/>
                            <a:pt x="0" y="15686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6F77967D-43B8-F96D-91D4-8FD6EAEB8980}"/>
                </a:ext>
              </a:extLst>
            </p:cNvPr>
            <p:cNvSpPr/>
            <p:nvPr/>
          </p:nvSpPr>
          <p:spPr>
            <a:xfrm>
              <a:off x="6642124" y="5255932"/>
              <a:ext cx="1017259" cy="863803"/>
            </a:xfrm>
            <a:prstGeom prst="ellipse">
              <a:avLst/>
            </a:prstGeom>
            <a:noFill/>
            <a:ln w="34925">
              <a:solidFill>
                <a:srgbClr val="FFFF00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4266498984">
                    <a:custGeom>
                      <a:avLst/>
                      <a:gdLst>
                        <a:gd name="connsiteX0" fmla="*/ 0 w 1017259"/>
                        <a:gd name="connsiteY0" fmla="*/ 431902 h 863803"/>
                        <a:gd name="connsiteX1" fmla="*/ 508630 w 1017259"/>
                        <a:gd name="connsiteY1" fmla="*/ 0 h 863803"/>
                        <a:gd name="connsiteX2" fmla="*/ 1017260 w 1017259"/>
                        <a:gd name="connsiteY2" fmla="*/ 431902 h 863803"/>
                        <a:gd name="connsiteX3" fmla="*/ 508630 w 1017259"/>
                        <a:gd name="connsiteY3" fmla="*/ 863804 h 863803"/>
                        <a:gd name="connsiteX4" fmla="*/ 0 w 1017259"/>
                        <a:gd name="connsiteY4" fmla="*/ 431902 h 8638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17259" h="863803" extrusionOk="0">
                          <a:moveTo>
                            <a:pt x="0" y="431902"/>
                          </a:moveTo>
                          <a:cubicBezTo>
                            <a:pt x="6504" y="144442"/>
                            <a:pt x="250364" y="18240"/>
                            <a:pt x="508630" y="0"/>
                          </a:cubicBezTo>
                          <a:cubicBezTo>
                            <a:pt x="733138" y="-21325"/>
                            <a:pt x="1031517" y="143381"/>
                            <a:pt x="1017260" y="431902"/>
                          </a:cubicBezTo>
                          <a:cubicBezTo>
                            <a:pt x="1081696" y="627844"/>
                            <a:pt x="767108" y="920961"/>
                            <a:pt x="508630" y="863804"/>
                          </a:cubicBezTo>
                          <a:cubicBezTo>
                            <a:pt x="213513" y="910465"/>
                            <a:pt x="38145" y="636884"/>
                            <a:pt x="0" y="431902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00B1BA1C-6B9A-E24F-4858-A07BBD24DA16}"/>
                </a:ext>
              </a:extLst>
            </p:cNvPr>
            <p:cNvSpPr/>
            <p:nvPr/>
          </p:nvSpPr>
          <p:spPr>
            <a:xfrm>
              <a:off x="6623312" y="6026474"/>
              <a:ext cx="1017259" cy="540462"/>
            </a:xfrm>
            <a:prstGeom prst="ellipse">
              <a:avLst/>
            </a:prstGeom>
            <a:noFill/>
            <a:ln w="34925">
              <a:solidFill>
                <a:srgbClr val="FFFF00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879248734">
                    <a:custGeom>
                      <a:avLst/>
                      <a:gdLst>
                        <a:gd name="connsiteX0" fmla="*/ 0 w 1017259"/>
                        <a:gd name="connsiteY0" fmla="*/ 270231 h 540462"/>
                        <a:gd name="connsiteX1" fmla="*/ 508630 w 1017259"/>
                        <a:gd name="connsiteY1" fmla="*/ 0 h 540462"/>
                        <a:gd name="connsiteX2" fmla="*/ 1017260 w 1017259"/>
                        <a:gd name="connsiteY2" fmla="*/ 270231 h 540462"/>
                        <a:gd name="connsiteX3" fmla="*/ 508630 w 1017259"/>
                        <a:gd name="connsiteY3" fmla="*/ 540462 h 540462"/>
                        <a:gd name="connsiteX4" fmla="*/ 0 w 1017259"/>
                        <a:gd name="connsiteY4" fmla="*/ 270231 h 540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17259" h="540462" extrusionOk="0">
                          <a:moveTo>
                            <a:pt x="0" y="270231"/>
                          </a:moveTo>
                          <a:cubicBezTo>
                            <a:pt x="-36525" y="78036"/>
                            <a:pt x="298944" y="-25859"/>
                            <a:pt x="508630" y="0"/>
                          </a:cubicBezTo>
                          <a:cubicBezTo>
                            <a:pt x="751842" y="21180"/>
                            <a:pt x="1028286" y="117697"/>
                            <a:pt x="1017260" y="270231"/>
                          </a:cubicBezTo>
                          <a:cubicBezTo>
                            <a:pt x="998066" y="381208"/>
                            <a:pt x="786644" y="549470"/>
                            <a:pt x="508630" y="540462"/>
                          </a:cubicBezTo>
                          <a:cubicBezTo>
                            <a:pt x="249742" y="510084"/>
                            <a:pt x="25433" y="417382"/>
                            <a:pt x="0" y="270231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9A67B502-CF75-242C-0A6E-A8C204E9CA55}"/>
                </a:ext>
              </a:extLst>
            </p:cNvPr>
            <p:cNvSpPr/>
            <p:nvPr/>
          </p:nvSpPr>
          <p:spPr>
            <a:xfrm>
              <a:off x="4661407" y="4805842"/>
              <a:ext cx="1017259" cy="540462"/>
            </a:xfrm>
            <a:prstGeom prst="ellipse">
              <a:avLst/>
            </a:prstGeom>
            <a:noFill/>
            <a:ln w="34925">
              <a:solidFill>
                <a:srgbClr val="FFFF00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634779923">
                    <a:custGeom>
                      <a:avLst/>
                      <a:gdLst>
                        <a:gd name="connsiteX0" fmla="*/ 0 w 1017259"/>
                        <a:gd name="connsiteY0" fmla="*/ 270231 h 540462"/>
                        <a:gd name="connsiteX1" fmla="*/ 508630 w 1017259"/>
                        <a:gd name="connsiteY1" fmla="*/ 0 h 540462"/>
                        <a:gd name="connsiteX2" fmla="*/ 1017260 w 1017259"/>
                        <a:gd name="connsiteY2" fmla="*/ 270231 h 540462"/>
                        <a:gd name="connsiteX3" fmla="*/ 508630 w 1017259"/>
                        <a:gd name="connsiteY3" fmla="*/ 540462 h 540462"/>
                        <a:gd name="connsiteX4" fmla="*/ 0 w 1017259"/>
                        <a:gd name="connsiteY4" fmla="*/ 270231 h 540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17259" h="540462" extrusionOk="0">
                          <a:moveTo>
                            <a:pt x="0" y="270231"/>
                          </a:moveTo>
                          <a:cubicBezTo>
                            <a:pt x="-9821" y="180421"/>
                            <a:pt x="229135" y="62585"/>
                            <a:pt x="508630" y="0"/>
                          </a:cubicBezTo>
                          <a:cubicBezTo>
                            <a:pt x="811111" y="-11426"/>
                            <a:pt x="1020370" y="119467"/>
                            <a:pt x="1017260" y="270231"/>
                          </a:cubicBezTo>
                          <a:cubicBezTo>
                            <a:pt x="1086878" y="403803"/>
                            <a:pt x="786563" y="608191"/>
                            <a:pt x="508630" y="540462"/>
                          </a:cubicBezTo>
                          <a:cubicBezTo>
                            <a:pt x="244108" y="566422"/>
                            <a:pt x="-28875" y="389657"/>
                            <a:pt x="0" y="270231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53DD1246-6AB9-CD75-6412-64338EA38DAC}"/>
                </a:ext>
              </a:extLst>
            </p:cNvPr>
            <p:cNvSpPr/>
            <p:nvPr/>
          </p:nvSpPr>
          <p:spPr>
            <a:xfrm>
              <a:off x="4655671" y="5734913"/>
              <a:ext cx="1017259" cy="863803"/>
            </a:xfrm>
            <a:prstGeom prst="ellipse">
              <a:avLst/>
            </a:prstGeom>
            <a:noFill/>
            <a:ln w="34925">
              <a:solidFill>
                <a:srgbClr val="FFFF00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849061371">
                    <a:custGeom>
                      <a:avLst/>
                      <a:gdLst>
                        <a:gd name="connsiteX0" fmla="*/ 0 w 1017259"/>
                        <a:gd name="connsiteY0" fmla="*/ 431902 h 863803"/>
                        <a:gd name="connsiteX1" fmla="*/ 508630 w 1017259"/>
                        <a:gd name="connsiteY1" fmla="*/ 0 h 863803"/>
                        <a:gd name="connsiteX2" fmla="*/ 1017260 w 1017259"/>
                        <a:gd name="connsiteY2" fmla="*/ 431902 h 863803"/>
                        <a:gd name="connsiteX3" fmla="*/ 508630 w 1017259"/>
                        <a:gd name="connsiteY3" fmla="*/ 863804 h 863803"/>
                        <a:gd name="connsiteX4" fmla="*/ 0 w 1017259"/>
                        <a:gd name="connsiteY4" fmla="*/ 431902 h 8638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17259" h="863803" extrusionOk="0">
                          <a:moveTo>
                            <a:pt x="0" y="431902"/>
                          </a:moveTo>
                          <a:cubicBezTo>
                            <a:pt x="-23562" y="146891"/>
                            <a:pt x="236302" y="21905"/>
                            <a:pt x="508630" y="0"/>
                          </a:cubicBezTo>
                          <a:cubicBezTo>
                            <a:pt x="780989" y="-32974"/>
                            <a:pt x="979322" y="172995"/>
                            <a:pt x="1017260" y="431902"/>
                          </a:cubicBezTo>
                          <a:cubicBezTo>
                            <a:pt x="1039319" y="635383"/>
                            <a:pt x="783360" y="795978"/>
                            <a:pt x="508630" y="863804"/>
                          </a:cubicBezTo>
                          <a:cubicBezTo>
                            <a:pt x="198476" y="833278"/>
                            <a:pt x="36654" y="631311"/>
                            <a:pt x="0" y="431902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AF13FBDD-EC70-DD0B-8D1C-F304A615C60A}"/>
                </a:ext>
              </a:extLst>
            </p:cNvPr>
            <p:cNvSpPr/>
            <p:nvPr/>
          </p:nvSpPr>
          <p:spPr>
            <a:xfrm>
              <a:off x="4662379" y="5281336"/>
              <a:ext cx="1017259" cy="540462"/>
            </a:xfrm>
            <a:prstGeom prst="ellipse">
              <a:avLst/>
            </a:prstGeom>
            <a:noFill/>
            <a:ln w="34925">
              <a:solidFill>
                <a:srgbClr val="FFFF00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4172447036">
                    <a:custGeom>
                      <a:avLst/>
                      <a:gdLst>
                        <a:gd name="connsiteX0" fmla="*/ 0 w 1017259"/>
                        <a:gd name="connsiteY0" fmla="*/ 270231 h 540462"/>
                        <a:gd name="connsiteX1" fmla="*/ 508630 w 1017259"/>
                        <a:gd name="connsiteY1" fmla="*/ 0 h 540462"/>
                        <a:gd name="connsiteX2" fmla="*/ 1017260 w 1017259"/>
                        <a:gd name="connsiteY2" fmla="*/ 270231 h 540462"/>
                        <a:gd name="connsiteX3" fmla="*/ 508630 w 1017259"/>
                        <a:gd name="connsiteY3" fmla="*/ 540462 h 540462"/>
                        <a:gd name="connsiteX4" fmla="*/ 0 w 1017259"/>
                        <a:gd name="connsiteY4" fmla="*/ 270231 h 540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17259" h="540462" extrusionOk="0">
                          <a:moveTo>
                            <a:pt x="0" y="270231"/>
                          </a:moveTo>
                          <a:cubicBezTo>
                            <a:pt x="-2887" y="115371"/>
                            <a:pt x="206983" y="22199"/>
                            <a:pt x="508630" y="0"/>
                          </a:cubicBezTo>
                          <a:cubicBezTo>
                            <a:pt x="826544" y="22278"/>
                            <a:pt x="1003745" y="95337"/>
                            <a:pt x="1017260" y="270231"/>
                          </a:cubicBezTo>
                          <a:cubicBezTo>
                            <a:pt x="995977" y="415003"/>
                            <a:pt x="796627" y="483689"/>
                            <a:pt x="508630" y="540462"/>
                          </a:cubicBezTo>
                          <a:cubicBezTo>
                            <a:pt x="220261" y="530180"/>
                            <a:pt x="22207" y="389072"/>
                            <a:pt x="0" y="270231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11901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F1239B-ABB9-F4DB-D7A2-0387FA241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074EC-51D0-4241-AD19-3419EC49AE03}" type="slidenum">
              <a:rPr lang="en-US" smtClean="0"/>
              <a:t>19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0EA3D6C-A70F-674D-57C4-E96FDA01B4EA}"/>
              </a:ext>
            </a:extLst>
          </p:cNvPr>
          <p:cNvGrpSpPr/>
          <p:nvPr/>
        </p:nvGrpSpPr>
        <p:grpSpPr>
          <a:xfrm>
            <a:off x="1264674" y="583481"/>
            <a:ext cx="4451264" cy="860696"/>
            <a:chOff x="6408489" y="4523402"/>
            <a:chExt cx="3185564" cy="1143084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20868E8-77E1-433E-DD64-7754CE6F7D2F}"/>
                </a:ext>
              </a:extLst>
            </p:cNvPr>
            <p:cNvSpPr/>
            <p:nvPr/>
          </p:nvSpPr>
          <p:spPr>
            <a:xfrm>
              <a:off x="6408489" y="4523402"/>
              <a:ext cx="3185564" cy="1143084"/>
            </a:xfrm>
            <a:custGeom>
              <a:avLst/>
              <a:gdLst>
                <a:gd name="connsiteX0" fmla="*/ 0 w 3185564"/>
                <a:gd name="connsiteY0" fmla="*/ 190518 h 1143084"/>
                <a:gd name="connsiteX1" fmla="*/ 190518 w 3185564"/>
                <a:gd name="connsiteY1" fmla="*/ 0 h 1143084"/>
                <a:gd name="connsiteX2" fmla="*/ 751424 w 3185564"/>
                <a:gd name="connsiteY2" fmla="*/ 0 h 1143084"/>
                <a:gd name="connsiteX3" fmla="*/ 1256239 w 3185564"/>
                <a:gd name="connsiteY3" fmla="*/ 0 h 1143084"/>
                <a:gd name="connsiteX4" fmla="*/ 1761054 w 3185564"/>
                <a:gd name="connsiteY4" fmla="*/ 0 h 1143084"/>
                <a:gd name="connsiteX5" fmla="*/ 2321959 w 3185564"/>
                <a:gd name="connsiteY5" fmla="*/ 0 h 1143084"/>
                <a:gd name="connsiteX6" fmla="*/ 2995046 w 3185564"/>
                <a:gd name="connsiteY6" fmla="*/ 0 h 1143084"/>
                <a:gd name="connsiteX7" fmla="*/ 3185564 w 3185564"/>
                <a:gd name="connsiteY7" fmla="*/ 190518 h 1143084"/>
                <a:gd name="connsiteX8" fmla="*/ 3185564 w 3185564"/>
                <a:gd name="connsiteY8" fmla="*/ 571542 h 1143084"/>
                <a:gd name="connsiteX9" fmla="*/ 3185564 w 3185564"/>
                <a:gd name="connsiteY9" fmla="*/ 952566 h 1143084"/>
                <a:gd name="connsiteX10" fmla="*/ 2995046 w 3185564"/>
                <a:gd name="connsiteY10" fmla="*/ 1143084 h 1143084"/>
                <a:gd name="connsiteX11" fmla="*/ 2406095 w 3185564"/>
                <a:gd name="connsiteY11" fmla="*/ 1143084 h 1143084"/>
                <a:gd name="connsiteX12" fmla="*/ 1901280 w 3185564"/>
                <a:gd name="connsiteY12" fmla="*/ 1143084 h 1143084"/>
                <a:gd name="connsiteX13" fmla="*/ 1312329 w 3185564"/>
                <a:gd name="connsiteY13" fmla="*/ 1143084 h 1143084"/>
                <a:gd name="connsiteX14" fmla="*/ 835559 w 3185564"/>
                <a:gd name="connsiteY14" fmla="*/ 1143084 h 1143084"/>
                <a:gd name="connsiteX15" fmla="*/ 190518 w 3185564"/>
                <a:gd name="connsiteY15" fmla="*/ 1143084 h 1143084"/>
                <a:gd name="connsiteX16" fmla="*/ 0 w 3185564"/>
                <a:gd name="connsiteY16" fmla="*/ 952566 h 1143084"/>
                <a:gd name="connsiteX17" fmla="*/ 0 w 3185564"/>
                <a:gd name="connsiteY17" fmla="*/ 563922 h 1143084"/>
                <a:gd name="connsiteX18" fmla="*/ 0 w 3185564"/>
                <a:gd name="connsiteY18" fmla="*/ 190518 h 1143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85564" h="1143084" fill="none" extrusionOk="0">
                  <a:moveTo>
                    <a:pt x="0" y="190518"/>
                  </a:moveTo>
                  <a:cubicBezTo>
                    <a:pt x="123" y="95215"/>
                    <a:pt x="78887" y="30694"/>
                    <a:pt x="190518" y="0"/>
                  </a:cubicBezTo>
                  <a:cubicBezTo>
                    <a:pt x="319299" y="-24280"/>
                    <a:pt x="596397" y="21560"/>
                    <a:pt x="751424" y="0"/>
                  </a:cubicBezTo>
                  <a:cubicBezTo>
                    <a:pt x="906451" y="-21560"/>
                    <a:pt x="1047645" y="26051"/>
                    <a:pt x="1256239" y="0"/>
                  </a:cubicBezTo>
                  <a:cubicBezTo>
                    <a:pt x="1464834" y="-26051"/>
                    <a:pt x="1556546" y="758"/>
                    <a:pt x="1761054" y="0"/>
                  </a:cubicBezTo>
                  <a:cubicBezTo>
                    <a:pt x="1965562" y="-758"/>
                    <a:pt x="2050752" y="30958"/>
                    <a:pt x="2321959" y="0"/>
                  </a:cubicBezTo>
                  <a:cubicBezTo>
                    <a:pt x="2593166" y="-30958"/>
                    <a:pt x="2735136" y="38864"/>
                    <a:pt x="2995046" y="0"/>
                  </a:cubicBezTo>
                  <a:cubicBezTo>
                    <a:pt x="3089792" y="420"/>
                    <a:pt x="3197720" y="94263"/>
                    <a:pt x="3185564" y="190518"/>
                  </a:cubicBezTo>
                  <a:cubicBezTo>
                    <a:pt x="3228338" y="282673"/>
                    <a:pt x="3177536" y="385578"/>
                    <a:pt x="3185564" y="571542"/>
                  </a:cubicBezTo>
                  <a:cubicBezTo>
                    <a:pt x="3193592" y="757506"/>
                    <a:pt x="3156765" y="868095"/>
                    <a:pt x="3185564" y="952566"/>
                  </a:cubicBezTo>
                  <a:cubicBezTo>
                    <a:pt x="3183391" y="1056610"/>
                    <a:pt x="3089195" y="1165154"/>
                    <a:pt x="2995046" y="1143084"/>
                  </a:cubicBezTo>
                  <a:cubicBezTo>
                    <a:pt x="2765262" y="1160876"/>
                    <a:pt x="2587989" y="1077533"/>
                    <a:pt x="2406095" y="1143084"/>
                  </a:cubicBezTo>
                  <a:cubicBezTo>
                    <a:pt x="2224201" y="1208635"/>
                    <a:pt x="2020230" y="1133865"/>
                    <a:pt x="1901280" y="1143084"/>
                  </a:cubicBezTo>
                  <a:cubicBezTo>
                    <a:pt x="1782331" y="1152303"/>
                    <a:pt x="1514193" y="1111802"/>
                    <a:pt x="1312329" y="1143084"/>
                  </a:cubicBezTo>
                  <a:cubicBezTo>
                    <a:pt x="1110465" y="1174366"/>
                    <a:pt x="1029529" y="1102599"/>
                    <a:pt x="835559" y="1143084"/>
                  </a:cubicBezTo>
                  <a:cubicBezTo>
                    <a:pt x="641589" y="1183569"/>
                    <a:pt x="351094" y="1139691"/>
                    <a:pt x="190518" y="1143084"/>
                  </a:cubicBezTo>
                  <a:cubicBezTo>
                    <a:pt x="94806" y="1146592"/>
                    <a:pt x="5022" y="1064329"/>
                    <a:pt x="0" y="952566"/>
                  </a:cubicBezTo>
                  <a:cubicBezTo>
                    <a:pt x="-39139" y="765342"/>
                    <a:pt x="19904" y="752807"/>
                    <a:pt x="0" y="563922"/>
                  </a:cubicBezTo>
                  <a:cubicBezTo>
                    <a:pt x="-19904" y="375037"/>
                    <a:pt x="6676" y="323780"/>
                    <a:pt x="0" y="190518"/>
                  </a:cubicBezTo>
                  <a:close/>
                </a:path>
                <a:path w="3185564" h="1143084" stroke="0" extrusionOk="0">
                  <a:moveTo>
                    <a:pt x="0" y="190518"/>
                  </a:moveTo>
                  <a:cubicBezTo>
                    <a:pt x="-2828" y="79959"/>
                    <a:pt x="87575" y="-75"/>
                    <a:pt x="190518" y="0"/>
                  </a:cubicBezTo>
                  <a:cubicBezTo>
                    <a:pt x="300998" y="-44454"/>
                    <a:pt x="485301" y="27871"/>
                    <a:pt x="695333" y="0"/>
                  </a:cubicBezTo>
                  <a:cubicBezTo>
                    <a:pt x="905365" y="-27871"/>
                    <a:pt x="994247" y="45678"/>
                    <a:pt x="1256239" y="0"/>
                  </a:cubicBezTo>
                  <a:cubicBezTo>
                    <a:pt x="1518231" y="-45678"/>
                    <a:pt x="1558874" y="43154"/>
                    <a:pt x="1845190" y="0"/>
                  </a:cubicBezTo>
                  <a:cubicBezTo>
                    <a:pt x="2131506" y="-43154"/>
                    <a:pt x="2194518" y="24281"/>
                    <a:pt x="2321959" y="0"/>
                  </a:cubicBezTo>
                  <a:cubicBezTo>
                    <a:pt x="2449400" y="-24281"/>
                    <a:pt x="2843686" y="70991"/>
                    <a:pt x="2995046" y="0"/>
                  </a:cubicBezTo>
                  <a:cubicBezTo>
                    <a:pt x="3079230" y="-23185"/>
                    <a:pt x="3169212" y="66760"/>
                    <a:pt x="3185564" y="190518"/>
                  </a:cubicBezTo>
                  <a:cubicBezTo>
                    <a:pt x="3216211" y="347938"/>
                    <a:pt x="3156468" y="426911"/>
                    <a:pt x="3185564" y="548681"/>
                  </a:cubicBezTo>
                  <a:cubicBezTo>
                    <a:pt x="3214660" y="670451"/>
                    <a:pt x="3158411" y="832925"/>
                    <a:pt x="3185564" y="952566"/>
                  </a:cubicBezTo>
                  <a:cubicBezTo>
                    <a:pt x="3179088" y="1082835"/>
                    <a:pt x="3129751" y="1144606"/>
                    <a:pt x="2995046" y="1143084"/>
                  </a:cubicBezTo>
                  <a:cubicBezTo>
                    <a:pt x="2756637" y="1160491"/>
                    <a:pt x="2687074" y="1142744"/>
                    <a:pt x="2434140" y="1143084"/>
                  </a:cubicBezTo>
                  <a:cubicBezTo>
                    <a:pt x="2181206" y="1143424"/>
                    <a:pt x="2124087" y="1105539"/>
                    <a:pt x="1957371" y="1143084"/>
                  </a:cubicBezTo>
                  <a:cubicBezTo>
                    <a:pt x="1790655" y="1180629"/>
                    <a:pt x="1660067" y="1082198"/>
                    <a:pt x="1368420" y="1143084"/>
                  </a:cubicBezTo>
                  <a:cubicBezTo>
                    <a:pt x="1076773" y="1203970"/>
                    <a:pt x="1060582" y="1077188"/>
                    <a:pt x="779469" y="1143084"/>
                  </a:cubicBezTo>
                  <a:cubicBezTo>
                    <a:pt x="498356" y="1208980"/>
                    <a:pt x="440700" y="1134711"/>
                    <a:pt x="190518" y="1143084"/>
                  </a:cubicBezTo>
                  <a:cubicBezTo>
                    <a:pt x="75089" y="1138427"/>
                    <a:pt x="14637" y="1074096"/>
                    <a:pt x="0" y="952566"/>
                  </a:cubicBezTo>
                  <a:cubicBezTo>
                    <a:pt x="-35889" y="821296"/>
                    <a:pt x="28469" y="771989"/>
                    <a:pt x="0" y="594403"/>
                  </a:cubicBezTo>
                  <a:cubicBezTo>
                    <a:pt x="-28469" y="416817"/>
                    <a:pt x="24534" y="360305"/>
                    <a:pt x="0" y="190518"/>
                  </a:cubicBezTo>
                  <a:close/>
                </a:path>
              </a:pathLst>
            </a:custGeom>
            <a:solidFill>
              <a:srgbClr val="FFC000">
                <a:alpha val="52000"/>
              </a:srgbClr>
            </a:solidFill>
            <a:ln w="3175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657299846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E8CD9007-929A-A678-FF14-092C63952200}"/>
                </a:ext>
              </a:extLst>
            </p:cNvPr>
            <p:cNvSpPr txBox="1">
              <a:spLocks/>
            </p:cNvSpPr>
            <p:nvPr/>
          </p:nvSpPr>
          <p:spPr>
            <a:xfrm>
              <a:off x="6426296" y="4568119"/>
              <a:ext cx="3149950" cy="103153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10000"/>
                </a:lnSpc>
              </a:pPr>
              <a:r>
                <a:rPr lang="en-US" sz="3200" b="1" dirty="0">
                  <a:latin typeface="Montserrat" panose="00000500000000000000" pitchFamily="2" charset="0"/>
                  <a:cs typeface="Times New Roman" panose="02020603050405020304" pitchFamily="18" charset="0"/>
                </a:rPr>
                <a:t>Graph Coloring  </a:t>
              </a:r>
            </a:p>
          </p:txBody>
        </p:sp>
      </p:grpSp>
      <p:pic>
        <p:nvPicPr>
          <p:cNvPr id="29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0163EDC4-E318-AD29-CC5E-70CFE03285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2"/>
          <a:stretch/>
        </p:blipFill>
        <p:spPr>
          <a:xfrm>
            <a:off x="3118830" y="1982943"/>
            <a:ext cx="5954340" cy="4036435"/>
          </a:xfrm>
        </p:spPr>
      </p:pic>
      <p:sp>
        <p:nvSpPr>
          <p:cNvPr id="30" name="Arrow: Up-Down 29">
            <a:extLst>
              <a:ext uri="{FF2B5EF4-FFF2-40B4-BE49-F238E27FC236}">
                <a16:creationId xmlns:a16="http://schemas.microsoft.com/office/drawing/2014/main" id="{0A5E6341-A66F-D108-A548-FA539A22B475}"/>
              </a:ext>
            </a:extLst>
          </p:cNvPr>
          <p:cNvSpPr/>
          <p:nvPr/>
        </p:nvSpPr>
        <p:spPr>
          <a:xfrm>
            <a:off x="8730547" y="2172278"/>
            <a:ext cx="266423" cy="513192"/>
          </a:xfrm>
          <a:prstGeom prst="upDownArrow">
            <a:avLst/>
          </a:prstGeom>
          <a:solidFill>
            <a:srgbClr val="FF0000"/>
          </a:solidFill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82C348EF-B576-FCFF-E884-EC9D3E38622B}"/>
              </a:ext>
            </a:extLst>
          </p:cNvPr>
          <p:cNvSpPr txBox="1">
            <a:spLocks/>
          </p:cNvSpPr>
          <p:nvPr/>
        </p:nvSpPr>
        <p:spPr>
          <a:xfrm>
            <a:off x="8896350" y="2264891"/>
            <a:ext cx="1582471" cy="513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Montserrat" panose="00000500000000000000" pitchFamily="2" charset="0"/>
                <a:cs typeface="Times New Roman" panose="02020603050405020304" pitchFamily="18" charset="0"/>
              </a:rPr>
              <a:t>18 %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3995F92-0A3D-ECBC-65E2-61899AFA5040}"/>
              </a:ext>
            </a:extLst>
          </p:cNvPr>
          <p:cNvGrpSpPr/>
          <p:nvPr/>
        </p:nvGrpSpPr>
        <p:grpSpPr>
          <a:xfrm>
            <a:off x="5567970" y="358421"/>
            <a:ext cx="6858000" cy="1463915"/>
            <a:chOff x="2667000" y="4455246"/>
            <a:chExt cx="6858000" cy="1831108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126EA17A-1FF1-EECB-9613-147B8C276022}"/>
                </a:ext>
              </a:extLst>
            </p:cNvPr>
            <p:cNvSpPr/>
            <p:nvPr/>
          </p:nvSpPr>
          <p:spPr>
            <a:xfrm>
              <a:off x="3790950" y="4455246"/>
              <a:ext cx="4619625" cy="1544503"/>
            </a:xfrm>
            <a:custGeom>
              <a:avLst/>
              <a:gdLst>
                <a:gd name="connsiteX0" fmla="*/ 0 w 4619625"/>
                <a:gd name="connsiteY0" fmla="*/ 257422 h 1544503"/>
                <a:gd name="connsiteX1" fmla="*/ 257422 w 4619625"/>
                <a:gd name="connsiteY1" fmla="*/ 0 h 1544503"/>
                <a:gd name="connsiteX2" fmla="*/ 720676 w 4619625"/>
                <a:gd name="connsiteY2" fmla="*/ 0 h 1544503"/>
                <a:gd name="connsiteX3" fmla="*/ 1224978 w 4619625"/>
                <a:gd name="connsiteY3" fmla="*/ 0 h 1544503"/>
                <a:gd name="connsiteX4" fmla="*/ 1893470 w 4619625"/>
                <a:gd name="connsiteY4" fmla="*/ 0 h 1544503"/>
                <a:gd name="connsiteX5" fmla="*/ 2397772 w 4619625"/>
                <a:gd name="connsiteY5" fmla="*/ 0 h 1544503"/>
                <a:gd name="connsiteX6" fmla="*/ 2943122 w 4619625"/>
                <a:gd name="connsiteY6" fmla="*/ 0 h 1544503"/>
                <a:gd name="connsiteX7" fmla="*/ 3406375 w 4619625"/>
                <a:gd name="connsiteY7" fmla="*/ 0 h 1544503"/>
                <a:gd name="connsiteX8" fmla="*/ 4362203 w 4619625"/>
                <a:gd name="connsiteY8" fmla="*/ 0 h 1544503"/>
                <a:gd name="connsiteX9" fmla="*/ 4619625 w 4619625"/>
                <a:gd name="connsiteY9" fmla="*/ 257422 h 1544503"/>
                <a:gd name="connsiteX10" fmla="*/ 4619625 w 4619625"/>
                <a:gd name="connsiteY10" fmla="*/ 741362 h 1544503"/>
                <a:gd name="connsiteX11" fmla="*/ 4619625 w 4619625"/>
                <a:gd name="connsiteY11" fmla="*/ 1287081 h 1544503"/>
                <a:gd name="connsiteX12" fmla="*/ 4362203 w 4619625"/>
                <a:gd name="connsiteY12" fmla="*/ 1544503 h 1544503"/>
                <a:gd name="connsiteX13" fmla="*/ 3693710 w 4619625"/>
                <a:gd name="connsiteY13" fmla="*/ 1544503 h 1544503"/>
                <a:gd name="connsiteX14" fmla="*/ 3025217 w 4619625"/>
                <a:gd name="connsiteY14" fmla="*/ 1544503 h 1544503"/>
                <a:gd name="connsiteX15" fmla="*/ 2479868 w 4619625"/>
                <a:gd name="connsiteY15" fmla="*/ 1544503 h 1544503"/>
                <a:gd name="connsiteX16" fmla="*/ 1852423 w 4619625"/>
                <a:gd name="connsiteY16" fmla="*/ 1544503 h 1544503"/>
                <a:gd name="connsiteX17" fmla="*/ 1266025 w 4619625"/>
                <a:gd name="connsiteY17" fmla="*/ 1544503 h 1544503"/>
                <a:gd name="connsiteX18" fmla="*/ 257422 w 4619625"/>
                <a:gd name="connsiteY18" fmla="*/ 1544503 h 1544503"/>
                <a:gd name="connsiteX19" fmla="*/ 0 w 4619625"/>
                <a:gd name="connsiteY19" fmla="*/ 1287081 h 1544503"/>
                <a:gd name="connsiteX20" fmla="*/ 0 w 4619625"/>
                <a:gd name="connsiteY20" fmla="*/ 772252 h 1544503"/>
                <a:gd name="connsiteX21" fmla="*/ 0 w 4619625"/>
                <a:gd name="connsiteY21" fmla="*/ 257422 h 1544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619625" h="1544503" fill="none" extrusionOk="0">
                  <a:moveTo>
                    <a:pt x="0" y="257422"/>
                  </a:moveTo>
                  <a:cubicBezTo>
                    <a:pt x="11752" y="108493"/>
                    <a:pt x="104246" y="3638"/>
                    <a:pt x="257422" y="0"/>
                  </a:cubicBezTo>
                  <a:cubicBezTo>
                    <a:pt x="474520" y="-30323"/>
                    <a:pt x="603779" y="46341"/>
                    <a:pt x="720676" y="0"/>
                  </a:cubicBezTo>
                  <a:cubicBezTo>
                    <a:pt x="837573" y="-46341"/>
                    <a:pt x="1051949" y="26982"/>
                    <a:pt x="1224978" y="0"/>
                  </a:cubicBezTo>
                  <a:cubicBezTo>
                    <a:pt x="1398007" y="-26982"/>
                    <a:pt x="1752648" y="79975"/>
                    <a:pt x="1893470" y="0"/>
                  </a:cubicBezTo>
                  <a:cubicBezTo>
                    <a:pt x="2034292" y="-79975"/>
                    <a:pt x="2181745" y="49858"/>
                    <a:pt x="2397772" y="0"/>
                  </a:cubicBezTo>
                  <a:cubicBezTo>
                    <a:pt x="2613799" y="-49858"/>
                    <a:pt x="2748257" y="56022"/>
                    <a:pt x="2943122" y="0"/>
                  </a:cubicBezTo>
                  <a:cubicBezTo>
                    <a:pt x="3137987" y="-56022"/>
                    <a:pt x="3207607" y="30762"/>
                    <a:pt x="3406375" y="0"/>
                  </a:cubicBezTo>
                  <a:cubicBezTo>
                    <a:pt x="3605143" y="-30762"/>
                    <a:pt x="3966254" y="42072"/>
                    <a:pt x="4362203" y="0"/>
                  </a:cubicBezTo>
                  <a:cubicBezTo>
                    <a:pt x="4542999" y="13982"/>
                    <a:pt x="4624518" y="87955"/>
                    <a:pt x="4619625" y="257422"/>
                  </a:cubicBezTo>
                  <a:cubicBezTo>
                    <a:pt x="4665877" y="465560"/>
                    <a:pt x="4601968" y="545102"/>
                    <a:pt x="4619625" y="741362"/>
                  </a:cubicBezTo>
                  <a:cubicBezTo>
                    <a:pt x="4637282" y="937622"/>
                    <a:pt x="4560070" y="1102493"/>
                    <a:pt x="4619625" y="1287081"/>
                  </a:cubicBezTo>
                  <a:cubicBezTo>
                    <a:pt x="4634387" y="1468974"/>
                    <a:pt x="4513756" y="1571480"/>
                    <a:pt x="4362203" y="1544503"/>
                  </a:cubicBezTo>
                  <a:cubicBezTo>
                    <a:pt x="4157299" y="1584224"/>
                    <a:pt x="3850651" y="1484639"/>
                    <a:pt x="3693710" y="1544503"/>
                  </a:cubicBezTo>
                  <a:cubicBezTo>
                    <a:pt x="3536769" y="1604367"/>
                    <a:pt x="3167272" y="1528781"/>
                    <a:pt x="3025217" y="1544503"/>
                  </a:cubicBezTo>
                  <a:cubicBezTo>
                    <a:pt x="2883162" y="1560225"/>
                    <a:pt x="2615938" y="1503348"/>
                    <a:pt x="2479868" y="1544503"/>
                  </a:cubicBezTo>
                  <a:cubicBezTo>
                    <a:pt x="2343798" y="1585658"/>
                    <a:pt x="2080715" y="1525658"/>
                    <a:pt x="1852423" y="1544503"/>
                  </a:cubicBezTo>
                  <a:cubicBezTo>
                    <a:pt x="1624132" y="1563348"/>
                    <a:pt x="1435105" y="1495913"/>
                    <a:pt x="1266025" y="1544503"/>
                  </a:cubicBezTo>
                  <a:cubicBezTo>
                    <a:pt x="1096945" y="1593093"/>
                    <a:pt x="659040" y="1516959"/>
                    <a:pt x="257422" y="1544503"/>
                  </a:cubicBezTo>
                  <a:cubicBezTo>
                    <a:pt x="98698" y="1567663"/>
                    <a:pt x="-206" y="1432689"/>
                    <a:pt x="0" y="1287081"/>
                  </a:cubicBezTo>
                  <a:cubicBezTo>
                    <a:pt x="-60244" y="1156986"/>
                    <a:pt x="53875" y="959250"/>
                    <a:pt x="0" y="772252"/>
                  </a:cubicBezTo>
                  <a:cubicBezTo>
                    <a:pt x="-53875" y="585254"/>
                    <a:pt x="19845" y="456001"/>
                    <a:pt x="0" y="257422"/>
                  </a:cubicBezTo>
                  <a:close/>
                </a:path>
                <a:path w="4619625" h="1544503" stroke="0" extrusionOk="0">
                  <a:moveTo>
                    <a:pt x="0" y="257422"/>
                  </a:moveTo>
                  <a:cubicBezTo>
                    <a:pt x="-17090" y="82985"/>
                    <a:pt x="143914" y="-945"/>
                    <a:pt x="257422" y="0"/>
                  </a:cubicBezTo>
                  <a:cubicBezTo>
                    <a:pt x="491065" y="-21173"/>
                    <a:pt x="519610" y="26670"/>
                    <a:pt x="761724" y="0"/>
                  </a:cubicBezTo>
                  <a:cubicBezTo>
                    <a:pt x="1003838" y="-26670"/>
                    <a:pt x="1178128" y="8973"/>
                    <a:pt x="1348121" y="0"/>
                  </a:cubicBezTo>
                  <a:cubicBezTo>
                    <a:pt x="1518114" y="-8973"/>
                    <a:pt x="1773564" y="35152"/>
                    <a:pt x="1975566" y="0"/>
                  </a:cubicBezTo>
                  <a:cubicBezTo>
                    <a:pt x="2177568" y="-35152"/>
                    <a:pt x="2239961" y="2903"/>
                    <a:pt x="2438820" y="0"/>
                  </a:cubicBezTo>
                  <a:cubicBezTo>
                    <a:pt x="2637679" y="-2903"/>
                    <a:pt x="2821632" y="44095"/>
                    <a:pt x="2984169" y="0"/>
                  </a:cubicBezTo>
                  <a:cubicBezTo>
                    <a:pt x="3146706" y="-44095"/>
                    <a:pt x="3360682" y="14144"/>
                    <a:pt x="3652662" y="0"/>
                  </a:cubicBezTo>
                  <a:cubicBezTo>
                    <a:pt x="3944642" y="-14144"/>
                    <a:pt x="4149623" y="28377"/>
                    <a:pt x="4362203" y="0"/>
                  </a:cubicBezTo>
                  <a:cubicBezTo>
                    <a:pt x="4505747" y="9153"/>
                    <a:pt x="4596127" y="87622"/>
                    <a:pt x="4619625" y="257422"/>
                  </a:cubicBezTo>
                  <a:cubicBezTo>
                    <a:pt x="4652189" y="365490"/>
                    <a:pt x="4562608" y="577905"/>
                    <a:pt x="4619625" y="761955"/>
                  </a:cubicBezTo>
                  <a:cubicBezTo>
                    <a:pt x="4676642" y="946005"/>
                    <a:pt x="4602128" y="1108734"/>
                    <a:pt x="4619625" y="1287081"/>
                  </a:cubicBezTo>
                  <a:cubicBezTo>
                    <a:pt x="4631451" y="1465458"/>
                    <a:pt x="4521738" y="1539445"/>
                    <a:pt x="4362203" y="1544503"/>
                  </a:cubicBezTo>
                  <a:cubicBezTo>
                    <a:pt x="4143035" y="1571859"/>
                    <a:pt x="3970737" y="1467346"/>
                    <a:pt x="3693710" y="1544503"/>
                  </a:cubicBezTo>
                  <a:cubicBezTo>
                    <a:pt x="3416683" y="1621660"/>
                    <a:pt x="3263007" y="1526978"/>
                    <a:pt x="3066265" y="1544503"/>
                  </a:cubicBezTo>
                  <a:cubicBezTo>
                    <a:pt x="2869524" y="1562028"/>
                    <a:pt x="2716455" y="1496859"/>
                    <a:pt x="2520916" y="1544503"/>
                  </a:cubicBezTo>
                  <a:cubicBezTo>
                    <a:pt x="2325377" y="1592147"/>
                    <a:pt x="2105932" y="1503035"/>
                    <a:pt x="1934518" y="1544503"/>
                  </a:cubicBezTo>
                  <a:cubicBezTo>
                    <a:pt x="1763104" y="1585971"/>
                    <a:pt x="1595031" y="1529292"/>
                    <a:pt x="1266025" y="1544503"/>
                  </a:cubicBezTo>
                  <a:cubicBezTo>
                    <a:pt x="937019" y="1559714"/>
                    <a:pt x="1030746" y="1498983"/>
                    <a:pt x="802771" y="1544503"/>
                  </a:cubicBezTo>
                  <a:cubicBezTo>
                    <a:pt x="574796" y="1590023"/>
                    <a:pt x="419257" y="1512526"/>
                    <a:pt x="257422" y="1544503"/>
                  </a:cubicBezTo>
                  <a:cubicBezTo>
                    <a:pt x="115417" y="1557729"/>
                    <a:pt x="-4149" y="1449114"/>
                    <a:pt x="0" y="1287081"/>
                  </a:cubicBezTo>
                  <a:cubicBezTo>
                    <a:pt x="-35585" y="1172233"/>
                    <a:pt x="21037" y="1020524"/>
                    <a:pt x="0" y="772252"/>
                  </a:cubicBezTo>
                  <a:cubicBezTo>
                    <a:pt x="-21037" y="523980"/>
                    <a:pt x="3561" y="460148"/>
                    <a:pt x="0" y="257422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  <a:alpha val="72000"/>
              </a:schemeClr>
            </a:solidFill>
            <a:ln w="3175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657299846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itle 1">
              <a:extLst>
                <a:ext uri="{FF2B5EF4-FFF2-40B4-BE49-F238E27FC236}">
                  <a16:creationId xmlns:a16="http://schemas.microsoft.com/office/drawing/2014/main" id="{162C500E-00D4-41F2-AF45-FD1F728C73C7}"/>
                </a:ext>
              </a:extLst>
            </p:cNvPr>
            <p:cNvSpPr txBox="1">
              <a:spLocks/>
            </p:cNvSpPr>
            <p:nvPr/>
          </p:nvSpPr>
          <p:spPr>
            <a:xfrm>
              <a:off x="2667000" y="4638529"/>
              <a:ext cx="6858000" cy="164782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sz="2000" b="1" dirty="0">
                  <a:latin typeface="Montserrat" panose="00000500000000000000" pitchFamily="2" charset="0"/>
                  <a:cs typeface="Times New Roman" panose="02020603050405020304" pitchFamily="18" charset="0"/>
                </a:rPr>
                <a:t># TX antenna elements = 64 - 256</a:t>
              </a:r>
              <a:endParaRPr lang="en-US" sz="2000" b="1" i="1" dirty="0">
                <a:solidFill>
                  <a:schemeClr val="tx1"/>
                </a:solidFill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sz="2000" b="1" dirty="0">
                  <a:latin typeface="Montserrat" panose="00000500000000000000" pitchFamily="2" charset="0"/>
                  <a:cs typeface="Times New Roman" panose="02020603050405020304" pitchFamily="18" charset="0"/>
                </a:rPr>
                <a:t># RX antenna elements = 16 - 64</a:t>
              </a:r>
            </a:p>
            <a:p>
              <a:pPr algn="ctr">
                <a:lnSpc>
                  <a:spcPct val="150000"/>
                </a:lnSpc>
              </a:pPr>
              <a:r>
                <a:rPr lang="en-US" sz="2000" b="1" dirty="0">
                  <a:latin typeface="Montserrat" panose="00000500000000000000" pitchFamily="2" charset="0"/>
                  <a:cs typeface="Times New Roman" panose="02020603050405020304" pitchFamily="18" charset="0"/>
                </a:rPr>
                <a:t># RF chains = 3 - 6</a:t>
              </a:r>
              <a:endParaRPr lang="en-US" sz="2000" b="1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150000"/>
                </a:lnSpc>
              </a:pPr>
              <a:endParaRPr lang="en-US" sz="2000" b="1" i="1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645512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0600350B-0166-047B-88AE-A78E689A564A}"/>
              </a:ext>
            </a:extLst>
          </p:cNvPr>
          <p:cNvSpPr/>
          <p:nvPr/>
        </p:nvSpPr>
        <p:spPr>
          <a:xfrm>
            <a:off x="2667000" y="91440"/>
            <a:ext cx="6858000" cy="6675120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B0F782-F8D4-23F0-3736-ECA5A33A6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607" y="1676374"/>
            <a:ext cx="7818783" cy="3037716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Wireless Communication 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E7D124D8-C2A3-2442-C098-D2A770A30E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1" t="10586" r="10697" b="-67"/>
          <a:stretch/>
        </p:blipFill>
        <p:spPr bwMode="auto">
          <a:xfrm>
            <a:off x="-3239607" y="918376"/>
            <a:ext cx="3121153" cy="2276856"/>
          </a:xfrm>
          <a:prstGeom prst="round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F9FA645-C74D-EAEB-CC29-14766B814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130" y="4788613"/>
            <a:ext cx="1457739" cy="1457739"/>
          </a:xfrm>
          <a:prstGeom prst="rect">
            <a:avLst/>
          </a:prstGeom>
        </p:spPr>
      </p:pic>
      <p:pic>
        <p:nvPicPr>
          <p:cNvPr id="28" name="Picture 2" descr="Application areas of wireless communication technology. | Download  Scientific Diagram">
            <a:extLst>
              <a:ext uri="{FF2B5EF4-FFF2-40B4-BE49-F238E27FC236}">
                <a16:creationId xmlns:a16="http://schemas.microsoft.com/office/drawing/2014/main" id="{2AEEEE71-989B-7783-2225-F6E788BA4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239" y="7074950"/>
            <a:ext cx="5122903" cy="315058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989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F1239B-ABB9-F4DB-D7A2-0387FA241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074EC-51D0-4241-AD19-3419EC49AE03}" type="slidenum">
              <a:rPr lang="en-US" smtClean="0"/>
              <a:t>20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0EA3D6C-A70F-674D-57C4-E96FDA01B4EA}"/>
              </a:ext>
            </a:extLst>
          </p:cNvPr>
          <p:cNvGrpSpPr/>
          <p:nvPr/>
        </p:nvGrpSpPr>
        <p:grpSpPr>
          <a:xfrm>
            <a:off x="1264674" y="573956"/>
            <a:ext cx="4451264" cy="860696"/>
            <a:chOff x="6408489" y="4523402"/>
            <a:chExt cx="3185564" cy="1143084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20868E8-77E1-433E-DD64-7754CE6F7D2F}"/>
                </a:ext>
              </a:extLst>
            </p:cNvPr>
            <p:cNvSpPr/>
            <p:nvPr/>
          </p:nvSpPr>
          <p:spPr>
            <a:xfrm>
              <a:off x="6408489" y="4523402"/>
              <a:ext cx="3185564" cy="1143084"/>
            </a:xfrm>
            <a:custGeom>
              <a:avLst/>
              <a:gdLst>
                <a:gd name="connsiteX0" fmla="*/ 0 w 3185564"/>
                <a:gd name="connsiteY0" fmla="*/ 190518 h 1143084"/>
                <a:gd name="connsiteX1" fmla="*/ 190518 w 3185564"/>
                <a:gd name="connsiteY1" fmla="*/ 0 h 1143084"/>
                <a:gd name="connsiteX2" fmla="*/ 751424 w 3185564"/>
                <a:gd name="connsiteY2" fmla="*/ 0 h 1143084"/>
                <a:gd name="connsiteX3" fmla="*/ 1256239 w 3185564"/>
                <a:gd name="connsiteY3" fmla="*/ 0 h 1143084"/>
                <a:gd name="connsiteX4" fmla="*/ 1761054 w 3185564"/>
                <a:gd name="connsiteY4" fmla="*/ 0 h 1143084"/>
                <a:gd name="connsiteX5" fmla="*/ 2321959 w 3185564"/>
                <a:gd name="connsiteY5" fmla="*/ 0 h 1143084"/>
                <a:gd name="connsiteX6" fmla="*/ 2995046 w 3185564"/>
                <a:gd name="connsiteY6" fmla="*/ 0 h 1143084"/>
                <a:gd name="connsiteX7" fmla="*/ 3185564 w 3185564"/>
                <a:gd name="connsiteY7" fmla="*/ 190518 h 1143084"/>
                <a:gd name="connsiteX8" fmla="*/ 3185564 w 3185564"/>
                <a:gd name="connsiteY8" fmla="*/ 571542 h 1143084"/>
                <a:gd name="connsiteX9" fmla="*/ 3185564 w 3185564"/>
                <a:gd name="connsiteY9" fmla="*/ 952566 h 1143084"/>
                <a:gd name="connsiteX10" fmla="*/ 2995046 w 3185564"/>
                <a:gd name="connsiteY10" fmla="*/ 1143084 h 1143084"/>
                <a:gd name="connsiteX11" fmla="*/ 2406095 w 3185564"/>
                <a:gd name="connsiteY11" fmla="*/ 1143084 h 1143084"/>
                <a:gd name="connsiteX12" fmla="*/ 1901280 w 3185564"/>
                <a:gd name="connsiteY12" fmla="*/ 1143084 h 1143084"/>
                <a:gd name="connsiteX13" fmla="*/ 1312329 w 3185564"/>
                <a:gd name="connsiteY13" fmla="*/ 1143084 h 1143084"/>
                <a:gd name="connsiteX14" fmla="*/ 835559 w 3185564"/>
                <a:gd name="connsiteY14" fmla="*/ 1143084 h 1143084"/>
                <a:gd name="connsiteX15" fmla="*/ 190518 w 3185564"/>
                <a:gd name="connsiteY15" fmla="*/ 1143084 h 1143084"/>
                <a:gd name="connsiteX16" fmla="*/ 0 w 3185564"/>
                <a:gd name="connsiteY16" fmla="*/ 952566 h 1143084"/>
                <a:gd name="connsiteX17" fmla="*/ 0 w 3185564"/>
                <a:gd name="connsiteY17" fmla="*/ 563922 h 1143084"/>
                <a:gd name="connsiteX18" fmla="*/ 0 w 3185564"/>
                <a:gd name="connsiteY18" fmla="*/ 190518 h 1143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85564" h="1143084" fill="none" extrusionOk="0">
                  <a:moveTo>
                    <a:pt x="0" y="190518"/>
                  </a:moveTo>
                  <a:cubicBezTo>
                    <a:pt x="123" y="95215"/>
                    <a:pt x="78887" y="30694"/>
                    <a:pt x="190518" y="0"/>
                  </a:cubicBezTo>
                  <a:cubicBezTo>
                    <a:pt x="319299" y="-24280"/>
                    <a:pt x="596397" y="21560"/>
                    <a:pt x="751424" y="0"/>
                  </a:cubicBezTo>
                  <a:cubicBezTo>
                    <a:pt x="906451" y="-21560"/>
                    <a:pt x="1047645" y="26051"/>
                    <a:pt x="1256239" y="0"/>
                  </a:cubicBezTo>
                  <a:cubicBezTo>
                    <a:pt x="1464834" y="-26051"/>
                    <a:pt x="1556546" y="758"/>
                    <a:pt x="1761054" y="0"/>
                  </a:cubicBezTo>
                  <a:cubicBezTo>
                    <a:pt x="1965562" y="-758"/>
                    <a:pt x="2050752" y="30958"/>
                    <a:pt x="2321959" y="0"/>
                  </a:cubicBezTo>
                  <a:cubicBezTo>
                    <a:pt x="2593166" y="-30958"/>
                    <a:pt x="2735136" y="38864"/>
                    <a:pt x="2995046" y="0"/>
                  </a:cubicBezTo>
                  <a:cubicBezTo>
                    <a:pt x="3089792" y="420"/>
                    <a:pt x="3197720" y="94263"/>
                    <a:pt x="3185564" y="190518"/>
                  </a:cubicBezTo>
                  <a:cubicBezTo>
                    <a:pt x="3228338" y="282673"/>
                    <a:pt x="3177536" y="385578"/>
                    <a:pt x="3185564" y="571542"/>
                  </a:cubicBezTo>
                  <a:cubicBezTo>
                    <a:pt x="3193592" y="757506"/>
                    <a:pt x="3156765" y="868095"/>
                    <a:pt x="3185564" y="952566"/>
                  </a:cubicBezTo>
                  <a:cubicBezTo>
                    <a:pt x="3183391" y="1056610"/>
                    <a:pt x="3089195" y="1165154"/>
                    <a:pt x="2995046" y="1143084"/>
                  </a:cubicBezTo>
                  <a:cubicBezTo>
                    <a:pt x="2765262" y="1160876"/>
                    <a:pt x="2587989" y="1077533"/>
                    <a:pt x="2406095" y="1143084"/>
                  </a:cubicBezTo>
                  <a:cubicBezTo>
                    <a:pt x="2224201" y="1208635"/>
                    <a:pt x="2020230" y="1133865"/>
                    <a:pt x="1901280" y="1143084"/>
                  </a:cubicBezTo>
                  <a:cubicBezTo>
                    <a:pt x="1782331" y="1152303"/>
                    <a:pt x="1514193" y="1111802"/>
                    <a:pt x="1312329" y="1143084"/>
                  </a:cubicBezTo>
                  <a:cubicBezTo>
                    <a:pt x="1110465" y="1174366"/>
                    <a:pt x="1029529" y="1102599"/>
                    <a:pt x="835559" y="1143084"/>
                  </a:cubicBezTo>
                  <a:cubicBezTo>
                    <a:pt x="641589" y="1183569"/>
                    <a:pt x="351094" y="1139691"/>
                    <a:pt x="190518" y="1143084"/>
                  </a:cubicBezTo>
                  <a:cubicBezTo>
                    <a:pt x="94806" y="1146592"/>
                    <a:pt x="5022" y="1064329"/>
                    <a:pt x="0" y="952566"/>
                  </a:cubicBezTo>
                  <a:cubicBezTo>
                    <a:pt x="-39139" y="765342"/>
                    <a:pt x="19904" y="752807"/>
                    <a:pt x="0" y="563922"/>
                  </a:cubicBezTo>
                  <a:cubicBezTo>
                    <a:pt x="-19904" y="375037"/>
                    <a:pt x="6676" y="323780"/>
                    <a:pt x="0" y="190518"/>
                  </a:cubicBezTo>
                  <a:close/>
                </a:path>
                <a:path w="3185564" h="1143084" stroke="0" extrusionOk="0">
                  <a:moveTo>
                    <a:pt x="0" y="190518"/>
                  </a:moveTo>
                  <a:cubicBezTo>
                    <a:pt x="-2828" y="79959"/>
                    <a:pt x="87575" y="-75"/>
                    <a:pt x="190518" y="0"/>
                  </a:cubicBezTo>
                  <a:cubicBezTo>
                    <a:pt x="300998" y="-44454"/>
                    <a:pt x="485301" y="27871"/>
                    <a:pt x="695333" y="0"/>
                  </a:cubicBezTo>
                  <a:cubicBezTo>
                    <a:pt x="905365" y="-27871"/>
                    <a:pt x="994247" y="45678"/>
                    <a:pt x="1256239" y="0"/>
                  </a:cubicBezTo>
                  <a:cubicBezTo>
                    <a:pt x="1518231" y="-45678"/>
                    <a:pt x="1558874" y="43154"/>
                    <a:pt x="1845190" y="0"/>
                  </a:cubicBezTo>
                  <a:cubicBezTo>
                    <a:pt x="2131506" y="-43154"/>
                    <a:pt x="2194518" y="24281"/>
                    <a:pt x="2321959" y="0"/>
                  </a:cubicBezTo>
                  <a:cubicBezTo>
                    <a:pt x="2449400" y="-24281"/>
                    <a:pt x="2843686" y="70991"/>
                    <a:pt x="2995046" y="0"/>
                  </a:cubicBezTo>
                  <a:cubicBezTo>
                    <a:pt x="3079230" y="-23185"/>
                    <a:pt x="3169212" y="66760"/>
                    <a:pt x="3185564" y="190518"/>
                  </a:cubicBezTo>
                  <a:cubicBezTo>
                    <a:pt x="3216211" y="347938"/>
                    <a:pt x="3156468" y="426911"/>
                    <a:pt x="3185564" y="548681"/>
                  </a:cubicBezTo>
                  <a:cubicBezTo>
                    <a:pt x="3214660" y="670451"/>
                    <a:pt x="3158411" y="832925"/>
                    <a:pt x="3185564" y="952566"/>
                  </a:cubicBezTo>
                  <a:cubicBezTo>
                    <a:pt x="3179088" y="1082835"/>
                    <a:pt x="3129751" y="1144606"/>
                    <a:pt x="2995046" y="1143084"/>
                  </a:cubicBezTo>
                  <a:cubicBezTo>
                    <a:pt x="2756637" y="1160491"/>
                    <a:pt x="2687074" y="1142744"/>
                    <a:pt x="2434140" y="1143084"/>
                  </a:cubicBezTo>
                  <a:cubicBezTo>
                    <a:pt x="2181206" y="1143424"/>
                    <a:pt x="2124087" y="1105539"/>
                    <a:pt x="1957371" y="1143084"/>
                  </a:cubicBezTo>
                  <a:cubicBezTo>
                    <a:pt x="1790655" y="1180629"/>
                    <a:pt x="1660067" y="1082198"/>
                    <a:pt x="1368420" y="1143084"/>
                  </a:cubicBezTo>
                  <a:cubicBezTo>
                    <a:pt x="1076773" y="1203970"/>
                    <a:pt x="1060582" y="1077188"/>
                    <a:pt x="779469" y="1143084"/>
                  </a:cubicBezTo>
                  <a:cubicBezTo>
                    <a:pt x="498356" y="1208980"/>
                    <a:pt x="440700" y="1134711"/>
                    <a:pt x="190518" y="1143084"/>
                  </a:cubicBezTo>
                  <a:cubicBezTo>
                    <a:pt x="75089" y="1138427"/>
                    <a:pt x="14637" y="1074096"/>
                    <a:pt x="0" y="952566"/>
                  </a:cubicBezTo>
                  <a:cubicBezTo>
                    <a:pt x="-35889" y="821296"/>
                    <a:pt x="28469" y="771989"/>
                    <a:pt x="0" y="594403"/>
                  </a:cubicBezTo>
                  <a:cubicBezTo>
                    <a:pt x="-28469" y="416817"/>
                    <a:pt x="24534" y="360305"/>
                    <a:pt x="0" y="190518"/>
                  </a:cubicBezTo>
                  <a:close/>
                </a:path>
              </a:pathLst>
            </a:custGeom>
            <a:solidFill>
              <a:srgbClr val="FFC000">
                <a:alpha val="52000"/>
              </a:srgbClr>
            </a:solidFill>
            <a:ln w="3175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657299846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E8CD9007-929A-A678-FF14-092C63952200}"/>
                </a:ext>
              </a:extLst>
            </p:cNvPr>
            <p:cNvSpPr txBox="1">
              <a:spLocks/>
            </p:cNvSpPr>
            <p:nvPr/>
          </p:nvSpPr>
          <p:spPr>
            <a:xfrm>
              <a:off x="6426296" y="4568119"/>
              <a:ext cx="3149950" cy="103153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10000"/>
                </a:lnSpc>
              </a:pPr>
              <a:r>
                <a:rPr lang="en-US" sz="3200" b="1" dirty="0">
                  <a:latin typeface="Montserrat" panose="00000500000000000000" pitchFamily="2" charset="0"/>
                  <a:cs typeface="Times New Roman" panose="02020603050405020304" pitchFamily="18" charset="0"/>
                </a:rPr>
                <a:t>PI and Norm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3995F92-0A3D-ECBC-65E2-61899AFA5040}"/>
              </a:ext>
            </a:extLst>
          </p:cNvPr>
          <p:cNvGrpSpPr/>
          <p:nvPr/>
        </p:nvGrpSpPr>
        <p:grpSpPr>
          <a:xfrm>
            <a:off x="5567970" y="348896"/>
            <a:ext cx="6858000" cy="1463915"/>
            <a:chOff x="2667000" y="4455246"/>
            <a:chExt cx="6858000" cy="1831108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126EA17A-1FF1-EECB-9613-147B8C276022}"/>
                </a:ext>
              </a:extLst>
            </p:cNvPr>
            <p:cNvSpPr/>
            <p:nvPr/>
          </p:nvSpPr>
          <p:spPr>
            <a:xfrm>
              <a:off x="3790950" y="4455246"/>
              <a:ext cx="4619625" cy="1544503"/>
            </a:xfrm>
            <a:custGeom>
              <a:avLst/>
              <a:gdLst>
                <a:gd name="connsiteX0" fmla="*/ 0 w 4619625"/>
                <a:gd name="connsiteY0" fmla="*/ 257422 h 1544503"/>
                <a:gd name="connsiteX1" fmla="*/ 257422 w 4619625"/>
                <a:gd name="connsiteY1" fmla="*/ 0 h 1544503"/>
                <a:gd name="connsiteX2" fmla="*/ 720676 w 4619625"/>
                <a:gd name="connsiteY2" fmla="*/ 0 h 1544503"/>
                <a:gd name="connsiteX3" fmla="*/ 1224978 w 4619625"/>
                <a:gd name="connsiteY3" fmla="*/ 0 h 1544503"/>
                <a:gd name="connsiteX4" fmla="*/ 1893470 w 4619625"/>
                <a:gd name="connsiteY4" fmla="*/ 0 h 1544503"/>
                <a:gd name="connsiteX5" fmla="*/ 2397772 w 4619625"/>
                <a:gd name="connsiteY5" fmla="*/ 0 h 1544503"/>
                <a:gd name="connsiteX6" fmla="*/ 2943122 w 4619625"/>
                <a:gd name="connsiteY6" fmla="*/ 0 h 1544503"/>
                <a:gd name="connsiteX7" fmla="*/ 3406375 w 4619625"/>
                <a:gd name="connsiteY7" fmla="*/ 0 h 1544503"/>
                <a:gd name="connsiteX8" fmla="*/ 4362203 w 4619625"/>
                <a:gd name="connsiteY8" fmla="*/ 0 h 1544503"/>
                <a:gd name="connsiteX9" fmla="*/ 4619625 w 4619625"/>
                <a:gd name="connsiteY9" fmla="*/ 257422 h 1544503"/>
                <a:gd name="connsiteX10" fmla="*/ 4619625 w 4619625"/>
                <a:gd name="connsiteY10" fmla="*/ 741362 h 1544503"/>
                <a:gd name="connsiteX11" fmla="*/ 4619625 w 4619625"/>
                <a:gd name="connsiteY11" fmla="*/ 1287081 h 1544503"/>
                <a:gd name="connsiteX12" fmla="*/ 4362203 w 4619625"/>
                <a:gd name="connsiteY12" fmla="*/ 1544503 h 1544503"/>
                <a:gd name="connsiteX13" fmla="*/ 3693710 w 4619625"/>
                <a:gd name="connsiteY13" fmla="*/ 1544503 h 1544503"/>
                <a:gd name="connsiteX14" fmla="*/ 3025217 w 4619625"/>
                <a:gd name="connsiteY14" fmla="*/ 1544503 h 1544503"/>
                <a:gd name="connsiteX15" fmla="*/ 2479868 w 4619625"/>
                <a:gd name="connsiteY15" fmla="*/ 1544503 h 1544503"/>
                <a:gd name="connsiteX16" fmla="*/ 1852423 w 4619625"/>
                <a:gd name="connsiteY16" fmla="*/ 1544503 h 1544503"/>
                <a:gd name="connsiteX17" fmla="*/ 1266025 w 4619625"/>
                <a:gd name="connsiteY17" fmla="*/ 1544503 h 1544503"/>
                <a:gd name="connsiteX18" fmla="*/ 257422 w 4619625"/>
                <a:gd name="connsiteY18" fmla="*/ 1544503 h 1544503"/>
                <a:gd name="connsiteX19" fmla="*/ 0 w 4619625"/>
                <a:gd name="connsiteY19" fmla="*/ 1287081 h 1544503"/>
                <a:gd name="connsiteX20" fmla="*/ 0 w 4619625"/>
                <a:gd name="connsiteY20" fmla="*/ 772252 h 1544503"/>
                <a:gd name="connsiteX21" fmla="*/ 0 w 4619625"/>
                <a:gd name="connsiteY21" fmla="*/ 257422 h 1544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619625" h="1544503" fill="none" extrusionOk="0">
                  <a:moveTo>
                    <a:pt x="0" y="257422"/>
                  </a:moveTo>
                  <a:cubicBezTo>
                    <a:pt x="11752" y="108493"/>
                    <a:pt x="104246" y="3638"/>
                    <a:pt x="257422" y="0"/>
                  </a:cubicBezTo>
                  <a:cubicBezTo>
                    <a:pt x="474520" y="-30323"/>
                    <a:pt x="603779" y="46341"/>
                    <a:pt x="720676" y="0"/>
                  </a:cubicBezTo>
                  <a:cubicBezTo>
                    <a:pt x="837573" y="-46341"/>
                    <a:pt x="1051949" y="26982"/>
                    <a:pt x="1224978" y="0"/>
                  </a:cubicBezTo>
                  <a:cubicBezTo>
                    <a:pt x="1398007" y="-26982"/>
                    <a:pt x="1752648" y="79975"/>
                    <a:pt x="1893470" y="0"/>
                  </a:cubicBezTo>
                  <a:cubicBezTo>
                    <a:pt x="2034292" y="-79975"/>
                    <a:pt x="2181745" y="49858"/>
                    <a:pt x="2397772" y="0"/>
                  </a:cubicBezTo>
                  <a:cubicBezTo>
                    <a:pt x="2613799" y="-49858"/>
                    <a:pt x="2748257" y="56022"/>
                    <a:pt x="2943122" y="0"/>
                  </a:cubicBezTo>
                  <a:cubicBezTo>
                    <a:pt x="3137987" y="-56022"/>
                    <a:pt x="3207607" y="30762"/>
                    <a:pt x="3406375" y="0"/>
                  </a:cubicBezTo>
                  <a:cubicBezTo>
                    <a:pt x="3605143" y="-30762"/>
                    <a:pt x="3966254" y="42072"/>
                    <a:pt x="4362203" y="0"/>
                  </a:cubicBezTo>
                  <a:cubicBezTo>
                    <a:pt x="4542999" y="13982"/>
                    <a:pt x="4624518" y="87955"/>
                    <a:pt x="4619625" y="257422"/>
                  </a:cubicBezTo>
                  <a:cubicBezTo>
                    <a:pt x="4665877" y="465560"/>
                    <a:pt x="4601968" y="545102"/>
                    <a:pt x="4619625" y="741362"/>
                  </a:cubicBezTo>
                  <a:cubicBezTo>
                    <a:pt x="4637282" y="937622"/>
                    <a:pt x="4560070" y="1102493"/>
                    <a:pt x="4619625" y="1287081"/>
                  </a:cubicBezTo>
                  <a:cubicBezTo>
                    <a:pt x="4634387" y="1468974"/>
                    <a:pt x="4513756" y="1571480"/>
                    <a:pt x="4362203" y="1544503"/>
                  </a:cubicBezTo>
                  <a:cubicBezTo>
                    <a:pt x="4157299" y="1584224"/>
                    <a:pt x="3850651" y="1484639"/>
                    <a:pt x="3693710" y="1544503"/>
                  </a:cubicBezTo>
                  <a:cubicBezTo>
                    <a:pt x="3536769" y="1604367"/>
                    <a:pt x="3167272" y="1528781"/>
                    <a:pt x="3025217" y="1544503"/>
                  </a:cubicBezTo>
                  <a:cubicBezTo>
                    <a:pt x="2883162" y="1560225"/>
                    <a:pt x="2615938" y="1503348"/>
                    <a:pt x="2479868" y="1544503"/>
                  </a:cubicBezTo>
                  <a:cubicBezTo>
                    <a:pt x="2343798" y="1585658"/>
                    <a:pt x="2080715" y="1525658"/>
                    <a:pt x="1852423" y="1544503"/>
                  </a:cubicBezTo>
                  <a:cubicBezTo>
                    <a:pt x="1624132" y="1563348"/>
                    <a:pt x="1435105" y="1495913"/>
                    <a:pt x="1266025" y="1544503"/>
                  </a:cubicBezTo>
                  <a:cubicBezTo>
                    <a:pt x="1096945" y="1593093"/>
                    <a:pt x="659040" y="1516959"/>
                    <a:pt x="257422" y="1544503"/>
                  </a:cubicBezTo>
                  <a:cubicBezTo>
                    <a:pt x="98698" y="1567663"/>
                    <a:pt x="-206" y="1432689"/>
                    <a:pt x="0" y="1287081"/>
                  </a:cubicBezTo>
                  <a:cubicBezTo>
                    <a:pt x="-60244" y="1156986"/>
                    <a:pt x="53875" y="959250"/>
                    <a:pt x="0" y="772252"/>
                  </a:cubicBezTo>
                  <a:cubicBezTo>
                    <a:pt x="-53875" y="585254"/>
                    <a:pt x="19845" y="456001"/>
                    <a:pt x="0" y="257422"/>
                  </a:cubicBezTo>
                  <a:close/>
                </a:path>
                <a:path w="4619625" h="1544503" stroke="0" extrusionOk="0">
                  <a:moveTo>
                    <a:pt x="0" y="257422"/>
                  </a:moveTo>
                  <a:cubicBezTo>
                    <a:pt x="-17090" y="82985"/>
                    <a:pt x="143914" y="-945"/>
                    <a:pt x="257422" y="0"/>
                  </a:cubicBezTo>
                  <a:cubicBezTo>
                    <a:pt x="491065" y="-21173"/>
                    <a:pt x="519610" y="26670"/>
                    <a:pt x="761724" y="0"/>
                  </a:cubicBezTo>
                  <a:cubicBezTo>
                    <a:pt x="1003838" y="-26670"/>
                    <a:pt x="1178128" y="8973"/>
                    <a:pt x="1348121" y="0"/>
                  </a:cubicBezTo>
                  <a:cubicBezTo>
                    <a:pt x="1518114" y="-8973"/>
                    <a:pt x="1773564" y="35152"/>
                    <a:pt x="1975566" y="0"/>
                  </a:cubicBezTo>
                  <a:cubicBezTo>
                    <a:pt x="2177568" y="-35152"/>
                    <a:pt x="2239961" y="2903"/>
                    <a:pt x="2438820" y="0"/>
                  </a:cubicBezTo>
                  <a:cubicBezTo>
                    <a:pt x="2637679" y="-2903"/>
                    <a:pt x="2821632" y="44095"/>
                    <a:pt x="2984169" y="0"/>
                  </a:cubicBezTo>
                  <a:cubicBezTo>
                    <a:pt x="3146706" y="-44095"/>
                    <a:pt x="3360682" y="14144"/>
                    <a:pt x="3652662" y="0"/>
                  </a:cubicBezTo>
                  <a:cubicBezTo>
                    <a:pt x="3944642" y="-14144"/>
                    <a:pt x="4149623" y="28377"/>
                    <a:pt x="4362203" y="0"/>
                  </a:cubicBezTo>
                  <a:cubicBezTo>
                    <a:pt x="4505747" y="9153"/>
                    <a:pt x="4596127" y="87622"/>
                    <a:pt x="4619625" y="257422"/>
                  </a:cubicBezTo>
                  <a:cubicBezTo>
                    <a:pt x="4652189" y="365490"/>
                    <a:pt x="4562608" y="577905"/>
                    <a:pt x="4619625" y="761955"/>
                  </a:cubicBezTo>
                  <a:cubicBezTo>
                    <a:pt x="4676642" y="946005"/>
                    <a:pt x="4602128" y="1108734"/>
                    <a:pt x="4619625" y="1287081"/>
                  </a:cubicBezTo>
                  <a:cubicBezTo>
                    <a:pt x="4631451" y="1465458"/>
                    <a:pt x="4521738" y="1539445"/>
                    <a:pt x="4362203" y="1544503"/>
                  </a:cubicBezTo>
                  <a:cubicBezTo>
                    <a:pt x="4143035" y="1571859"/>
                    <a:pt x="3970737" y="1467346"/>
                    <a:pt x="3693710" y="1544503"/>
                  </a:cubicBezTo>
                  <a:cubicBezTo>
                    <a:pt x="3416683" y="1621660"/>
                    <a:pt x="3263007" y="1526978"/>
                    <a:pt x="3066265" y="1544503"/>
                  </a:cubicBezTo>
                  <a:cubicBezTo>
                    <a:pt x="2869524" y="1562028"/>
                    <a:pt x="2716455" y="1496859"/>
                    <a:pt x="2520916" y="1544503"/>
                  </a:cubicBezTo>
                  <a:cubicBezTo>
                    <a:pt x="2325377" y="1592147"/>
                    <a:pt x="2105932" y="1503035"/>
                    <a:pt x="1934518" y="1544503"/>
                  </a:cubicBezTo>
                  <a:cubicBezTo>
                    <a:pt x="1763104" y="1585971"/>
                    <a:pt x="1595031" y="1529292"/>
                    <a:pt x="1266025" y="1544503"/>
                  </a:cubicBezTo>
                  <a:cubicBezTo>
                    <a:pt x="937019" y="1559714"/>
                    <a:pt x="1030746" y="1498983"/>
                    <a:pt x="802771" y="1544503"/>
                  </a:cubicBezTo>
                  <a:cubicBezTo>
                    <a:pt x="574796" y="1590023"/>
                    <a:pt x="419257" y="1512526"/>
                    <a:pt x="257422" y="1544503"/>
                  </a:cubicBezTo>
                  <a:cubicBezTo>
                    <a:pt x="115417" y="1557729"/>
                    <a:pt x="-4149" y="1449114"/>
                    <a:pt x="0" y="1287081"/>
                  </a:cubicBezTo>
                  <a:cubicBezTo>
                    <a:pt x="-35585" y="1172233"/>
                    <a:pt x="21037" y="1020524"/>
                    <a:pt x="0" y="772252"/>
                  </a:cubicBezTo>
                  <a:cubicBezTo>
                    <a:pt x="-21037" y="523980"/>
                    <a:pt x="3561" y="460148"/>
                    <a:pt x="0" y="257422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  <a:alpha val="72000"/>
              </a:schemeClr>
            </a:solidFill>
            <a:ln w="3175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657299846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itle 1">
              <a:extLst>
                <a:ext uri="{FF2B5EF4-FFF2-40B4-BE49-F238E27FC236}">
                  <a16:creationId xmlns:a16="http://schemas.microsoft.com/office/drawing/2014/main" id="{162C500E-00D4-41F2-AF45-FD1F728C73C7}"/>
                </a:ext>
              </a:extLst>
            </p:cNvPr>
            <p:cNvSpPr txBox="1">
              <a:spLocks/>
            </p:cNvSpPr>
            <p:nvPr/>
          </p:nvSpPr>
          <p:spPr>
            <a:xfrm>
              <a:off x="2667000" y="4638529"/>
              <a:ext cx="6858000" cy="164782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sz="2000" b="1" dirty="0">
                  <a:latin typeface="Montserrat" panose="00000500000000000000" pitchFamily="2" charset="0"/>
                  <a:cs typeface="Times New Roman" panose="02020603050405020304" pitchFamily="18" charset="0"/>
                </a:rPr>
                <a:t># TX antenna elements = 64 - 256</a:t>
              </a:r>
              <a:endParaRPr lang="en-US" sz="2000" b="1" i="1" dirty="0">
                <a:solidFill>
                  <a:schemeClr val="tx1"/>
                </a:solidFill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sz="2000" b="1" dirty="0">
                  <a:latin typeface="Montserrat" panose="00000500000000000000" pitchFamily="2" charset="0"/>
                  <a:cs typeface="Times New Roman" panose="02020603050405020304" pitchFamily="18" charset="0"/>
                </a:rPr>
                <a:t># RX antenna elements = 16 - 64</a:t>
              </a:r>
            </a:p>
            <a:p>
              <a:pPr algn="ctr">
                <a:lnSpc>
                  <a:spcPct val="150000"/>
                </a:lnSpc>
              </a:pPr>
              <a:r>
                <a:rPr lang="en-US" sz="2000" b="1" dirty="0">
                  <a:latin typeface="Montserrat" panose="00000500000000000000" pitchFamily="2" charset="0"/>
                  <a:cs typeface="Times New Roman" panose="02020603050405020304" pitchFamily="18" charset="0"/>
                </a:rPr>
                <a:t># RF chains = 2 - 5</a:t>
              </a:r>
              <a:endParaRPr lang="en-US" sz="2000" b="1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150000"/>
                </a:lnSpc>
              </a:pPr>
              <a:endParaRPr lang="en-US" sz="2000" b="1" i="1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B445EB96-9EBA-CEF5-23C1-A84151E590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9"/>
          <a:stretch/>
        </p:blipFill>
        <p:spPr>
          <a:xfrm>
            <a:off x="3118829" y="2105024"/>
            <a:ext cx="5954341" cy="399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38242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F1239B-ABB9-F4DB-D7A2-0387FA241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074EC-51D0-4241-AD19-3419EC49AE03}" type="slidenum">
              <a:rPr lang="en-US" smtClean="0"/>
              <a:t>21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0F8A3-C1DF-12D2-2B0A-27BCDA9E853F}"/>
              </a:ext>
            </a:extLst>
          </p:cNvPr>
          <p:cNvSpPr txBox="1"/>
          <p:nvPr/>
        </p:nvSpPr>
        <p:spPr>
          <a:xfrm>
            <a:off x="3116" y="6090390"/>
            <a:ext cx="114256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[19] O. E. </a:t>
            </a:r>
            <a:r>
              <a:rPr lang="en-US" sz="1400" dirty="0" err="1"/>
              <a:t>Ayach</a:t>
            </a:r>
            <a:r>
              <a:rPr lang="en-US" sz="1400" dirty="0"/>
              <a:t>, S. Rajagopal, S. Abu-Surra, Z. Pi, and R. W. Heath, “Spatially sparse precoding in millimeter wave MIMO systems,” IEEE Trans. Wireless Commun., vol. 13, no. 3, pp. 1499–1513, Mar. 2014</a:t>
            </a:r>
          </a:p>
        </p:txBody>
      </p:sp>
      <p:pic>
        <p:nvPicPr>
          <p:cNvPr id="17" name="Picture 16" descr="A picture containing text, line, plot, screenshot&#10;&#10;Description automatically generated">
            <a:extLst>
              <a:ext uri="{FF2B5EF4-FFF2-40B4-BE49-F238E27FC236}">
                <a16:creationId xmlns:a16="http://schemas.microsoft.com/office/drawing/2014/main" id="{9865F3E4-DDD4-E190-9A15-0EC75BEFA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23" y="1697193"/>
            <a:ext cx="5902350" cy="40636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0EA3D6C-A70F-674D-57C4-E96FDA01B4EA}"/>
              </a:ext>
            </a:extLst>
          </p:cNvPr>
          <p:cNvGrpSpPr/>
          <p:nvPr/>
        </p:nvGrpSpPr>
        <p:grpSpPr>
          <a:xfrm>
            <a:off x="6592629" y="2436050"/>
            <a:ext cx="5263117" cy="2585945"/>
            <a:chOff x="6408489" y="4539474"/>
            <a:chExt cx="3185564" cy="1127012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20868E8-77E1-433E-DD64-7754CE6F7D2F}"/>
                </a:ext>
              </a:extLst>
            </p:cNvPr>
            <p:cNvSpPr/>
            <p:nvPr/>
          </p:nvSpPr>
          <p:spPr>
            <a:xfrm>
              <a:off x="6408489" y="4539474"/>
              <a:ext cx="3185564" cy="1031535"/>
            </a:xfrm>
            <a:custGeom>
              <a:avLst/>
              <a:gdLst>
                <a:gd name="connsiteX0" fmla="*/ 0 w 3185564"/>
                <a:gd name="connsiteY0" fmla="*/ 171926 h 1031535"/>
                <a:gd name="connsiteX1" fmla="*/ 171926 w 3185564"/>
                <a:gd name="connsiteY1" fmla="*/ 0 h 1031535"/>
                <a:gd name="connsiteX2" fmla="*/ 740268 w 3185564"/>
                <a:gd name="connsiteY2" fmla="*/ 0 h 1031535"/>
                <a:gd name="connsiteX3" fmla="*/ 1251777 w 3185564"/>
                <a:gd name="connsiteY3" fmla="*/ 0 h 1031535"/>
                <a:gd name="connsiteX4" fmla="*/ 1763285 w 3185564"/>
                <a:gd name="connsiteY4" fmla="*/ 0 h 1031535"/>
                <a:gd name="connsiteX5" fmla="*/ 2331627 w 3185564"/>
                <a:gd name="connsiteY5" fmla="*/ 0 h 1031535"/>
                <a:gd name="connsiteX6" fmla="*/ 3013638 w 3185564"/>
                <a:gd name="connsiteY6" fmla="*/ 0 h 1031535"/>
                <a:gd name="connsiteX7" fmla="*/ 3185564 w 3185564"/>
                <a:gd name="connsiteY7" fmla="*/ 171926 h 1031535"/>
                <a:gd name="connsiteX8" fmla="*/ 3185564 w 3185564"/>
                <a:gd name="connsiteY8" fmla="*/ 515768 h 1031535"/>
                <a:gd name="connsiteX9" fmla="*/ 3185564 w 3185564"/>
                <a:gd name="connsiteY9" fmla="*/ 859609 h 1031535"/>
                <a:gd name="connsiteX10" fmla="*/ 3013638 w 3185564"/>
                <a:gd name="connsiteY10" fmla="*/ 1031535 h 1031535"/>
                <a:gd name="connsiteX11" fmla="*/ 2416878 w 3185564"/>
                <a:gd name="connsiteY11" fmla="*/ 1031535 h 1031535"/>
                <a:gd name="connsiteX12" fmla="*/ 1905370 w 3185564"/>
                <a:gd name="connsiteY12" fmla="*/ 1031535 h 1031535"/>
                <a:gd name="connsiteX13" fmla="*/ 1308611 w 3185564"/>
                <a:gd name="connsiteY13" fmla="*/ 1031535 h 1031535"/>
                <a:gd name="connsiteX14" fmla="*/ 825520 w 3185564"/>
                <a:gd name="connsiteY14" fmla="*/ 1031535 h 1031535"/>
                <a:gd name="connsiteX15" fmla="*/ 171926 w 3185564"/>
                <a:gd name="connsiteY15" fmla="*/ 1031535 h 1031535"/>
                <a:gd name="connsiteX16" fmla="*/ 0 w 3185564"/>
                <a:gd name="connsiteY16" fmla="*/ 859609 h 1031535"/>
                <a:gd name="connsiteX17" fmla="*/ 0 w 3185564"/>
                <a:gd name="connsiteY17" fmla="*/ 508891 h 1031535"/>
                <a:gd name="connsiteX18" fmla="*/ 0 w 3185564"/>
                <a:gd name="connsiteY18" fmla="*/ 171926 h 1031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85564" h="1031535" fill="none" extrusionOk="0">
                  <a:moveTo>
                    <a:pt x="0" y="171926"/>
                  </a:moveTo>
                  <a:cubicBezTo>
                    <a:pt x="89" y="84094"/>
                    <a:pt x="72687" y="20526"/>
                    <a:pt x="171926" y="0"/>
                  </a:cubicBezTo>
                  <a:cubicBezTo>
                    <a:pt x="330946" y="-67874"/>
                    <a:pt x="530567" y="53071"/>
                    <a:pt x="740268" y="0"/>
                  </a:cubicBezTo>
                  <a:cubicBezTo>
                    <a:pt x="949969" y="-53071"/>
                    <a:pt x="1069133" y="17463"/>
                    <a:pt x="1251777" y="0"/>
                  </a:cubicBezTo>
                  <a:cubicBezTo>
                    <a:pt x="1434421" y="-17463"/>
                    <a:pt x="1554784" y="27132"/>
                    <a:pt x="1763285" y="0"/>
                  </a:cubicBezTo>
                  <a:cubicBezTo>
                    <a:pt x="1971786" y="-27132"/>
                    <a:pt x="2173794" y="14061"/>
                    <a:pt x="2331627" y="0"/>
                  </a:cubicBezTo>
                  <a:cubicBezTo>
                    <a:pt x="2489460" y="-14061"/>
                    <a:pt x="2798292" y="47050"/>
                    <a:pt x="3013638" y="0"/>
                  </a:cubicBezTo>
                  <a:cubicBezTo>
                    <a:pt x="3086629" y="880"/>
                    <a:pt x="3202558" y="89507"/>
                    <a:pt x="3185564" y="171926"/>
                  </a:cubicBezTo>
                  <a:cubicBezTo>
                    <a:pt x="3187945" y="307243"/>
                    <a:pt x="3163737" y="403456"/>
                    <a:pt x="3185564" y="515768"/>
                  </a:cubicBezTo>
                  <a:cubicBezTo>
                    <a:pt x="3207391" y="628080"/>
                    <a:pt x="3185006" y="721614"/>
                    <a:pt x="3185564" y="859609"/>
                  </a:cubicBezTo>
                  <a:cubicBezTo>
                    <a:pt x="3180052" y="951576"/>
                    <a:pt x="3107569" y="1033569"/>
                    <a:pt x="3013638" y="1031535"/>
                  </a:cubicBezTo>
                  <a:cubicBezTo>
                    <a:pt x="2717770" y="1082023"/>
                    <a:pt x="2632105" y="969393"/>
                    <a:pt x="2416878" y="1031535"/>
                  </a:cubicBezTo>
                  <a:cubicBezTo>
                    <a:pt x="2201651" y="1093677"/>
                    <a:pt x="2109755" y="992825"/>
                    <a:pt x="1905370" y="1031535"/>
                  </a:cubicBezTo>
                  <a:cubicBezTo>
                    <a:pt x="1700985" y="1070245"/>
                    <a:pt x="1516984" y="1029502"/>
                    <a:pt x="1308611" y="1031535"/>
                  </a:cubicBezTo>
                  <a:cubicBezTo>
                    <a:pt x="1100238" y="1033568"/>
                    <a:pt x="1046924" y="1025383"/>
                    <a:pt x="825520" y="1031535"/>
                  </a:cubicBezTo>
                  <a:cubicBezTo>
                    <a:pt x="604116" y="1037687"/>
                    <a:pt x="405352" y="954938"/>
                    <a:pt x="171926" y="1031535"/>
                  </a:cubicBezTo>
                  <a:cubicBezTo>
                    <a:pt x="90812" y="1036641"/>
                    <a:pt x="12554" y="970915"/>
                    <a:pt x="0" y="859609"/>
                  </a:cubicBezTo>
                  <a:cubicBezTo>
                    <a:pt x="-20785" y="699553"/>
                    <a:pt x="23715" y="638297"/>
                    <a:pt x="0" y="508891"/>
                  </a:cubicBezTo>
                  <a:cubicBezTo>
                    <a:pt x="-23715" y="379485"/>
                    <a:pt x="35311" y="314040"/>
                    <a:pt x="0" y="171926"/>
                  </a:cubicBezTo>
                  <a:close/>
                </a:path>
                <a:path w="3185564" h="1031535" stroke="0" extrusionOk="0">
                  <a:moveTo>
                    <a:pt x="0" y="171926"/>
                  </a:moveTo>
                  <a:cubicBezTo>
                    <a:pt x="-9997" y="58099"/>
                    <a:pt x="79015" y="-67"/>
                    <a:pt x="171926" y="0"/>
                  </a:cubicBezTo>
                  <a:cubicBezTo>
                    <a:pt x="384533" y="-12678"/>
                    <a:pt x="433813" y="23464"/>
                    <a:pt x="683434" y="0"/>
                  </a:cubicBezTo>
                  <a:cubicBezTo>
                    <a:pt x="933055" y="-23464"/>
                    <a:pt x="1137077" y="14793"/>
                    <a:pt x="1251777" y="0"/>
                  </a:cubicBezTo>
                  <a:cubicBezTo>
                    <a:pt x="1366477" y="-14793"/>
                    <a:pt x="1602162" y="44568"/>
                    <a:pt x="1848536" y="0"/>
                  </a:cubicBezTo>
                  <a:cubicBezTo>
                    <a:pt x="2094910" y="-44568"/>
                    <a:pt x="2120316" y="39567"/>
                    <a:pt x="2331627" y="0"/>
                  </a:cubicBezTo>
                  <a:cubicBezTo>
                    <a:pt x="2542938" y="-39567"/>
                    <a:pt x="2745807" y="4764"/>
                    <a:pt x="3013638" y="0"/>
                  </a:cubicBezTo>
                  <a:cubicBezTo>
                    <a:pt x="3099301" y="-10238"/>
                    <a:pt x="3171888" y="61469"/>
                    <a:pt x="3185564" y="171926"/>
                  </a:cubicBezTo>
                  <a:cubicBezTo>
                    <a:pt x="3197434" y="290025"/>
                    <a:pt x="3177985" y="356913"/>
                    <a:pt x="3185564" y="495137"/>
                  </a:cubicBezTo>
                  <a:cubicBezTo>
                    <a:pt x="3193143" y="633361"/>
                    <a:pt x="3157475" y="724083"/>
                    <a:pt x="3185564" y="859609"/>
                  </a:cubicBezTo>
                  <a:cubicBezTo>
                    <a:pt x="3179087" y="979615"/>
                    <a:pt x="3115633" y="1031899"/>
                    <a:pt x="3013638" y="1031535"/>
                  </a:cubicBezTo>
                  <a:cubicBezTo>
                    <a:pt x="2752199" y="1086522"/>
                    <a:pt x="2624480" y="979867"/>
                    <a:pt x="2445296" y="1031535"/>
                  </a:cubicBezTo>
                  <a:cubicBezTo>
                    <a:pt x="2266112" y="1083203"/>
                    <a:pt x="2141733" y="988709"/>
                    <a:pt x="1962205" y="1031535"/>
                  </a:cubicBezTo>
                  <a:cubicBezTo>
                    <a:pt x="1782677" y="1074361"/>
                    <a:pt x="1550479" y="965394"/>
                    <a:pt x="1365445" y="1031535"/>
                  </a:cubicBezTo>
                  <a:cubicBezTo>
                    <a:pt x="1180411" y="1097676"/>
                    <a:pt x="891089" y="1008961"/>
                    <a:pt x="768686" y="1031535"/>
                  </a:cubicBezTo>
                  <a:cubicBezTo>
                    <a:pt x="646283" y="1054109"/>
                    <a:pt x="409782" y="961867"/>
                    <a:pt x="171926" y="1031535"/>
                  </a:cubicBezTo>
                  <a:cubicBezTo>
                    <a:pt x="66995" y="1026983"/>
                    <a:pt x="15986" y="972374"/>
                    <a:pt x="0" y="859609"/>
                  </a:cubicBezTo>
                  <a:cubicBezTo>
                    <a:pt x="-7974" y="700769"/>
                    <a:pt x="3204" y="650482"/>
                    <a:pt x="0" y="536398"/>
                  </a:cubicBezTo>
                  <a:cubicBezTo>
                    <a:pt x="-3204" y="422314"/>
                    <a:pt x="21994" y="281965"/>
                    <a:pt x="0" y="171926"/>
                  </a:cubicBezTo>
                  <a:close/>
                </a:path>
              </a:pathLst>
            </a:custGeom>
            <a:solidFill>
              <a:srgbClr val="FFC000">
                <a:alpha val="52000"/>
              </a:srgbClr>
            </a:solidFill>
            <a:ln w="3175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657299846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itle 1">
                  <a:extLst>
                    <a:ext uri="{FF2B5EF4-FFF2-40B4-BE49-F238E27FC236}">
                      <a16:creationId xmlns:a16="http://schemas.microsoft.com/office/drawing/2014/main" id="{E8CD9007-929A-A678-FF14-092C6395220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426296" y="4634951"/>
                  <a:ext cx="3149950" cy="1031535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 lnSpcReduction="10000"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marL="457200" indent="-457200">
                    <a:lnSpc>
                      <a:spcPct val="110000"/>
                    </a:lnSpc>
                    <a:buFont typeface="Wingdings" panose="05000000000000000000" pitchFamily="2" charset="2"/>
                    <a:buChar char="Ø"/>
                  </a:pPr>
                  <a:r>
                    <a:rPr lang="en-US" sz="2400" b="1" dirty="0">
                      <a:latin typeface="Montserrat" panose="00000500000000000000" pitchFamily="2" charset="0"/>
                      <a:cs typeface="Times New Roman" panose="02020603050405020304" pitchFamily="18" charset="0"/>
                    </a:rPr>
                    <a:t>Close Performance to Digital BF</a:t>
                  </a:r>
                </a:p>
                <a:p>
                  <a:pPr marL="457200" indent="-457200">
                    <a:lnSpc>
                      <a:spcPct val="110000"/>
                    </a:lnSpc>
                    <a:buFont typeface="Wingdings" panose="05000000000000000000" pitchFamily="2" charset="2"/>
                    <a:buChar char="Ø"/>
                  </a:pPr>
                  <a:endParaRPr lang="en-US" sz="2400" b="1" dirty="0">
                    <a:latin typeface="Montserrat" panose="00000500000000000000" pitchFamily="2" charset="0"/>
                    <a:cs typeface="Times New Roman" panose="02020603050405020304" pitchFamily="18" charset="0"/>
                  </a:endParaRPr>
                </a:p>
                <a:p>
                  <a:pPr marL="457200" indent="-457200">
                    <a:lnSpc>
                      <a:spcPct val="110000"/>
                    </a:lnSpc>
                    <a:buFont typeface="Wingdings" panose="05000000000000000000" pitchFamily="2" charset="2"/>
                    <a:buChar char="Ø"/>
                  </a:pPr>
                  <a:r>
                    <a:rPr lang="en-US" sz="2400" b="1" dirty="0">
                      <a:solidFill>
                        <a:schemeClr val="accent2">
                          <a:lumMod val="75000"/>
                        </a:schemeClr>
                      </a:solidFill>
                      <a:latin typeface="Montserrat" panose="00000500000000000000" pitchFamily="2" charset="0"/>
                      <a:cs typeface="Times New Roman" panose="02020603050405020304" pitchFamily="18" charset="0"/>
                    </a:rPr>
                    <a:t>Linear</a:t>
                  </a:r>
                  <a:r>
                    <a:rPr lang="en-US" sz="2400" b="1" dirty="0">
                      <a:latin typeface="Montserrat" panose="00000500000000000000" pitchFamily="2" charset="0"/>
                      <a:cs typeface="Times New Roman" panose="02020603050405020304" pitchFamily="18" charset="0"/>
                    </a:rPr>
                    <a:t> Complexity O(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a14:m>
                  <a:r>
                    <a:rPr lang="en-US" sz="2400" b="1" dirty="0">
                      <a:latin typeface="Montserrat" panose="00000500000000000000" pitchFamily="2" charset="0"/>
                      <a:cs typeface="Times New Roman" panose="02020603050405020304" pitchFamily="18" charset="0"/>
                    </a:rPr>
                    <a:t>) via Norm BF</a:t>
                  </a:r>
                </a:p>
                <a:p>
                  <a:pPr algn="ctr"/>
                  <a:r>
                    <a:rPr lang="en-US" sz="2400" b="1" dirty="0">
                      <a:latin typeface="Montserrat" panose="00000500000000000000" pitchFamily="2" charset="0"/>
                      <a:cs typeface="Times New Roman" panose="02020603050405020304" pitchFamily="18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22" name="Title 1">
                  <a:extLst>
                    <a:ext uri="{FF2B5EF4-FFF2-40B4-BE49-F238E27FC236}">
                      <a16:creationId xmlns:a16="http://schemas.microsoft.com/office/drawing/2014/main" id="{E8CD9007-929A-A678-FF14-092C639522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6296" y="4634951"/>
                  <a:ext cx="3149950" cy="1031535"/>
                </a:xfrm>
                <a:prstGeom prst="rect">
                  <a:avLst/>
                </a:prstGeom>
                <a:blipFill>
                  <a:blip r:embed="rId4"/>
                  <a:stretch>
                    <a:fillRect l="-1522" b="-28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DB7A329-2060-AF8A-053B-842B411D4011}"/>
              </a:ext>
            </a:extLst>
          </p:cNvPr>
          <p:cNvGrpSpPr/>
          <p:nvPr/>
        </p:nvGrpSpPr>
        <p:grpSpPr>
          <a:xfrm>
            <a:off x="2571750" y="161447"/>
            <a:ext cx="6858000" cy="1463915"/>
            <a:chOff x="2667000" y="4455246"/>
            <a:chExt cx="6858000" cy="1831108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50C603E-1E1B-4D6E-D8F7-096B8ECBCBB6}"/>
                </a:ext>
              </a:extLst>
            </p:cNvPr>
            <p:cNvSpPr/>
            <p:nvPr/>
          </p:nvSpPr>
          <p:spPr>
            <a:xfrm>
              <a:off x="4000500" y="4455246"/>
              <a:ext cx="4195077" cy="1544503"/>
            </a:xfrm>
            <a:custGeom>
              <a:avLst/>
              <a:gdLst>
                <a:gd name="connsiteX0" fmla="*/ 0 w 4195077"/>
                <a:gd name="connsiteY0" fmla="*/ 257422 h 1544503"/>
                <a:gd name="connsiteX1" fmla="*/ 257422 w 4195077"/>
                <a:gd name="connsiteY1" fmla="*/ 0 h 1544503"/>
                <a:gd name="connsiteX2" fmla="*/ 672763 w 4195077"/>
                <a:gd name="connsiteY2" fmla="*/ 0 h 1544503"/>
                <a:gd name="connsiteX3" fmla="*/ 1124905 w 4195077"/>
                <a:gd name="connsiteY3" fmla="*/ 0 h 1544503"/>
                <a:gd name="connsiteX4" fmla="*/ 1724258 w 4195077"/>
                <a:gd name="connsiteY4" fmla="*/ 0 h 1544503"/>
                <a:gd name="connsiteX5" fmla="*/ 2176401 w 4195077"/>
                <a:gd name="connsiteY5" fmla="*/ 0 h 1544503"/>
                <a:gd name="connsiteX6" fmla="*/ 2665346 w 4195077"/>
                <a:gd name="connsiteY6" fmla="*/ 0 h 1544503"/>
                <a:gd name="connsiteX7" fmla="*/ 3080686 w 4195077"/>
                <a:gd name="connsiteY7" fmla="*/ 0 h 1544503"/>
                <a:gd name="connsiteX8" fmla="*/ 3937655 w 4195077"/>
                <a:gd name="connsiteY8" fmla="*/ 0 h 1544503"/>
                <a:gd name="connsiteX9" fmla="*/ 4195077 w 4195077"/>
                <a:gd name="connsiteY9" fmla="*/ 257422 h 1544503"/>
                <a:gd name="connsiteX10" fmla="*/ 4195077 w 4195077"/>
                <a:gd name="connsiteY10" fmla="*/ 741362 h 1544503"/>
                <a:gd name="connsiteX11" fmla="*/ 4195077 w 4195077"/>
                <a:gd name="connsiteY11" fmla="*/ 1287081 h 1544503"/>
                <a:gd name="connsiteX12" fmla="*/ 3937655 w 4195077"/>
                <a:gd name="connsiteY12" fmla="*/ 1544503 h 1544503"/>
                <a:gd name="connsiteX13" fmla="*/ 3338303 w 4195077"/>
                <a:gd name="connsiteY13" fmla="*/ 1544503 h 1544503"/>
                <a:gd name="connsiteX14" fmla="*/ 2738951 w 4195077"/>
                <a:gd name="connsiteY14" fmla="*/ 1544503 h 1544503"/>
                <a:gd name="connsiteX15" fmla="*/ 2250005 w 4195077"/>
                <a:gd name="connsiteY15" fmla="*/ 1544503 h 1544503"/>
                <a:gd name="connsiteX16" fmla="*/ 1687455 w 4195077"/>
                <a:gd name="connsiteY16" fmla="*/ 1544503 h 1544503"/>
                <a:gd name="connsiteX17" fmla="*/ 1161708 w 4195077"/>
                <a:gd name="connsiteY17" fmla="*/ 1544503 h 1544503"/>
                <a:gd name="connsiteX18" fmla="*/ 257422 w 4195077"/>
                <a:gd name="connsiteY18" fmla="*/ 1544503 h 1544503"/>
                <a:gd name="connsiteX19" fmla="*/ 0 w 4195077"/>
                <a:gd name="connsiteY19" fmla="*/ 1287081 h 1544503"/>
                <a:gd name="connsiteX20" fmla="*/ 0 w 4195077"/>
                <a:gd name="connsiteY20" fmla="*/ 772252 h 1544503"/>
                <a:gd name="connsiteX21" fmla="*/ 0 w 4195077"/>
                <a:gd name="connsiteY21" fmla="*/ 257422 h 1544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195077" h="1544503" fill="none" extrusionOk="0">
                  <a:moveTo>
                    <a:pt x="0" y="257422"/>
                  </a:moveTo>
                  <a:cubicBezTo>
                    <a:pt x="11752" y="108493"/>
                    <a:pt x="104246" y="3638"/>
                    <a:pt x="257422" y="0"/>
                  </a:cubicBezTo>
                  <a:cubicBezTo>
                    <a:pt x="423571" y="-43418"/>
                    <a:pt x="559789" y="14659"/>
                    <a:pt x="672763" y="0"/>
                  </a:cubicBezTo>
                  <a:cubicBezTo>
                    <a:pt x="785737" y="-14659"/>
                    <a:pt x="952343" y="27647"/>
                    <a:pt x="1124905" y="0"/>
                  </a:cubicBezTo>
                  <a:cubicBezTo>
                    <a:pt x="1297467" y="-27647"/>
                    <a:pt x="1487071" y="38645"/>
                    <a:pt x="1724258" y="0"/>
                  </a:cubicBezTo>
                  <a:cubicBezTo>
                    <a:pt x="1961445" y="-38645"/>
                    <a:pt x="2039531" y="45110"/>
                    <a:pt x="2176401" y="0"/>
                  </a:cubicBezTo>
                  <a:cubicBezTo>
                    <a:pt x="2313271" y="-45110"/>
                    <a:pt x="2468154" y="26030"/>
                    <a:pt x="2665346" y="0"/>
                  </a:cubicBezTo>
                  <a:cubicBezTo>
                    <a:pt x="2862538" y="-26030"/>
                    <a:pt x="2920327" y="12016"/>
                    <a:pt x="3080686" y="0"/>
                  </a:cubicBezTo>
                  <a:cubicBezTo>
                    <a:pt x="3241045" y="-12016"/>
                    <a:pt x="3577376" y="2510"/>
                    <a:pt x="3937655" y="0"/>
                  </a:cubicBezTo>
                  <a:cubicBezTo>
                    <a:pt x="4118451" y="13982"/>
                    <a:pt x="4199970" y="87955"/>
                    <a:pt x="4195077" y="257422"/>
                  </a:cubicBezTo>
                  <a:cubicBezTo>
                    <a:pt x="4241329" y="465560"/>
                    <a:pt x="4177420" y="545102"/>
                    <a:pt x="4195077" y="741362"/>
                  </a:cubicBezTo>
                  <a:cubicBezTo>
                    <a:pt x="4212734" y="937622"/>
                    <a:pt x="4135522" y="1102493"/>
                    <a:pt x="4195077" y="1287081"/>
                  </a:cubicBezTo>
                  <a:cubicBezTo>
                    <a:pt x="4209839" y="1468974"/>
                    <a:pt x="4089208" y="1571480"/>
                    <a:pt x="3937655" y="1544503"/>
                  </a:cubicBezTo>
                  <a:cubicBezTo>
                    <a:pt x="3776769" y="1610524"/>
                    <a:pt x="3607089" y="1481490"/>
                    <a:pt x="3338303" y="1544503"/>
                  </a:cubicBezTo>
                  <a:cubicBezTo>
                    <a:pt x="3069517" y="1607516"/>
                    <a:pt x="2892602" y="1517360"/>
                    <a:pt x="2738951" y="1544503"/>
                  </a:cubicBezTo>
                  <a:cubicBezTo>
                    <a:pt x="2585300" y="1571646"/>
                    <a:pt x="2428168" y="1495195"/>
                    <a:pt x="2250005" y="1544503"/>
                  </a:cubicBezTo>
                  <a:cubicBezTo>
                    <a:pt x="2071842" y="1593811"/>
                    <a:pt x="1951744" y="1539470"/>
                    <a:pt x="1687455" y="1544503"/>
                  </a:cubicBezTo>
                  <a:cubicBezTo>
                    <a:pt x="1423166" y="1549536"/>
                    <a:pt x="1307254" y="1512989"/>
                    <a:pt x="1161708" y="1544503"/>
                  </a:cubicBezTo>
                  <a:cubicBezTo>
                    <a:pt x="1016162" y="1576017"/>
                    <a:pt x="653711" y="1489680"/>
                    <a:pt x="257422" y="1544503"/>
                  </a:cubicBezTo>
                  <a:cubicBezTo>
                    <a:pt x="98698" y="1567663"/>
                    <a:pt x="-206" y="1432689"/>
                    <a:pt x="0" y="1287081"/>
                  </a:cubicBezTo>
                  <a:cubicBezTo>
                    <a:pt x="-60244" y="1156986"/>
                    <a:pt x="53875" y="959250"/>
                    <a:pt x="0" y="772252"/>
                  </a:cubicBezTo>
                  <a:cubicBezTo>
                    <a:pt x="-53875" y="585254"/>
                    <a:pt x="19845" y="456001"/>
                    <a:pt x="0" y="257422"/>
                  </a:cubicBezTo>
                  <a:close/>
                </a:path>
                <a:path w="4195077" h="1544503" stroke="0" extrusionOk="0">
                  <a:moveTo>
                    <a:pt x="0" y="257422"/>
                  </a:moveTo>
                  <a:cubicBezTo>
                    <a:pt x="-17090" y="82985"/>
                    <a:pt x="143914" y="-945"/>
                    <a:pt x="257422" y="0"/>
                  </a:cubicBezTo>
                  <a:cubicBezTo>
                    <a:pt x="469135" y="-22849"/>
                    <a:pt x="517206" y="16358"/>
                    <a:pt x="709565" y="0"/>
                  </a:cubicBezTo>
                  <a:cubicBezTo>
                    <a:pt x="901924" y="-16358"/>
                    <a:pt x="1114516" y="18692"/>
                    <a:pt x="1235312" y="0"/>
                  </a:cubicBezTo>
                  <a:cubicBezTo>
                    <a:pt x="1356108" y="-18692"/>
                    <a:pt x="1531182" y="54847"/>
                    <a:pt x="1797862" y="0"/>
                  </a:cubicBezTo>
                  <a:cubicBezTo>
                    <a:pt x="2064542" y="-54847"/>
                    <a:pt x="2128979" y="39368"/>
                    <a:pt x="2213203" y="0"/>
                  </a:cubicBezTo>
                  <a:cubicBezTo>
                    <a:pt x="2297427" y="-39368"/>
                    <a:pt x="2553657" y="43336"/>
                    <a:pt x="2702148" y="0"/>
                  </a:cubicBezTo>
                  <a:cubicBezTo>
                    <a:pt x="2850640" y="-43336"/>
                    <a:pt x="3140790" y="65858"/>
                    <a:pt x="3301500" y="0"/>
                  </a:cubicBezTo>
                  <a:cubicBezTo>
                    <a:pt x="3462210" y="-65858"/>
                    <a:pt x="3664735" y="5616"/>
                    <a:pt x="3937655" y="0"/>
                  </a:cubicBezTo>
                  <a:cubicBezTo>
                    <a:pt x="4081199" y="9153"/>
                    <a:pt x="4171579" y="87622"/>
                    <a:pt x="4195077" y="257422"/>
                  </a:cubicBezTo>
                  <a:cubicBezTo>
                    <a:pt x="4227641" y="365490"/>
                    <a:pt x="4138060" y="577905"/>
                    <a:pt x="4195077" y="761955"/>
                  </a:cubicBezTo>
                  <a:cubicBezTo>
                    <a:pt x="4252094" y="946005"/>
                    <a:pt x="4177580" y="1108734"/>
                    <a:pt x="4195077" y="1287081"/>
                  </a:cubicBezTo>
                  <a:cubicBezTo>
                    <a:pt x="4206903" y="1465458"/>
                    <a:pt x="4097190" y="1539445"/>
                    <a:pt x="3937655" y="1544503"/>
                  </a:cubicBezTo>
                  <a:cubicBezTo>
                    <a:pt x="3699952" y="1605319"/>
                    <a:pt x="3625862" y="1535634"/>
                    <a:pt x="3338303" y="1544503"/>
                  </a:cubicBezTo>
                  <a:cubicBezTo>
                    <a:pt x="3050744" y="1553372"/>
                    <a:pt x="2910401" y="1498301"/>
                    <a:pt x="2775753" y="1544503"/>
                  </a:cubicBezTo>
                  <a:cubicBezTo>
                    <a:pt x="2641105" y="1590705"/>
                    <a:pt x="2476199" y="1512649"/>
                    <a:pt x="2286808" y="1544503"/>
                  </a:cubicBezTo>
                  <a:cubicBezTo>
                    <a:pt x="2097418" y="1576357"/>
                    <a:pt x="1938623" y="1538387"/>
                    <a:pt x="1761060" y="1544503"/>
                  </a:cubicBezTo>
                  <a:cubicBezTo>
                    <a:pt x="1583497" y="1550619"/>
                    <a:pt x="1285149" y="1498353"/>
                    <a:pt x="1161708" y="1544503"/>
                  </a:cubicBezTo>
                  <a:cubicBezTo>
                    <a:pt x="1038267" y="1590653"/>
                    <a:pt x="902391" y="1540624"/>
                    <a:pt x="746367" y="1544503"/>
                  </a:cubicBezTo>
                  <a:cubicBezTo>
                    <a:pt x="590343" y="1548382"/>
                    <a:pt x="456649" y="1540916"/>
                    <a:pt x="257422" y="1544503"/>
                  </a:cubicBezTo>
                  <a:cubicBezTo>
                    <a:pt x="115417" y="1557729"/>
                    <a:pt x="-4149" y="1449114"/>
                    <a:pt x="0" y="1287081"/>
                  </a:cubicBezTo>
                  <a:cubicBezTo>
                    <a:pt x="-35585" y="1172233"/>
                    <a:pt x="21037" y="1020524"/>
                    <a:pt x="0" y="772252"/>
                  </a:cubicBezTo>
                  <a:cubicBezTo>
                    <a:pt x="-21037" y="523980"/>
                    <a:pt x="3561" y="460148"/>
                    <a:pt x="0" y="257422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  <a:alpha val="72000"/>
              </a:schemeClr>
            </a:solidFill>
            <a:ln w="3175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657299846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itle 1">
              <a:extLst>
                <a:ext uri="{FF2B5EF4-FFF2-40B4-BE49-F238E27FC236}">
                  <a16:creationId xmlns:a16="http://schemas.microsoft.com/office/drawing/2014/main" id="{B797AC13-619C-5A7F-F7BF-2FD2F9091CEF}"/>
                </a:ext>
              </a:extLst>
            </p:cNvPr>
            <p:cNvSpPr txBox="1">
              <a:spLocks/>
            </p:cNvSpPr>
            <p:nvPr/>
          </p:nvSpPr>
          <p:spPr>
            <a:xfrm>
              <a:off x="2667000" y="4638529"/>
              <a:ext cx="6858000" cy="164782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sz="2000" b="1" dirty="0">
                  <a:latin typeface="Montserrat" panose="00000500000000000000" pitchFamily="2" charset="0"/>
                  <a:cs typeface="Times New Roman" panose="02020603050405020304" pitchFamily="18" charset="0"/>
                </a:rPr>
                <a:t># TX antenna elements = 16</a:t>
              </a:r>
              <a:endParaRPr lang="en-US" sz="2000" b="1" i="1" dirty="0">
                <a:solidFill>
                  <a:schemeClr val="tx1"/>
                </a:solidFill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sz="2000" b="1" dirty="0">
                  <a:latin typeface="Montserrat" panose="00000500000000000000" pitchFamily="2" charset="0"/>
                  <a:cs typeface="Times New Roman" panose="02020603050405020304" pitchFamily="18" charset="0"/>
                </a:rPr>
                <a:t># RX antenna elements = 4</a:t>
              </a:r>
            </a:p>
            <a:p>
              <a:pPr algn="ctr">
                <a:lnSpc>
                  <a:spcPct val="150000"/>
                </a:lnSpc>
              </a:pPr>
              <a:r>
                <a:rPr lang="en-US" sz="2000" b="1" dirty="0">
                  <a:latin typeface="Montserrat" panose="00000500000000000000" pitchFamily="2" charset="0"/>
                  <a:cs typeface="Times New Roman" panose="02020603050405020304" pitchFamily="18" charset="0"/>
                </a:rPr>
                <a:t># RF chains = 3</a:t>
              </a:r>
              <a:endParaRPr lang="en-US" sz="2000" b="1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150000"/>
                </a:lnSpc>
              </a:pPr>
              <a:endParaRPr lang="en-US" sz="2000" b="1" i="1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399472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4635BB-CA40-9C6B-D55B-A5121217EE6C}"/>
              </a:ext>
            </a:extLst>
          </p:cNvPr>
          <p:cNvSpPr txBox="1"/>
          <p:nvPr/>
        </p:nvSpPr>
        <p:spPr>
          <a:xfrm>
            <a:off x="226423" y="2413338"/>
            <a:ext cx="1173915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i="0" dirty="0">
                <a:effectLst/>
                <a:latin typeface="Arial" panose="020B0604020202020204" pitchFamily="34" charset="0"/>
              </a:rPr>
              <a:t>[1] </a:t>
            </a:r>
            <a:r>
              <a:rPr lang="en-US" b="1" i="0" dirty="0">
                <a:effectLst/>
                <a:latin typeface="Arial" panose="020B0604020202020204" pitchFamily="34" charset="0"/>
              </a:rPr>
              <a:t>A. Ghasemi</a:t>
            </a:r>
            <a:r>
              <a:rPr lang="en-US" b="0" i="0" dirty="0">
                <a:effectLst/>
                <a:latin typeface="Arial" panose="020B0604020202020204" pitchFamily="34" charset="0"/>
              </a:rPr>
              <a:t> and S. A. Zekavat, ”Low-Cost mmWave MIMO Multi-Streaming via Bi-Clustering, Graph Coloring, and Hybrid Beamforming,” </a:t>
            </a:r>
            <a:r>
              <a:rPr lang="en-US" b="0" i="1" dirty="0">
                <a:effectLst/>
                <a:latin typeface="Arial" panose="020B0604020202020204" pitchFamily="34" charset="0"/>
              </a:rPr>
              <a:t>IEEE Transactions on Wireless Communications</a:t>
            </a:r>
            <a:r>
              <a:rPr lang="en-US" b="0" i="0" dirty="0">
                <a:effectLst/>
                <a:latin typeface="Arial" panose="020B0604020202020204" pitchFamily="34" charset="0"/>
              </a:rPr>
              <a:t>, vol. 20, no. 7, pp. 4113-4127, July 2021,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doi</a:t>
            </a:r>
            <a:r>
              <a:rPr lang="en-US" b="0" i="0" dirty="0">
                <a:effectLst/>
                <a:latin typeface="Arial" panose="020B0604020202020204" pitchFamily="34" charset="0"/>
              </a:rPr>
              <a:t>: 10.1109/TWC.2021.3056077.</a:t>
            </a:r>
          </a:p>
          <a:p>
            <a:pPr algn="l" rtl="0"/>
            <a:br>
              <a:rPr lang="en-US" dirty="0"/>
            </a:br>
            <a:r>
              <a:rPr lang="en-US" dirty="0"/>
              <a:t>[2] </a:t>
            </a:r>
            <a:r>
              <a:rPr lang="en-US" b="1" i="0" dirty="0">
                <a:effectLst/>
                <a:latin typeface="Arial" panose="020B0604020202020204" pitchFamily="34" charset="0"/>
              </a:rPr>
              <a:t>A. Ghasemi</a:t>
            </a:r>
            <a:r>
              <a:rPr lang="en-US" b="0" i="0" dirty="0">
                <a:effectLst/>
                <a:latin typeface="Arial" panose="020B0604020202020204" pitchFamily="34" charset="0"/>
              </a:rPr>
              <a:t> and S. R. Zekavat, ”Joint Hybrid Beamforming and Dynamic Antenna Clustering for Massive MIMO,” </a:t>
            </a:r>
            <a:r>
              <a:rPr lang="en-US" b="0" i="1" dirty="0">
                <a:effectLst/>
                <a:latin typeface="Arial" panose="020B0604020202020204" pitchFamily="34" charset="0"/>
              </a:rPr>
              <a:t>29th Wireless and Optical Communications Conference </a:t>
            </a:r>
            <a:r>
              <a:rPr lang="en-US" b="0" i="0" dirty="0">
                <a:effectLst/>
                <a:latin typeface="Arial" panose="020B0604020202020204" pitchFamily="34" charset="0"/>
              </a:rPr>
              <a:t>(WOCC), 2020, pp. 1-6,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doi</a:t>
            </a:r>
            <a:r>
              <a:rPr lang="en-US" b="0" i="0" dirty="0">
                <a:effectLst/>
                <a:latin typeface="Arial" panose="020B0604020202020204" pitchFamily="34" charset="0"/>
              </a:rPr>
              <a:t>: 10.1109/WOCC48579.2020.9114913. </a:t>
            </a:r>
            <a:r>
              <a:rPr lang="en-US" dirty="0">
                <a:effectLst/>
                <a:latin typeface="Arial" panose="020B0604020202020204" pitchFamily="34" charset="0"/>
              </a:rPr>
              <a:t>(</a:t>
            </a:r>
            <a:r>
              <a:rPr lang="en-US" b="1" dirty="0">
                <a:effectLst/>
                <a:latin typeface="Arial" panose="020B0604020202020204" pitchFamily="34" charset="0"/>
              </a:rPr>
              <a:t>Best Paper Award</a:t>
            </a:r>
            <a:r>
              <a:rPr lang="en-US" dirty="0">
                <a:effectLst/>
                <a:latin typeface="Arial" panose="020B0604020202020204" pitchFamily="34" charset="0"/>
              </a:rPr>
              <a:t>)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09164736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0600350B-0166-047B-88AE-A78E689A564A}"/>
              </a:ext>
            </a:extLst>
          </p:cNvPr>
          <p:cNvSpPr/>
          <p:nvPr/>
        </p:nvSpPr>
        <p:spPr>
          <a:xfrm>
            <a:off x="2667000" y="91440"/>
            <a:ext cx="6858000" cy="6675120"/>
          </a:xfrm>
          <a:prstGeom prst="ellipse">
            <a:avLst/>
          </a:prstGeom>
          <a:solidFill>
            <a:srgbClr val="FFC000">
              <a:alpha val="50000"/>
            </a:srgb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B0F782-F8D4-23F0-3736-ECA5A33A6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0534" y="1550769"/>
            <a:ext cx="7818783" cy="3037716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Multi-User mmWave with Imperfect CSI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38270E-1F28-D861-9013-CDB720307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322" y="4564310"/>
            <a:ext cx="2013357" cy="201335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3C3704-A206-41B0-E497-FFF93329A91E}"/>
              </a:ext>
            </a:extLst>
          </p:cNvPr>
          <p:cNvGrpSpPr/>
          <p:nvPr/>
        </p:nvGrpSpPr>
        <p:grpSpPr>
          <a:xfrm>
            <a:off x="2952615" y="7651726"/>
            <a:ext cx="2081065" cy="1964515"/>
            <a:chOff x="1337752" y="2173792"/>
            <a:chExt cx="2081065" cy="196451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9D9AFE4-E160-24ED-FDE2-2A9E4B9E4FA7}"/>
                </a:ext>
              </a:extLst>
            </p:cNvPr>
            <p:cNvGrpSpPr/>
            <p:nvPr/>
          </p:nvGrpSpPr>
          <p:grpSpPr>
            <a:xfrm>
              <a:off x="1337752" y="2201910"/>
              <a:ext cx="1621580" cy="1908279"/>
              <a:chOff x="2144518" y="1249240"/>
              <a:chExt cx="1621580" cy="1908279"/>
            </a:xfrm>
          </p:grpSpPr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C091F7D9-54F0-9A2D-3230-DDB3353A2BEE}"/>
                  </a:ext>
                </a:extLst>
              </p:cNvPr>
              <p:cNvGrpSpPr/>
              <p:nvPr/>
            </p:nvGrpSpPr>
            <p:grpSpPr>
              <a:xfrm>
                <a:off x="2144518" y="1346283"/>
                <a:ext cx="1621580" cy="1748379"/>
                <a:chOff x="2144518" y="1346283"/>
                <a:chExt cx="1621580" cy="1748379"/>
              </a:xfrm>
            </p:grpSpPr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96C435E3-6017-29B5-6ECC-F9FF741DCD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006" y="1634142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6A50D9B9-0E7E-1F26-58BE-C593506C1B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498" y="2641374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1B70A04A-27AA-6161-82C8-BE442340C35A}"/>
                    </a:ext>
                  </a:extLst>
                </p:cNvPr>
                <p:cNvSpPr/>
                <p:nvPr/>
              </p:nvSpPr>
              <p:spPr>
                <a:xfrm>
                  <a:off x="2144518" y="1346283"/>
                  <a:ext cx="1179487" cy="1748379"/>
                </a:xfrm>
                <a:prstGeom prst="rect">
                  <a:avLst/>
                </a:prstGeom>
                <a:solidFill>
                  <a:schemeClr val="bg2"/>
                </a:solidFill>
                <a:scene3d>
                  <a:camera prst="orthographicFront">
                    <a:rot lat="0" lon="0" rev="0"/>
                  </a:camera>
                  <a:lightRig rig="threePt" dir="t"/>
                </a:scene3d>
                <a:sp3d>
                  <a:bevelT w="38100"/>
                  <a:bevelB w="0"/>
                </a:sp3d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D35BDEB-A7F4-DFDD-3AEA-74F0B4E6EE2E}"/>
                  </a:ext>
                </a:extLst>
              </p:cNvPr>
              <p:cNvSpPr txBox="1"/>
              <p:nvPr/>
            </p:nvSpPr>
            <p:spPr>
              <a:xfrm>
                <a:off x="2734261" y="1583501"/>
                <a:ext cx="622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Tx0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732B032C-91E8-D001-9C39-EAE26CB13AC5}"/>
                  </a:ext>
                </a:extLst>
              </p:cNvPr>
              <p:cNvSpPr txBox="1"/>
              <p:nvPr/>
            </p:nvSpPr>
            <p:spPr>
              <a:xfrm>
                <a:off x="2595002" y="2566903"/>
                <a:ext cx="7761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err="1"/>
                  <a:t>TxNt</a:t>
                </a:r>
                <a:endParaRPr lang="en-US" sz="2400" b="1" dirty="0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9D18C23C-CA08-EF9B-C81D-B2B5EB3A02E3}"/>
                  </a:ext>
                </a:extLst>
              </p:cNvPr>
              <p:cNvSpPr txBox="1"/>
              <p:nvPr/>
            </p:nvSpPr>
            <p:spPr>
              <a:xfrm rot="16200000">
                <a:off x="1459200" y="1941770"/>
                <a:ext cx="19082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Transmitter</a:t>
                </a:r>
                <a:endParaRPr lang="en-US" sz="2400" b="1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6ACAD3D-E78F-1667-EFA4-68B8E26C1DB6}"/>
                </a:ext>
              </a:extLst>
            </p:cNvPr>
            <p:cNvGrpSpPr/>
            <p:nvPr/>
          </p:nvGrpSpPr>
          <p:grpSpPr>
            <a:xfrm>
              <a:off x="2608647" y="2173792"/>
              <a:ext cx="810170" cy="1964515"/>
              <a:chOff x="6946600" y="2562539"/>
              <a:chExt cx="877824" cy="1964515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02F9BA97-884C-2338-B057-93D93237CE13}"/>
                  </a:ext>
                </a:extLst>
              </p:cNvPr>
              <p:cNvSpPr/>
              <p:nvPr/>
            </p:nvSpPr>
            <p:spPr>
              <a:xfrm>
                <a:off x="6946600" y="2562539"/>
                <a:ext cx="877824" cy="1964515"/>
              </a:xfrm>
              <a:prstGeom prst="roundRect">
                <a:avLst>
                  <a:gd name="adj" fmla="val 407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8400987-F989-B904-436F-5680A9A4C708}"/>
                  </a:ext>
                </a:extLst>
              </p:cNvPr>
              <p:cNvGrpSpPr/>
              <p:nvPr/>
            </p:nvGrpSpPr>
            <p:grpSpPr>
              <a:xfrm>
                <a:off x="6973031" y="2621625"/>
                <a:ext cx="815260" cy="1885736"/>
                <a:chOff x="6973031" y="2621625"/>
                <a:chExt cx="815260" cy="1885736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A737242E-EA08-98AA-522F-8DD7020B7106}"/>
                    </a:ext>
                  </a:extLst>
                </p:cNvPr>
                <p:cNvGrpSpPr/>
                <p:nvPr/>
              </p:nvGrpSpPr>
              <p:grpSpPr>
                <a:xfrm>
                  <a:off x="6973031" y="2621625"/>
                  <a:ext cx="151609" cy="1885736"/>
                  <a:chOff x="3437040" y="1367110"/>
                  <a:chExt cx="151609" cy="1885736"/>
                </a:xfrm>
              </p:grpSpPr>
              <p:grpSp>
                <p:nvGrpSpPr>
                  <p:cNvPr id="88" name="Group 87">
                    <a:extLst>
                      <a:ext uri="{FF2B5EF4-FFF2-40B4-BE49-F238E27FC236}">
                        <a16:creationId xmlns:a16="http://schemas.microsoft.com/office/drawing/2014/main" id="{250AE4E2-BBB4-80F4-DB31-18B83E641319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84904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10" name="Straight Connector 109">
                      <a:extLst>
                        <a:ext uri="{FF2B5EF4-FFF2-40B4-BE49-F238E27FC236}">
                          <a16:creationId xmlns:a16="http://schemas.microsoft.com/office/drawing/2014/main" id="{77C70AD5-3C23-0FE6-262B-0EF515D88E9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1" name="Isosceles Triangle 110">
                      <a:extLst>
                        <a:ext uri="{FF2B5EF4-FFF2-40B4-BE49-F238E27FC236}">
                          <a16:creationId xmlns:a16="http://schemas.microsoft.com/office/drawing/2014/main" id="{346D1449-14D8-E157-22C0-11EC2534081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89" name="Group 88">
                    <a:extLst>
                      <a:ext uri="{FF2B5EF4-FFF2-40B4-BE49-F238E27FC236}">
                        <a16:creationId xmlns:a16="http://schemas.microsoft.com/office/drawing/2014/main" id="{B38594D6-6355-A7F3-6CBF-594289975312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208730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08" name="Straight Connector 107">
                      <a:extLst>
                        <a:ext uri="{FF2B5EF4-FFF2-40B4-BE49-F238E27FC236}">
                          <a16:creationId xmlns:a16="http://schemas.microsoft.com/office/drawing/2014/main" id="{6C31391E-E46B-D418-29A0-FB95C1F13D7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9" name="Isosceles Triangle 108">
                      <a:extLst>
                        <a:ext uri="{FF2B5EF4-FFF2-40B4-BE49-F238E27FC236}">
                          <a16:creationId xmlns:a16="http://schemas.microsoft.com/office/drawing/2014/main" id="{190F2630-5864-4FE6-4382-EE8314105215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90" name="Group 89">
                    <a:extLst>
                      <a:ext uri="{FF2B5EF4-FFF2-40B4-BE49-F238E27FC236}">
                        <a16:creationId xmlns:a16="http://schemas.microsoft.com/office/drawing/2014/main" id="{60139B96-995F-1301-BBA1-5B42D131EA02}"/>
                      </a:ext>
                    </a:extLst>
                  </p:cNvPr>
                  <p:cNvGrpSpPr/>
                  <p:nvPr/>
                </p:nvGrpSpPr>
                <p:grpSpPr>
                  <a:xfrm>
                    <a:off x="3444013" y="232557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06" name="Straight Connector 105">
                      <a:extLst>
                        <a:ext uri="{FF2B5EF4-FFF2-40B4-BE49-F238E27FC236}">
                          <a16:creationId xmlns:a16="http://schemas.microsoft.com/office/drawing/2014/main" id="{86E2E95A-75A8-87A6-60E7-FE24F69BD6B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7" name="Isosceles Triangle 106">
                      <a:extLst>
                        <a:ext uri="{FF2B5EF4-FFF2-40B4-BE49-F238E27FC236}">
                          <a16:creationId xmlns:a16="http://schemas.microsoft.com/office/drawing/2014/main" id="{55E12A8D-5D83-E470-A09F-101630E7968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91" name="Group 90">
                    <a:extLst>
                      <a:ext uri="{FF2B5EF4-FFF2-40B4-BE49-F238E27FC236}">
                        <a16:creationId xmlns:a16="http://schemas.microsoft.com/office/drawing/2014/main" id="{CD02034F-5634-AAE9-802A-6642B0CD9519}"/>
                      </a:ext>
                    </a:extLst>
                  </p:cNvPr>
                  <p:cNvGrpSpPr/>
                  <p:nvPr/>
                </p:nvGrpSpPr>
                <p:grpSpPr>
                  <a:xfrm>
                    <a:off x="3440818" y="256383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04" name="Straight Connector 103">
                      <a:extLst>
                        <a:ext uri="{FF2B5EF4-FFF2-40B4-BE49-F238E27FC236}">
                          <a16:creationId xmlns:a16="http://schemas.microsoft.com/office/drawing/2014/main" id="{A9B02B9A-AD87-134C-AFF2-100114E722E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5" name="Isosceles Triangle 104">
                      <a:extLst>
                        <a:ext uri="{FF2B5EF4-FFF2-40B4-BE49-F238E27FC236}">
                          <a16:creationId xmlns:a16="http://schemas.microsoft.com/office/drawing/2014/main" id="{CE888C60-22DD-CD55-629D-C818BFC0F14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92" name="Group 91">
                    <a:extLst>
                      <a:ext uri="{FF2B5EF4-FFF2-40B4-BE49-F238E27FC236}">
                        <a16:creationId xmlns:a16="http://schemas.microsoft.com/office/drawing/2014/main" id="{255595F6-3092-60D7-3B19-FEC47FF787FA}"/>
                      </a:ext>
                    </a:extLst>
                  </p:cNvPr>
                  <p:cNvGrpSpPr/>
                  <p:nvPr/>
                </p:nvGrpSpPr>
                <p:grpSpPr>
                  <a:xfrm>
                    <a:off x="3440235" y="2809471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02" name="Straight Connector 101">
                      <a:extLst>
                        <a:ext uri="{FF2B5EF4-FFF2-40B4-BE49-F238E27FC236}">
                          <a16:creationId xmlns:a16="http://schemas.microsoft.com/office/drawing/2014/main" id="{FDEBC5C3-6E3E-97B0-DF54-986E94BED1F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3" name="Isosceles Triangle 102">
                      <a:extLst>
                        <a:ext uri="{FF2B5EF4-FFF2-40B4-BE49-F238E27FC236}">
                          <a16:creationId xmlns:a16="http://schemas.microsoft.com/office/drawing/2014/main" id="{D84C1764-5153-259E-672F-725D2DD55DD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93" name="Group 92">
                    <a:extLst>
                      <a:ext uri="{FF2B5EF4-FFF2-40B4-BE49-F238E27FC236}">
                        <a16:creationId xmlns:a16="http://schemas.microsoft.com/office/drawing/2014/main" id="{C38AFE8F-0C65-7E80-F7B1-F375C1AE4EF1}"/>
                      </a:ext>
                    </a:extLst>
                  </p:cNvPr>
                  <p:cNvGrpSpPr/>
                  <p:nvPr/>
                </p:nvGrpSpPr>
                <p:grpSpPr>
                  <a:xfrm>
                    <a:off x="3437040" y="3047736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00" name="Straight Connector 99">
                      <a:extLst>
                        <a:ext uri="{FF2B5EF4-FFF2-40B4-BE49-F238E27FC236}">
                          <a16:creationId xmlns:a16="http://schemas.microsoft.com/office/drawing/2014/main" id="{FB672D74-CF16-3A4E-ADA5-E3A298EFF72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1" name="Isosceles Triangle 100">
                      <a:extLst>
                        <a:ext uri="{FF2B5EF4-FFF2-40B4-BE49-F238E27FC236}">
                          <a16:creationId xmlns:a16="http://schemas.microsoft.com/office/drawing/2014/main" id="{B6EC535A-5CA0-6533-489F-E3F624AA69F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94" name="Group 93">
                    <a:extLst>
                      <a:ext uri="{FF2B5EF4-FFF2-40B4-BE49-F238E27FC236}">
                        <a16:creationId xmlns:a16="http://schemas.microsoft.com/office/drawing/2014/main" id="{AE934913-49C7-084C-940A-F7DE156759DE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367110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98" name="Straight Connector 97">
                      <a:extLst>
                        <a:ext uri="{FF2B5EF4-FFF2-40B4-BE49-F238E27FC236}">
                          <a16:creationId xmlns:a16="http://schemas.microsoft.com/office/drawing/2014/main" id="{BFEB443C-55B8-361D-2126-08A659918F5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9" name="Isosceles Triangle 98">
                      <a:extLst>
                        <a:ext uri="{FF2B5EF4-FFF2-40B4-BE49-F238E27FC236}">
                          <a16:creationId xmlns:a16="http://schemas.microsoft.com/office/drawing/2014/main" id="{DF5BF6E6-98EB-6BB1-AFB0-FAE463E3754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95" name="Group 94">
                    <a:extLst>
                      <a:ext uri="{FF2B5EF4-FFF2-40B4-BE49-F238E27FC236}">
                        <a16:creationId xmlns:a16="http://schemas.microsoft.com/office/drawing/2014/main" id="{962917C8-5AD9-8EC8-DA80-F4A24AF8EEF5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1605375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96" name="Straight Connector 95">
                      <a:extLst>
                        <a:ext uri="{FF2B5EF4-FFF2-40B4-BE49-F238E27FC236}">
                          <a16:creationId xmlns:a16="http://schemas.microsoft.com/office/drawing/2014/main" id="{A0B3E7BB-D430-6F30-88B9-3B0F04B1256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7" name="Isosceles Triangle 96">
                      <a:extLst>
                        <a:ext uri="{FF2B5EF4-FFF2-40B4-BE49-F238E27FC236}">
                          <a16:creationId xmlns:a16="http://schemas.microsoft.com/office/drawing/2014/main" id="{ACB7A898-37BC-259F-6EC6-A20A041F4F7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3812F35B-F5D0-4E47-DA59-EBACAE6D48C3}"/>
                    </a:ext>
                  </a:extLst>
                </p:cNvPr>
                <p:cNvGrpSpPr/>
                <p:nvPr/>
              </p:nvGrpSpPr>
              <p:grpSpPr>
                <a:xfrm>
                  <a:off x="7200931" y="2621625"/>
                  <a:ext cx="151609" cy="1885736"/>
                  <a:chOff x="3437040" y="1367110"/>
                  <a:chExt cx="151609" cy="1885736"/>
                </a:xfrm>
              </p:grpSpPr>
              <p:grpSp>
                <p:nvGrpSpPr>
                  <p:cNvPr id="64" name="Group 63">
                    <a:extLst>
                      <a:ext uri="{FF2B5EF4-FFF2-40B4-BE49-F238E27FC236}">
                        <a16:creationId xmlns:a16="http://schemas.microsoft.com/office/drawing/2014/main" id="{C2DAAB13-4AD0-3C5A-5BB8-7F5BFF31775E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84904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86" name="Straight Connector 85">
                      <a:extLst>
                        <a:ext uri="{FF2B5EF4-FFF2-40B4-BE49-F238E27FC236}">
                          <a16:creationId xmlns:a16="http://schemas.microsoft.com/office/drawing/2014/main" id="{19D58880-2E77-02D9-D7AB-5D1382395DB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7" name="Isosceles Triangle 86">
                      <a:extLst>
                        <a:ext uri="{FF2B5EF4-FFF2-40B4-BE49-F238E27FC236}">
                          <a16:creationId xmlns:a16="http://schemas.microsoft.com/office/drawing/2014/main" id="{C81ADE0B-D4F4-8B82-5849-B9A80777FEB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65" name="Group 64">
                    <a:extLst>
                      <a:ext uri="{FF2B5EF4-FFF2-40B4-BE49-F238E27FC236}">
                        <a16:creationId xmlns:a16="http://schemas.microsoft.com/office/drawing/2014/main" id="{344B28E3-AE3C-928E-32A7-A75AC708FDEA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208730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84" name="Straight Connector 83">
                      <a:extLst>
                        <a:ext uri="{FF2B5EF4-FFF2-40B4-BE49-F238E27FC236}">
                          <a16:creationId xmlns:a16="http://schemas.microsoft.com/office/drawing/2014/main" id="{70D2A4D8-5E00-AADB-AEA0-E42C5C41E95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5" name="Isosceles Triangle 84">
                      <a:extLst>
                        <a:ext uri="{FF2B5EF4-FFF2-40B4-BE49-F238E27FC236}">
                          <a16:creationId xmlns:a16="http://schemas.microsoft.com/office/drawing/2014/main" id="{07449A37-D971-14DF-8CB8-FF65B010BE8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66" name="Group 65">
                    <a:extLst>
                      <a:ext uri="{FF2B5EF4-FFF2-40B4-BE49-F238E27FC236}">
                        <a16:creationId xmlns:a16="http://schemas.microsoft.com/office/drawing/2014/main" id="{5C06E358-8DAB-0E5D-049C-293688A87305}"/>
                      </a:ext>
                    </a:extLst>
                  </p:cNvPr>
                  <p:cNvGrpSpPr/>
                  <p:nvPr/>
                </p:nvGrpSpPr>
                <p:grpSpPr>
                  <a:xfrm>
                    <a:off x="3444013" y="232557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82" name="Straight Connector 81">
                      <a:extLst>
                        <a:ext uri="{FF2B5EF4-FFF2-40B4-BE49-F238E27FC236}">
                          <a16:creationId xmlns:a16="http://schemas.microsoft.com/office/drawing/2014/main" id="{296F973D-3D0A-2405-1686-7B115620488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3" name="Isosceles Triangle 82">
                      <a:extLst>
                        <a:ext uri="{FF2B5EF4-FFF2-40B4-BE49-F238E27FC236}">
                          <a16:creationId xmlns:a16="http://schemas.microsoft.com/office/drawing/2014/main" id="{83CDDA68-FA1B-358D-3689-C87B5B21F3E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67" name="Group 66">
                    <a:extLst>
                      <a:ext uri="{FF2B5EF4-FFF2-40B4-BE49-F238E27FC236}">
                        <a16:creationId xmlns:a16="http://schemas.microsoft.com/office/drawing/2014/main" id="{59066A2D-72C3-D275-0387-EBAFF1E07304}"/>
                      </a:ext>
                    </a:extLst>
                  </p:cNvPr>
                  <p:cNvGrpSpPr/>
                  <p:nvPr/>
                </p:nvGrpSpPr>
                <p:grpSpPr>
                  <a:xfrm>
                    <a:off x="3440818" y="256383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80" name="Straight Connector 79">
                      <a:extLst>
                        <a:ext uri="{FF2B5EF4-FFF2-40B4-BE49-F238E27FC236}">
                          <a16:creationId xmlns:a16="http://schemas.microsoft.com/office/drawing/2014/main" id="{C8C83691-FB8E-5F83-22B2-3D36C9C40C7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1" name="Isosceles Triangle 80">
                      <a:extLst>
                        <a:ext uri="{FF2B5EF4-FFF2-40B4-BE49-F238E27FC236}">
                          <a16:creationId xmlns:a16="http://schemas.microsoft.com/office/drawing/2014/main" id="{324935C5-B499-D2E4-4827-ACC8141E5B3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5B7BD581-F579-82F2-0AFC-16426DF6AF8B}"/>
                      </a:ext>
                    </a:extLst>
                  </p:cNvPr>
                  <p:cNvGrpSpPr/>
                  <p:nvPr/>
                </p:nvGrpSpPr>
                <p:grpSpPr>
                  <a:xfrm>
                    <a:off x="3440235" y="2809471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78" name="Straight Connector 77">
                      <a:extLst>
                        <a:ext uri="{FF2B5EF4-FFF2-40B4-BE49-F238E27FC236}">
                          <a16:creationId xmlns:a16="http://schemas.microsoft.com/office/drawing/2014/main" id="{7170B51A-4987-1168-EB08-37817ABFFC0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9" name="Isosceles Triangle 78">
                      <a:extLst>
                        <a:ext uri="{FF2B5EF4-FFF2-40B4-BE49-F238E27FC236}">
                          <a16:creationId xmlns:a16="http://schemas.microsoft.com/office/drawing/2014/main" id="{9D69A10E-E139-1773-DA08-93437A31073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C5825156-E668-9B01-F143-D06941910D80}"/>
                      </a:ext>
                    </a:extLst>
                  </p:cNvPr>
                  <p:cNvGrpSpPr/>
                  <p:nvPr/>
                </p:nvGrpSpPr>
                <p:grpSpPr>
                  <a:xfrm>
                    <a:off x="3437040" y="3047736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76" name="Straight Connector 75">
                      <a:extLst>
                        <a:ext uri="{FF2B5EF4-FFF2-40B4-BE49-F238E27FC236}">
                          <a16:creationId xmlns:a16="http://schemas.microsoft.com/office/drawing/2014/main" id="{4BD64D77-A4DC-EB91-D833-137457C8E14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7" name="Isosceles Triangle 76">
                      <a:extLst>
                        <a:ext uri="{FF2B5EF4-FFF2-40B4-BE49-F238E27FC236}">
                          <a16:creationId xmlns:a16="http://schemas.microsoft.com/office/drawing/2014/main" id="{49B1CAAB-7F81-4A2A-2892-E75354303A7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12626196-3AE1-D661-62F0-958E3A61B53D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367110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74" name="Straight Connector 73">
                      <a:extLst>
                        <a:ext uri="{FF2B5EF4-FFF2-40B4-BE49-F238E27FC236}">
                          <a16:creationId xmlns:a16="http://schemas.microsoft.com/office/drawing/2014/main" id="{41FAA55A-32BE-6E7B-CA72-AB78737C86D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5" name="Isosceles Triangle 74">
                      <a:extLst>
                        <a:ext uri="{FF2B5EF4-FFF2-40B4-BE49-F238E27FC236}">
                          <a16:creationId xmlns:a16="http://schemas.microsoft.com/office/drawing/2014/main" id="{AF77E2F4-10D0-D1DD-62E1-95C1B66B99E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C1107EB1-DDFD-5C9E-F9F3-3D0111C671E8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1605375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72" name="Straight Connector 71">
                      <a:extLst>
                        <a:ext uri="{FF2B5EF4-FFF2-40B4-BE49-F238E27FC236}">
                          <a16:creationId xmlns:a16="http://schemas.microsoft.com/office/drawing/2014/main" id="{D6130D83-7156-AB99-4274-CBBB397FB92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3" name="Isosceles Triangle 72">
                      <a:extLst>
                        <a:ext uri="{FF2B5EF4-FFF2-40B4-BE49-F238E27FC236}">
                          <a16:creationId xmlns:a16="http://schemas.microsoft.com/office/drawing/2014/main" id="{5F987719-6039-1DCB-7102-B3FF048AE8A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14ABAF9F-6833-C165-E8DA-37BF4807F649}"/>
                    </a:ext>
                  </a:extLst>
                </p:cNvPr>
                <p:cNvGrpSpPr/>
                <p:nvPr/>
              </p:nvGrpSpPr>
              <p:grpSpPr>
                <a:xfrm>
                  <a:off x="7423627" y="2621625"/>
                  <a:ext cx="151609" cy="1885736"/>
                  <a:chOff x="3437040" y="1367110"/>
                  <a:chExt cx="151609" cy="1885736"/>
                </a:xfrm>
              </p:grpSpPr>
              <p:grpSp>
                <p:nvGrpSpPr>
                  <p:cNvPr id="40" name="Group 39">
                    <a:extLst>
                      <a:ext uri="{FF2B5EF4-FFF2-40B4-BE49-F238E27FC236}">
                        <a16:creationId xmlns:a16="http://schemas.microsoft.com/office/drawing/2014/main" id="{41FEE3B7-4278-A55F-1188-3384A3B2BFAF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84904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62" name="Straight Connector 61">
                      <a:extLst>
                        <a:ext uri="{FF2B5EF4-FFF2-40B4-BE49-F238E27FC236}">
                          <a16:creationId xmlns:a16="http://schemas.microsoft.com/office/drawing/2014/main" id="{56584CCF-9D76-28A1-DAEB-9C65A90AE43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3" name="Isosceles Triangle 62">
                      <a:extLst>
                        <a:ext uri="{FF2B5EF4-FFF2-40B4-BE49-F238E27FC236}">
                          <a16:creationId xmlns:a16="http://schemas.microsoft.com/office/drawing/2014/main" id="{34590653-7B99-1FCF-CC51-999B78D5667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6BFFB301-B346-6584-D2C8-C6A34B1354D0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208730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D7CE1B68-BF5A-EB5D-EC44-13F6C6F9BB4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1" name="Isosceles Triangle 60">
                      <a:extLst>
                        <a:ext uri="{FF2B5EF4-FFF2-40B4-BE49-F238E27FC236}">
                          <a16:creationId xmlns:a16="http://schemas.microsoft.com/office/drawing/2014/main" id="{5DBC3D75-3907-2C2D-4203-DBB5CD6F6BF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02E20BF2-05C8-DDED-8BD1-111F546737EA}"/>
                      </a:ext>
                    </a:extLst>
                  </p:cNvPr>
                  <p:cNvGrpSpPr/>
                  <p:nvPr/>
                </p:nvGrpSpPr>
                <p:grpSpPr>
                  <a:xfrm>
                    <a:off x="3444013" y="232557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58" name="Straight Connector 57">
                      <a:extLst>
                        <a:ext uri="{FF2B5EF4-FFF2-40B4-BE49-F238E27FC236}">
                          <a16:creationId xmlns:a16="http://schemas.microsoft.com/office/drawing/2014/main" id="{434DD420-140C-CBB0-5CF4-61E951D033A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9" name="Isosceles Triangle 58">
                      <a:extLst>
                        <a:ext uri="{FF2B5EF4-FFF2-40B4-BE49-F238E27FC236}">
                          <a16:creationId xmlns:a16="http://schemas.microsoft.com/office/drawing/2014/main" id="{41B28DBA-3AAE-E779-0951-975553B4D7F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ECB86419-998A-FABF-D261-E0FF843A6C87}"/>
                      </a:ext>
                    </a:extLst>
                  </p:cNvPr>
                  <p:cNvGrpSpPr/>
                  <p:nvPr/>
                </p:nvGrpSpPr>
                <p:grpSpPr>
                  <a:xfrm>
                    <a:off x="3440818" y="256383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56" name="Straight Connector 55">
                      <a:extLst>
                        <a:ext uri="{FF2B5EF4-FFF2-40B4-BE49-F238E27FC236}">
                          <a16:creationId xmlns:a16="http://schemas.microsoft.com/office/drawing/2014/main" id="{DA3CDD29-B800-58AB-0A15-089A50436B3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7" name="Isosceles Triangle 56">
                      <a:extLst>
                        <a:ext uri="{FF2B5EF4-FFF2-40B4-BE49-F238E27FC236}">
                          <a16:creationId xmlns:a16="http://schemas.microsoft.com/office/drawing/2014/main" id="{3656C859-9273-7575-1B15-45410D02411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44" name="Group 43">
                    <a:extLst>
                      <a:ext uri="{FF2B5EF4-FFF2-40B4-BE49-F238E27FC236}">
                        <a16:creationId xmlns:a16="http://schemas.microsoft.com/office/drawing/2014/main" id="{D7ED0339-0ED5-09C2-BF85-86E1FE6BD2CC}"/>
                      </a:ext>
                    </a:extLst>
                  </p:cNvPr>
                  <p:cNvGrpSpPr/>
                  <p:nvPr/>
                </p:nvGrpSpPr>
                <p:grpSpPr>
                  <a:xfrm>
                    <a:off x="3440235" y="2809471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54" name="Straight Connector 53">
                      <a:extLst>
                        <a:ext uri="{FF2B5EF4-FFF2-40B4-BE49-F238E27FC236}">
                          <a16:creationId xmlns:a16="http://schemas.microsoft.com/office/drawing/2014/main" id="{8EDD6255-4C7A-9DB2-8987-640F71C8607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5" name="Isosceles Triangle 54">
                      <a:extLst>
                        <a:ext uri="{FF2B5EF4-FFF2-40B4-BE49-F238E27FC236}">
                          <a16:creationId xmlns:a16="http://schemas.microsoft.com/office/drawing/2014/main" id="{6E82B07D-D57C-3C1D-1909-99318F9AF36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4029D5AD-4D82-F375-ADF6-E75C89CF17AE}"/>
                      </a:ext>
                    </a:extLst>
                  </p:cNvPr>
                  <p:cNvGrpSpPr/>
                  <p:nvPr/>
                </p:nvGrpSpPr>
                <p:grpSpPr>
                  <a:xfrm>
                    <a:off x="3437040" y="3047736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52" name="Straight Connector 51">
                      <a:extLst>
                        <a:ext uri="{FF2B5EF4-FFF2-40B4-BE49-F238E27FC236}">
                          <a16:creationId xmlns:a16="http://schemas.microsoft.com/office/drawing/2014/main" id="{DFEA9B1B-65B3-001F-170F-9AC969610AF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3" name="Isosceles Triangle 52">
                      <a:extLst>
                        <a:ext uri="{FF2B5EF4-FFF2-40B4-BE49-F238E27FC236}">
                          <a16:creationId xmlns:a16="http://schemas.microsoft.com/office/drawing/2014/main" id="{1AF32A36-3B96-1311-8EE0-17D52F24FE7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98D4BCB2-D30C-4AB8-4E24-45CB898239FF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367110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50" name="Straight Connector 49">
                      <a:extLst>
                        <a:ext uri="{FF2B5EF4-FFF2-40B4-BE49-F238E27FC236}">
                          <a16:creationId xmlns:a16="http://schemas.microsoft.com/office/drawing/2014/main" id="{B854B666-E044-9DB0-623C-B27E3A8EA19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1" name="Isosceles Triangle 50">
                      <a:extLst>
                        <a:ext uri="{FF2B5EF4-FFF2-40B4-BE49-F238E27FC236}">
                          <a16:creationId xmlns:a16="http://schemas.microsoft.com/office/drawing/2014/main" id="{B250DF67-484B-F064-254A-441018D2B38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47" name="Group 46">
                    <a:extLst>
                      <a:ext uri="{FF2B5EF4-FFF2-40B4-BE49-F238E27FC236}">
                        <a16:creationId xmlns:a16="http://schemas.microsoft.com/office/drawing/2014/main" id="{A4A57763-6B14-B291-4612-4E8F839A849C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1605375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48" name="Straight Connector 47">
                      <a:extLst>
                        <a:ext uri="{FF2B5EF4-FFF2-40B4-BE49-F238E27FC236}">
                          <a16:creationId xmlns:a16="http://schemas.microsoft.com/office/drawing/2014/main" id="{8078AC17-5E04-F770-324E-A552348BEE7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9" name="Isosceles Triangle 48">
                      <a:extLst>
                        <a:ext uri="{FF2B5EF4-FFF2-40B4-BE49-F238E27FC236}">
                          <a16:creationId xmlns:a16="http://schemas.microsoft.com/office/drawing/2014/main" id="{43F887E0-B4E8-576B-4C46-BA8499E1A30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ADC9628D-4B34-D775-DFCD-3F084684F6D9}"/>
                    </a:ext>
                  </a:extLst>
                </p:cNvPr>
                <p:cNvGrpSpPr/>
                <p:nvPr/>
              </p:nvGrpSpPr>
              <p:grpSpPr>
                <a:xfrm>
                  <a:off x="7636682" y="2621625"/>
                  <a:ext cx="151609" cy="1885736"/>
                  <a:chOff x="3437040" y="1367110"/>
                  <a:chExt cx="151609" cy="1885736"/>
                </a:xfrm>
              </p:grpSpPr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F4DBB79C-2EC9-8ACA-C436-4D17F9DA724B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84904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38" name="Straight Connector 37">
                      <a:extLst>
                        <a:ext uri="{FF2B5EF4-FFF2-40B4-BE49-F238E27FC236}">
                          <a16:creationId xmlns:a16="http://schemas.microsoft.com/office/drawing/2014/main" id="{4066FAF8-D71C-3B98-4E25-6E8D89DA775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9" name="Isosceles Triangle 38">
                      <a:extLst>
                        <a:ext uri="{FF2B5EF4-FFF2-40B4-BE49-F238E27FC236}">
                          <a16:creationId xmlns:a16="http://schemas.microsoft.com/office/drawing/2014/main" id="{E6F7D4B0-4AF8-C93C-1C78-B51A616F197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4DBAAEB3-7A2A-5B62-76E9-D672E12CE7DB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208730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36" name="Straight Connector 35">
                      <a:extLst>
                        <a:ext uri="{FF2B5EF4-FFF2-40B4-BE49-F238E27FC236}">
                          <a16:creationId xmlns:a16="http://schemas.microsoft.com/office/drawing/2014/main" id="{FF8DDC9D-B151-D7A3-83C0-B2C695CF43E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7" name="Isosceles Triangle 36">
                      <a:extLst>
                        <a:ext uri="{FF2B5EF4-FFF2-40B4-BE49-F238E27FC236}">
                          <a16:creationId xmlns:a16="http://schemas.microsoft.com/office/drawing/2014/main" id="{BED4B8FC-28EA-1925-A1AD-474C097DCE3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213CD7B2-E69B-B377-1CC9-F923523DE1BF}"/>
                      </a:ext>
                    </a:extLst>
                  </p:cNvPr>
                  <p:cNvGrpSpPr/>
                  <p:nvPr/>
                </p:nvGrpSpPr>
                <p:grpSpPr>
                  <a:xfrm>
                    <a:off x="3444013" y="232557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34" name="Straight Connector 33">
                      <a:extLst>
                        <a:ext uri="{FF2B5EF4-FFF2-40B4-BE49-F238E27FC236}">
                          <a16:creationId xmlns:a16="http://schemas.microsoft.com/office/drawing/2014/main" id="{57687933-2977-FB4F-108C-3B3F14E3749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5" name="Isosceles Triangle 34">
                      <a:extLst>
                        <a:ext uri="{FF2B5EF4-FFF2-40B4-BE49-F238E27FC236}">
                          <a16:creationId xmlns:a16="http://schemas.microsoft.com/office/drawing/2014/main" id="{27A058F1-E501-3D70-4EA3-4AA0EB5036B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27DD58F9-2BAE-9532-A7C5-9982163F934D}"/>
                      </a:ext>
                    </a:extLst>
                  </p:cNvPr>
                  <p:cNvGrpSpPr/>
                  <p:nvPr/>
                </p:nvGrpSpPr>
                <p:grpSpPr>
                  <a:xfrm>
                    <a:off x="3440818" y="256383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32" name="Straight Connector 31">
                      <a:extLst>
                        <a:ext uri="{FF2B5EF4-FFF2-40B4-BE49-F238E27FC236}">
                          <a16:creationId xmlns:a16="http://schemas.microsoft.com/office/drawing/2014/main" id="{0A2F9EDF-A5E8-841F-43A3-8F6050C748D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3" name="Isosceles Triangle 32">
                      <a:extLst>
                        <a:ext uri="{FF2B5EF4-FFF2-40B4-BE49-F238E27FC236}">
                          <a16:creationId xmlns:a16="http://schemas.microsoft.com/office/drawing/2014/main" id="{5C8DF277-793C-7A71-E06B-C32F9785FEB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5142CF46-A263-A32C-AFDD-28CB02537DF0}"/>
                      </a:ext>
                    </a:extLst>
                  </p:cNvPr>
                  <p:cNvGrpSpPr/>
                  <p:nvPr/>
                </p:nvGrpSpPr>
                <p:grpSpPr>
                  <a:xfrm>
                    <a:off x="3440235" y="2809471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30" name="Straight Connector 29">
                      <a:extLst>
                        <a:ext uri="{FF2B5EF4-FFF2-40B4-BE49-F238E27FC236}">
                          <a16:creationId xmlns:a16="http://schemas.microsoft.com/office/drawing/2014/main" id="{99D3F09E-7ED4-666C-4122-1C3DE2C0685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" name="Isosceles Triangle 30">
                      <a:extLst>
                        <a:ext uri="{FF2B5EF4-FFF2-40B4-BE49-F238E27FC236}">
                          <a16:creationId xmlns:a16="http://schemas.microsoft.com/office/drawing/2014/main" id="{7798949E-7E8F-DE42-E152-C98CC666231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4B20B853-D19D-AC2A-4D25-DAE5D1D39931}"/>
                      </a:ext>
                    </a:extLst>
                  </p:cNvPr>
                  <p:cNvGrpSpPr/>
                  <p:nvPr/>
                </p:nvGrpSpPr>
                <p:grpSpPr>
                  <a:xfrm>
                    <a:off x="3437040" y="3047736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8" name="Straight Connector 27">
                      <a:extLst>
                        <a:ext uri="{FF2B5EF4-FFF2-40B4-BE49-F238E27FC236}">
                          <a16:creationId xmlns:a16="http://schemas.microsoft.com/office/drawing/2014/main" id="{93B67BF7-B7C7-6A10-60EA-712E885C039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9" name="Isosceles Triangle 28">
                      <a:extLst>
                        <a:ext uri="{FF2B5EF4-FFF2-40B4-BE49-F238E27FC236}">
                          <a16:creationId xmlns:a16="http://schemas.microsoft.com/office/drawing/2014/main" id="{72E95DBD-45E6-2ECE-B6F2-A1EB7CA7387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62E6AE67-CEE0-4D2A-2E34-5817C081DC60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367110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6" name="Straight Connector 25">
                      <a:extLst>
                        <a:ext uri="{FF2B5EF4-FFF2-40B4-BE49-F238E27FC236}">
                          <a16:creationId xmlns:a16="http://schemas.microsoft.com/office/drawing/2014/main" id="{10FF9BDB-BEC8-C60D-9154-3D0129C7246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" name="Isosceles Triangle 26">
                      <a:extLst>
                        <a:ext uri="{FF2B5EF4-FFF2-40B4-BE49-F238E27FC236}">
                          <a16:creationId xmlns:a16="http://schemas.microsoft.com/office/drawing/2014/main" id="{740668E0-7B10-C60D-96C7-D4A71A81C66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F649446E-D98C-83E1-30A4-E63EED2E4D8C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1605375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4" name="Straight Connector 23">
                      <a:extLst>
                        <a:ext uri="{FF2B5EF4-FFF2-40B4-BE49-F238E27FC236}">
                          <a16:creationId xmlns:a16="http://schemas.microsoft.com/office/drawing/2014/main" id="{A9DEA43A-C9EE-1291-D3C4-31BDB8054C6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" name="Isosceles Triangle 24">
                      <a:extLst>
                        <a:ext uri="{FF2B5EF4-FFF2-40B4-BE49-F238E27FC236}">
                          <a16:creationId xmlns:a16="http://schemas.microsoft.com/office/drawing/2014/main" id="{85E7A0A7-E253-F12C-C4C8-2BA3BC4229A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</p:grp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4D900B5-D53A-4C5C-8941-AAE22CC426FF}"/>
              </a:ext>
            </a:extLst>
          </p:cNvPr>
          <p:cNvGrpSpPr/>
          <p:nvPr/>
        </p:nvGrpSpPr>
        <p:grpSpPr>
          <a:xfrm>
            <a:off x="7467019" y="7152267"/>
            <a:ext cx="1607586" cy="1435683"/>
            <a:chOff x="9172339" y="2443451"/>
            <a:chExt cx="1607586" cy="1435683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5F22856A-68B8-DBCC-78D6-F0AF9C2828D2}"/>
                </a:ext>
              </a:extLst>
            </p:cNvPr>
            <p:cNvGrpSpPr/>
            <p:nvPr/>
          </p:nvGrpSpPr>
          <p:grpSpPr>
            <a:xfrm>
              <a:off x="9234245" y="2443451"/>
              <a:ext cx="1545680" cy="1435683"/>
              <a:chOff x="6462805" y="1533009"/>
              <a:chExt cx="1545680" cy="1435683"/>
            </a:xfrm>
          </p:grpSpPr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5DEF6D9A-D222-43BE-F0DB-C96AB4EC8F47}"/>
                  </a:ext>
                </a:extLst>
              </p:cNvPr>
              <p:cNvGrpSpPr/>
              <p:nvPr/>
            </p:nvGrpSpPr>
            <p:grpSpPr>
              <a:xfrm flipH="1">
                <a:off x="6462805" y="1533009"/>
                <a:ext cx="1529489" cy="1435683"/>
                <a:chOff x="2236609" y="1535991"/>
                <a:chExt cx="1529489" cy="1435683"/>
              </a:xfrm>
            </p:grpSpPr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B222D4D1-5C1D-8093-3979-9E51D39752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006" y="1634142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13855C63-768E-9CFF-4E3B-BD4AFCF6D3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498" y="2641374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A341B935-7AAF-A302-9A5E-AEDF0CD3ACE0}"/>
                    </a:ext>
                  </a:extLst>
                </p:cNvPr>
                <p:cNvSpPr/>
                <p:nvPr/>
              </p:nvSpPr>
              <p:spPr>
                <a:xfrm>
                  <a:off x="2236609" y="1535991"/>
                  <a:ext cx="1087396" cy="1435683"/>
                </a:xfrm>
                <a:prstGeom prst="rect">
                  <a:avLst/>
                </a:prstGeom>
                <a:solidFill>
                  <a:schemeClr val="bg2"/>
                </a:solidFill>
                <a:scene3d>
                  <a:camera prst="orthographicFront">
                    <a:rot lat="0" lon="0" rev="0"/>
                  </a:camera>
                  <a:lightRig rig="threePt" dir="t"/>
                </a:scene3d>
                <a:sp3d>
                  <a:bevelT w="38100"/>
                  <a:bevelB w="0"/>
                </a:sp3d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D9D7A0C2-5983-B082-BA90-6993BD35540C}"/>
                  </a:ext>
                </a:extLst>
              </p:cNvPr>
              <p:cNvSpPr txBox="1"/>
              <p:nvPr/>
            </p:nvSpPr>
            <p:spPr>
              <a:xfrm>
                <a:off x="6898190" y="1541398"/>
                <a:ext cx="5373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Rx0</a:t>
                </a: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17D39544-7197-7337-99D4-4AFDDBC890B4}"/>
                  </a:ext>
                </a:extLst>
              </p:cNvPr>
              <p:cNvSpPr txBox="1"/>
              <p:nvPr/>
            </p:nvSpPr>
            <p:spPr>
              <a:xfrm>
                <a:off x="6901544" y="2524800"/>
                <a:ext cx="7713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RxNr1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FF39D923-91C4-2EEB-626C-BE998CD4D775}"/>
                  </a:ext>
                </a:extLst>
              </p:cNvPr>
              <p:cNvSpPr txBox="1"/>
              <p:nvPr/>
            </p:nvSpPr>
            <p:spPr>
              <a:xfrm rot="5400000" flipH="1">
                <a:off x="7166940" y="2001172"/>
                <a:ext cx="128298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/>
                  <a:t>Receiver 1</a:t>
                </a:r>
                <a:endParaRPr lang="en-US" b="1" dirty="0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2931F8EF-D08C-0F7C-5069-F19D16A1599C}"/>
                </a:ext>
              </a:extLst>
            </p:cNvPr>
            <p:cNvGrpSpPr/>
            <p:nvPr/>
          </p:nvGrpSpPr>
          <p:grpSpPr>
            <a:xfrm>
              <a:off x="9172339" y="2723777"/>
              <a:ext cx="418612" cy="1072065"/>
              <a:chOff x="7357672" y="3140641"/>
              <a:chExt cx="453570" cy="1072065"/>
            </a:xfrm>
          </p:grpSpPr>
          <p:sp>
            <p:nvSpPr>
              <p:cNvPr id="122" name="Rectangle: Rounded Corners 121">
                <a:extLst>
                  <a:ext uri="{FF2B5EF4-FFF2-40B4-BE49-F238E27FC236}">
                    <a16:creationId xmlns:a16="http://schemas.microsoft.com/office/drawing/2014/main" id="{83EFBD98-1E10-5C15-4DB7-9A270E893877}"/>
                  </a:ext>
                </a:extLst>
              </p:cNvPr>
              <p:cNvSpPr/>
              <p:nvPr/>
            </p:nvSpPr>
            <p:spPr>
              <a:xfrm>
                <a:off x="7357672" y="3140641"/>
                <a:ext cx="453570" cy="1072065"/>
              </a:xfrm>
              <a:prstGeom prst="roundRect">
                <a:avLst>
                  <a:gd name="adj" fmla="val 407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1E4D9A58-C57F-C4EC-7410-A0388D8319EA}"/>
                  </a:ext>
                </a:extLst>
              </p:cNvPr>
              <p:cNvGrpSpPr/>
              <p:nvPr/>
            </p:nvGrpSpPr>
            <p:grpSpPr>
              <a:xfrm>
                <a:off x="7404006" y="3222600"/>
                <a:ext cx="367424" cy="925278"/>
                <a:chOff x="7404006" y="3222600"/>
                <a:chExt cx="367424" cy="925278"/>
              </a:xfrm>
            </p:grpSpPr>
            <p:grpSp>
              <p:nvGrpSpPr>
                <p:cNvPr id="124" name="Group 123">
                  <a:extLst>
                    <a:ext uri="{FF2B5EF4-FFF2-40B4-BE49-F238E27FC236}">
                      <a16:creationId xmlns:a16="http://schemas.microsoft.com/office/drawing/2014/main" id="{65D32361-3CFE-FC65-7F95-36984D0CF651}"/>
                    </a:ext>
                  </a:extLst>
                </p:cNvPr>
                <p:cNvGrpSpPr/>
                <p:nvPr/>
              </p:nvGrpSpPr>
              <p:grpSpPr>
                <a:xfrm>
                  <a:off x="7404006" y="3222628"/>
                  <a:ext cx="139529" cy="925250"/>
                  <a:chOff x="3868015" y="1968113"/>
                  <a:chExt cx="139529" cy="925250"/>
                </a:xfrm>
              </p:grpSpPr>
              <p:grpSp>
                <p:nvGrpSpPr>
                  <p:cNvPr id="138" name="Group 137">
                    <a:extLst>
                      <a:ext uri="{FF2B5EF4-FFF2-40B4-BE49-F238E27FC236}">
                        <a16:creationId xmlns:a16="http://schemas.microsoft.com/office/drawing/2014/main" id="{1BB41D63-3ECB-7C68-8D53-CFEB392051B5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12" y="2450046"/>
                    <a:ext cx="136332" cy="205052"/>
                    <a:chOff x="8404700" y="3036737"/>
                    <a:chExt cx="81280" cy="125693"/>
                  </a:xfrm>
                </p:grpSpPr>
                <p:cxnSp>
                  <p:nvCxnSpPr>
                    <p:cNvPr id="148" name="Straight Connector 147">
                      <a:extLst>
                        <a:ext uri="{FF2B5EF4-FFF2-40B4-BE49-F238E27FC236}">
                          <a16:creationId xmlns:a16="http://schemas.microsoft.com/office/drawing/2014/main" id="{AF1BBCF1-9ECB-BF18-1285-4498466187B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3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9" name="Isosceles Triangle 148">
                      <a:extLst>
                        <a:ext uri="{FF2B5EF4-FFF2-40B4-BE49-F238E27FC236}">
                          <a16:creationId xmlns:a16="http://schemas.microsoft.com/office/drawing/2014/main" id="{E2ACDF43-4481-640F-E80F-E58DDD77907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0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39" name="Group 138">
                    <a:extLst>
                      <a:ext uri="{FF2B5EF4-FFF2-40B4-BE49-F238E27FC236}">
                        <a16:creationId xmlns:a16="http://schemas.microsoft.com/office/drawing/2014/main" id="{13039F67-4B03-26A7-34ED-2BF053765BE2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15" y="2688311"/>
                    <a:ext cx="136332" cy="205052"/>
                    <a:chOff x="8404699" y="3036737"/>
                    <a:chExt cx="81280" cy="125693"/>
                  </a:xfrm>
                </p:grpSpPr>
                <p:cxnSp>
                  <p:nvCxnSpPr>
                    <p:cNvPr id="146" name="Straight Connector 145">
                      <a:extLst>
                        <a:ext uri="{FF2B5EF4-FFF2-40B4-BE49-F238E27FC236}">
                          <a16:creationId xmlns:a16="http://schemas.microsoft.com/office/drawing/2014/main" id="{2654C719-6082-E015-5412-6DDE678C761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7" name="Isosceles Triangle 146">
                      <a:extLst>
                        <a:ext uri="{FF2B5EF4-FFF2-40B4-BE49-F238E27FC236}">
                          <a16:creationId xmlns:a16="http://schemas.microsoft.com/office/drawing/2014/main" id="{B03D5064-199C-9EC3-CD40-D3453ADB872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9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40" name="Group 139">
                    <a:extLst>
                      <a:ext uri="{FF2B5EF4-FFF2-40B4-BE49-F238E27FC236}">
                        <a16:creationId xmlns:a16="http://schemas.microsoft.com/office/drawing/2014/main" id="{109EFF37-F82F-D116-444E-19FA2889DA7B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12" y="1968113"/>
                    <a:ext cx="136332" cy="205052"/>
                    <a:chOff x="8404700" y="3036737"/>
                    <a:chExt cx="81280" cy="125693"/>
                  </a:xfrm>
                </p:grpSpPr>
                <p:cxnSp>
                  <p:nvCxnSpPr>
                    <p:cNvPr id="144" name="Straight Connector 143">
                      <a:extLst>
                        <a:ext uri="{FF2B5EF4-FFF2-40B4-BE49-F238E27FC236}">
                          <a16:creationId xmlns:a16="http://schemas.microsoft.com/office/drawing/2014/main" id="{EF076B8F-4817-9E4B-DBB4-3F265E7AC9F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06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5" name="Isosceles Triangle 144">
                      <a:extLst>
                        <a:ext uri="{FF2B5EF4-FFF2-40B4-BE49-F238E27FC236}">
                          <a16:creationId xmlns:a16="http://schemas.microsoft.com/office/drawing/2014/main" id="{828E914A-1D25-EFB3-A5D4-D921FEA4A92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0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41" name="Group 140">
                    <a:extLst>
                      <a:ext uri="{FF2B5EF4-FFF2-40B4-BE49-F238E27FC236}">
                        <a16:creationId xmlns:a16="http://schemas.microsoft.com/office/drawing/2014/main" id="{3E17E600-426D-A38B-F9B5-CDD7BAD444BA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20" y="2206378"/>
                    <a:ext cx="136332" cy="205052"/>
                    <a:chOff x="8404701" y="3036737"/>
                    <a:chExt cx="81280" cy="125693"/>
                  </a:xfrm>
                </p:grpSpPr>
                <p:cxnSp>
                  <p:nvCxnSpPr>
                    <p:cNvPr id="142" name="Straight Connector 141">
                      <a:extLst>
                        <a:ext uri="{FF2B5EF4-FFF2-40B4-BE49-F238E27FC236}">
                          <a16:creationId xmlns:a16="http://schemas.microsoft.com/office/drawing/2014/main" id="{3948843E-1974-9B95-F4BD-A8E737C9C77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4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3" name="Isosceles Triangle 142">
                      <a:extLst>
                        <a:ext uri="{FF2B5EF4-FFF2-40B4-BE49-F238E27FC236}">
                          <a16:creationId xmlns:a16="http://schemas.microsoft.com/office/drawing/2014/main" id="{F9C4E931-3997-2E4A-7BAD-48EEB512CD9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1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24EFB09A-48A4-5289-0C85-142754945729}"/>
                    </a:ext>
                  </a:extLst>
                </p:cNvPr>
                <p:cNvGrpSpPr/>
                <p:nvPr/>
              </p:nvGrpSpPr>
              <p:grpSpPr>
                <a:xfrm>
                  <a:off x="7631900" y="3222600"/>
                  <a:ext cx="139530" cy="925278"/>
                  <a:chOff x="3868009" y="1968085"/>
                  <a:chExt cx="139530" cy="925278"/>
                </a:xfrm>
              </p:grpSpPr>
              <p:grpSp>
                <p:nvGrpSpPr>
                  <p:cNvPr id="126" name="Group 125">
                    <a:extLst>
                      <a:ext uri="{FF2B5EF4-FFF2-40B4-BE49-F238E27FC236}">
                        <a16:creationId xmlns:a16="http://schemas.microsoft.com/office/drawing/2014/main" id="{4D7592E5-0F49-05C6-DA40-E3848BEED262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06" y="2450046"/>
                    <a:ext cx="136332" cy="205052"/>
                    <a:chOff x="8404697" y="3036737"/>
                    <a:chExt cx="81280" cy="125693"/>
                  </a:xfrm>
                </p:grpSpPr>
                <p:cxnSp>
                  <p:nvCxnSpPr>
                    <p:cNvPr id="136" name="Straight Connector 135">
                      <a:extLst>
                        <a:ext uri="{FF2B5EF4-FFF2-40B4-BE49-F238E27FC236}">
                          <a16:creationId xmlns:a16="http://schemas.microsoft.com/office/drawing/2014/main" id="{AF6EB500-D73F-4D39-F8DC-76D2D67C9EA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7" name="Isosceles Triangle 136">
                      <a:extLst>
                        <a:ext uri="{FF2B5EF4-FFF2-40B4-BE49-F238E27FC236}">
                          <a16:creationId xmlns:a16="http://schemas.microsoft.com/office/drawing/2014/main" id="{ED128845-8E9C-5795-C0A3-48706DA7391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7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27" name="Group 126">
                    <a:extLst>
                      <a:ext uri="{FF2B5EF4-FFF2-40B4-BE49-F238E27FC236}">
                        <a16:creationId xmlns:a16="http://schemas.microsoft.com/office/drawing/2014/main" id="{1C87F20D-B711-2B97-326E-30C373CD7840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09" y="2688311"/>
                    <a:ext cx="136332" cy="205052"/>
                    <a:chOff x="8404695" y="3036737"/>
                    <a:chExt cx="81280" cy="125693"/>
                  </a:xfrm>
                </p:grpSpPr>
                <p:cxnSp>
                  <p:nvCxnSpPr>
                    <p:cNvPr id="134" name="Straight Connector 133">
                      <a:extLst>
                        <a:ext uri="{FF2B5EF4-FFF2-40B4-BE49-F238E27FC236}">
                          <a16:creationId xmlns:a16="http://schemas.microsoft.com/office/drawing/2014/main" id="{02494E81-F65D-58BB-F147-3B12AF17005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0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5" name="Isosceles Triangle 134">
                      <a:extLst>
                        <a:ext uri="{FF2B5EF4-FFF2-40B4-BE49-F238E27FC236}">
                          <a16:creationId xmlns:a16="http://schemas.microsoft.com/office/drawing/2014/main" id="{8B47068E-E37F-9135-E299-117637C6ECE5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5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28" name="Group 127">
                    <a:extLst>
                      <a:ext uri="{FF2B5EF4-FFF2-40B4-BE49-F238E27FC236}">
                        <a16:creationId xmlns:a16="http://schemas.microsoft.com/office/drawing/2014/main" id="{5FB76EA2-5432-2F00-933F-185E03CD5BB4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07" y="1968085"/>
                    <a:ext cx="136332" cy="205114"/>
                    <a:chOff x="8404697" y="3036694"/>
                    <a:chExt cx="81280" cy="125730"/>
                  </a:xfrm>
                </p:grpSpPr>
                <p:cxnSp>
                  <p:nvCxnSpPr>
                    <p:cNvPr id="132" name="Straight Connector 131">
                      <a:extLst>
                        <a:ext uri="{FF2B5EF4-FFF2-40B4-BE49-F238E27FC236}">
                          <a16:creationId xmlns:a16="http://schemas.microsoft.com/office/drawing/2014/main" id="{DA9DA1AE-64D1-854D-473E-9FCDC41A678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69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3" name="Isosceles Triangle 132">
                      <a:extLst>
                        <a:ext uri="{FF2B5EF4-FFF2-40B4-BE49-F238E27FC236}">
                          <a16:creationId xmlns:a16="http://schemas.microsoft.com/office/drawing/2014/main" id="{B036B196-9077-6EEB-4A93-5AA4F66DDC9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7" y="3036694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29" name="Group 128">
                    <a:extLst>
                      <a:ext uri="{FF2B5EF4-FFF2-40B4-BE49-F238E27FC236}">
                        <a16:creationId xmlns:a16="http://schemas.microsoft.com/office/drawing/2014/main" id="{88CFD7F4-CBF2-F50E-D8FF-302F5BB5A201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15" y="2206378"/>
                    <a:ext cx="136332" cy="205052"/>
                    <a:chOff x="8404702" y="3036737"/>
                    <a:chExt cx="81280" cy="125693"/>
                  </a:xfrm>
                </p:grpSpPr>
                <p:cxnSp>
                  <p:nvCxnSpPr>
                    <p:cNvPr id="130" name="Straight Connector 129">
                      <a:extLst>
                        <a:ext uri="{FF2B5EF4-FFF2-40B4-BE49-F238E27FC236}">
                          <a16:creationId xmlns:a16="http://schemas.microsoft.com/office/drawing/2014/main" id="{02512AC2-C875-DDEA-70A0-DCB47D17493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0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1" name="Isosceles Triangle 130">
                      <a:extLst>
                        <a:ext uri="{FF2B5EF4-FFF2-40B4-BE49-F238E27FC236}">
                          <a16:creationId xmlns:a16="http://schemas.microsoft.com/office/drawing/2014/main" id="{CCC9A689-16E6-4FEC-392D-BF53888ABC9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2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</p:grpSp>
        </p:grp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ECC10E46-50F7-702D-3290-08898D79F011}"/>
              </a:ext>
            </a:extLst>
          </p:cNvPr>
          <p:cNvGrpSpPr/>
          <p:nvPr/>
        </p:nvGrpSpPr>
        <p:grpSpPr>
          <a:xfrm>
            <a:off x="6028020" y="9863597"/>
            <a:ext cx="1607587" cy="1456244"/>
            <a:chOff x="9172339" y="2422890"/>
            <a:chExt cx="1607587" cy="1456244"/>
          </a:xfrm>
        </p:grpSpPr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B92FB5C7-321E-50B7-EF2E-A41235623821}"/>
                </a:ext>
              </a:extLst>
            </p:cNvPr>
            <p:cNvGrpSpPr/>
            <p:nvPr/>
          </p:nvGrpSpPr>
          <p:grpSpPr>
            <a:xfrm>
              <a:off x="9234245" y="2422890"/>
              <a:ext cx="1545681" cy="1456244"/>
              <a:chOff x="6462805" y="1512448"/>
              <a:chExt cx="1545681" cy="1456244"/>
            </a:xfrm>
          </p:grpSpPr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9A289DEA-B4A2-3BB7-4817-4F7DC1111A69}"/>
                  </a:ext>
                </a:extLst>
              </p:cNvPr>
              <p:cNvGrpSpPr/>
              <p:nvPr/>
            </p:nvGrpSpPr>
            <p:grpSpPr>
              <a:xfrm flipH="1">
                <a:off x="6462805" y="1533009"/>
                <a:ext cx="1529489" cy="1435683"/>
                <a:chOff x="2236609" y="1535991"/>
                <a:chExt cx="1529489" cy="1435683"/>
              </a:xfrm>
            </p:grpSpPr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AAB60B89-679A-5A2B-16E0-5850699B47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006" y="1634142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6D336727-137A-F896-EB7F-353668BD0A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498" y="2641374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5B5AE75F-B8AA-4E83-E8AD-4C61C3C0B31E}"/>
                    </a:ext>
                  </a:extLst>
                </p:cNvPr>
                <p:cNvSpPr/>
                <p:nvPr/>
              </p:nvSpPr>
              <p:spPr>
                <a:xfrm>
                  <a:off x="2236609" y="1535991"/>
                  <a:ext cx="1087396" cy="1435683"/>
                </a:xfrm>
                <a:prstGeom prst="rect">
                  <a:avLst/>
                </a:prstGeom>
                <a:solidFill>
                  <a:schemeClr val="bg2"/>
                </a:solidFill>
                <a:scene3d>
                  <a:camera prst="orthographicFront">
                    <a:rot lat="0" lon="0" rev="0"/>
                  </a:camera>
                  <a:lightRig rig="threePt" dir="t"/>
                </a:scene3d>
                <a:sp3d>
                  <a:bevelT w="38100"/>
                  <a:bevelB w="0"/>
                </a:sp3d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C11DE792-D604-AE59-9E9A-B69A629C554E}"/>
                  </a:ext>
                </a:extLst>
              </p:cNvPr>
              <p:cNvSpPr txBox="1"/>
              <p:nvPr/>
            </p:nvSpPr>
            <p:spPr>
              <a:xfrm>
                <a:off x="6898190" y="1541398"/>
                <a:ext cx="5373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Rx0</a:t>
                </a: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197B5B39-938F-6D86-2236-6092DE188C8C}"/>
                  </a:ext>
                </a:extLst>
              </p:cNvPr>
              <p:cNvSpPr txBox="1"/>
              <p:nvPr/>
            </p:nvSpPr>
            <p:spPr>
              <a:xfrm>
                <a:off x="6901544" y="2524800"/>
                <a:ext cx="8563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err="1"/>
                  <a:t>RxNrM</a:t>
                </a:r>
                <a:endParaRPr lang="en-US" b="1" dirty="0"/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1C0C7E1E-1788-1347-467C-6F301F1B4649}"/>
                  </a:ext>
                </a:extLst>
              </p:cNvPr>
              <p:cNvSpPr txBox="1"/>
              <p:nvPr/>
            </p:nvSpPr>
            <p:spPr>
              <a:xfrm rot="5400000" flipH="1">
                <a:off x="7119652" y="2001172"/>
                <a:ext cx="137755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/>
                  <a:t>Receiver M</a:t>
                </a:r>
                <a:endParaRPr lang="en-US" b="1" dirty="0"/>
              </a:p>
            </p:txBody>
          </p: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F70AF453-3A83-2656-2212-D339D154E3D2}"/>
                </a:ext>
              </a:extLst>
            </p:cNvPr>
            <p:cNvGrpSpPr/>
            <p:nvPr/>
          </p:nvGrpSpPr>
          <p:grpSpPr>
            <a:xfrm>
              <a:off x="9172339" y="2723777"/>
              <a:ext cx="418612" cy="1072065"/>
              <a:chOff x="7357672" y="3140641"/>
              <a:chExt cx="453570" cy="1072065"/>
            </a:xfrm>
          </p:grpSpPr>
          <p:sp>
            <p:nvSpPr>
              <p:cNvPr id="160" name="Rectangle: Rounded Corners 159">
                <a:extLst>
                  <a:ext uri="{FF2B5EF4-FFF2-40B4-BE49-F238E27FC236}">
                    <a16:creationId xmlns:a16="http://schemas.microsoft.com/office/drawing/2014/main" id="{116904C4-D50C-B53D-F7A9-6B9F9E62D4D9}"/>
                  </a:ext>
                </a:extLst>
              </p:cNvPr>
              <p:cNvSpPr/>
              <p:nvPr/>
            </p:nvSpPr>
            <p:spPr>
              <a:xfrm>
                <a:off x="7357672" y="3140641"/>
                <a:ext cx="453570" cy="1072065"/>
              </a:xfrm>
              <a:prstGeom prst="roundRect">
                <a:avLst>
                  <a:gd name="adj" fmla="val 407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B3A9608F-1668-6E0A-A49C-3C3972743A52}"/>
                  </a:ext>
                </a:extLst>
              </p:cNvPr>
              <p:cNvGrpSpPr/>
              <p:nvPr/>
            </p:nvGrpSpPr>
            <p:grpSpPr>
              <a:xfrm>
                <a:off x="7404006" y="3222600"/>
                <a:ext cx="367424" cy="925278"/>
                <a:chOff x="7404006" y="3222600"/>
                <a:chExt cx="367424" cy="925278"/>
              </a:xfrm>
            </p:grpSpPr>
            <p:grpSp>
              <p:nvGrpSpPr>
                <p:cNvPr id="162" name="Group 161">
                  <a:extLst>
                    <a:ext uri="{FF2B5EF4-FFF2-40B4-BE49-F238E27FC236}">
                      <a16:creationId xmlns:a16="http://schemas.microsoft.com/office/drawing/2014/main" id="{8F9A3896-61E2-D875-FC31-479D10A6F82C}"/>
                    </a:ext>
                  </a:extLst>
                </p:cNvPr>
                <p:cNvGrpSpPr/>
                <p:nvPr/>
              </p:nvGrpSpPr>
              <p:grpSpPr>
                <a:xfrm>
                  <a:off x="7404006" y="3222628"/>
                  <a:ext cx="139529" cy="925250"/>
                  <a:chOff x="3868015" y="1968113"/>
                  <a:chExt cx="139529" cy="925250"/>
                </a:xfrm>
              </p:grpSpPr>
              <p:grpSp>
                <p:nvGrpSpPr>
                  <p:cNvPr id="176" name="Group 175">
                    <a:extLst>
                      <a:ext uri="{FF2B5EF4-FFF2-40B4-BE49-F238E27FC236}">
                        <a16:creationId xmlns:a16="http://schemas.microsoft.com/office/drawing/2014/main" id="{31ED468C-98E0-DF57-A841-40612F266E94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12" y="2450046"/>
                    <a:ext cx="136332" cy="205052"/>
                    <a:chOff x="8404700" y="3036737"/>
                    <a:chExt cx="81280" cy="125693"/>
                  </a:xfrm>
                </p:grpSpPr>
                <p:cxnSp>
                  <p:nvCxnSpPr>
                    <p:cNvPr id="186" name="Straight Connector 185">
                      <a:extLst>
                        <a:ext uri="{FF2B5EF4-FFF2-40B4-BE49-F238E27FC236}">
                          <a16:creationId xmlns:a16="http://schemas.microsoft.com/office/drawing/2014/main" id="{B1FCB3F2-0CC4-395F-B5E9-4FB8AF960AB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3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7" name="Isosceles Triangle 186">
                      <a:extLst>
                        <a:ext uri="{FF2B5EF4-FFF2-40B4-BE49-F238E27FC236}">
                          <a16:creationId xmlns:a16="http://schemas.microsoft.com/office/drawing/2014/main" id="{C7A87217-435A-1368-7831-13516881466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0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77" name="Group 176">
                    <a:extLst>
                      <a:ext uri="{FF2B5EF4-FFF2-40B4-BE49-F238E27FC236}">
                        <a16:creationId xmlns:a16="http://schemas.microsoft.com/office/drawing/2014/main" id="{5DEED649-5099-CA69-B183-88C1CF489B74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15" y="2688311"/>
                    <a:ext cx="136332" cy="205052"/>
                    <a:chOff x="8404699" y="3036737"/>
                    <a:chExt cx="81280" cy="125693"/>
                  </a:xfrm>
                </p:grpSpPr>
                <p:cxnSp>
                  <p:nvCxnSpPr>
                    <p:cNvPr id="184" name="Straight Connector 183">
                      <a:extLst>
                        <a:ext uri="{FF2B5EF4-FFF2-40B4-BE49-F238E27FC236}">
                          <a16:creationId xmlns:a16="http://schemas.microsoft.com/office/drawing/2014/main" id="{025462E4-D154-E53D-1F58-D4463460514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5" name="Isosceles Triangle 184">
                      <a:extLst>
                        <a:ext uri="{FF2B5EF4-FFF2-40B4-BE49-F238E27FC236}">
                          <a16:creationId xmlns:a16="http://schemas.microsoft.com/office/drawing/2014/main" id="{9CBB998B-E7FE-4511-A0B0-D04C2EF78B7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9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78" name="Group 177">
                    <a:extLst>
                      <a:ext uri="{FF2B5EF4-FFF2-40B4-BE49-F238E27FC236}">
                        <a16:creationId xmlns:a16="http://schemas.microsoft.com/office/drawing/2014/main" id="{0A3F888D-1B73-A25A-9B13-B19CB53CA8C3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12" y="1968113"/>
                    <a:ext cx="136332" cy="205052"/>
                    <a:chOff x="8404700" y="3036737"/>
                    <a:chExt cx="81280" cy="125693"/>
                  </a:xfrm>
                </p:grpSpPr>
                <p:cxnSp>
                  <p:nvCxnSpPr>
                    <p:cNvPr id="182" name="Straight Connector 181">
                      <a:extLst>
                        <a:ext uri="{FF2B5EF4-FFF2-40B4-BE49-F238E27FC236}">
                          <a16:creationId xmlns:a16="http://schemas.microsoft.com/office/drawing/2014/main" id="{BD1B52BB-1400-D0FD-237F-F3ACEDF2172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06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3" name="Isosceles Triangle 182">
                      <a:extLst>
                        <a:ext uri="{FF2B5EF4-FFF2-40B4-BE49-F238E27FC236}">
                          <a16:creationId xmlns:a16="http://schemas.microsoft.com/office/drawing/2014/main" id="{8BA925FC-FED5-6648-971F-FCF3EA64367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0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79" name="Group 178">
                    <a:extLst>
                      <a:ext uri="{FF2B5EF4-FFF2-40B4-BE49-F238E27FC236}">
                        <a16:creationId xmlns:a16="http://schemas.microsoft.com/office/drawing/2014/main" id="{76FB835B-5A70-A2B5-A76E-21095A0483FF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20" y="2206378"/>
                    <a:ext cx="136332" cy="205052"/>
                    <a:chOff x="8404701" y="3036737"/>
                    <a:chExt cx="81280" cy="125693"/>
                  </a:xfrm>
                </p:grpSpPr>
                <p:cxnSp>
                  <p:nvCxnSpPr>
                    <p:cNvPr id="180" name="Straight Connector 179">
                      <a:extLst>
                        <a:ext uri="{FF2B5EF4-FFF2-40B4-BE49-F238E27FC236}">
                          <a16:creationId xmlns:a16="http://schemas.microsoft.com/office/drawing/2014/main" id="{54580383-DAED-8010-DDA0-0D9D3814A3A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4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1" name="Isosceles Triangle 180">
                      <a:extLst>
                        <a:ext uri="{FF2B5EF4-FFF2-40B4-BE49-F238E27FC236}">
                          <a16:creationId xmlns:a16="http://schemas.microsoft.com/office/drawing/2014/main" id="{4061F12E-179F-AA07-CA28-4D13A726A63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1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C3E9168B-75DB-64F8-4B89-2FAE8BA154E2}"/>
                    </a:ext>
                  </a:extLst>
                </p:cNvPr>
                <p:cNvGrpSpPr/>
                <p:nvPr/>
              </p:nvGrpSpPr>
              <p:grpSpPr>
                <a:xfrm>
                  <a:off x="7631900" y="3222600"/>
                  <a:ext cx="139530" cy="925278"/>
                  <a:chOff x="3868009" y="1968085"/>
                  <a:chExt cx="139530" cy="925278"/>
                </a:xfrm>
              </p:grpSpPr>
              <p:grpSp>
                <p:nvGrpSpPr>
                  <p:cNvPr id="164" name="Group 163">
                    <a:extLst>
                      <a:ext uri="{FF2B5EF4-FFF2-40B4-BE49-F238E27FC236}">
                        <a16:creationId xmlns:a16="http://schemas.microsoft.com/office/drawing/2014/main" id="{0F8CA70A-B4D0-76F3-5B63-7BB3436028AF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06" y="2450046"/>
                    <a:ext cx="136332" cy="205052"/>
                    <a:chOff x="8404697" y="3036737"/>
                    <a:chExt cx="81280" cy="125693"/>
                  </a:xfrm>
                </p:grpSpPr>
                <p:cxnSp>
                  <p:nvCxnSpPr>
                    <p:cNvPr id="174" name="Straight Connector 173">
                      <a:extLst>
                        <a:ext uri="{FF2B5EF4-FFF2-40B4-BE49-F238E27FC236}">
                          <a16:creationId xmlns:a16="http://schemas.microsoft.com/office/drawing/2014/main" id="{55887F34-4F3B-6EC8-32CC-D71C06D1C3B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75" name="Isosceles Triangle 174">
                      <a:extLst>
                        <a:ext uri="{FF2B5EF4-FFF2-40B4-BE49-F238E27FC236}">
                          <a16:creationId xmlns:a16="http://schemas.microsoft.com/office/drawing/2014/main" id="{52CFD89F-7C29-A3E3-7DCB-DD3AFDCFBD8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7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65" name="Group 164">
                    <a:extLst>
                      <a:ext uri="{FF2B5EF4-FFF2-40B4-BE49-F238E27FC236}">
                        <a16:creationId xmlns:a16="http://schemas.microsoft.com/office/drawing/2014/main" id="{5B58C51B-7966-09E8-84C6-ADB6B38EC21B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09" y="2688311"/>
                    <a:ext cx="136332" cy="205052"/>
                    <a:chOff x="8404695" y="3036737"/>
                    <a:chExt cx="81280" cy="125693"/>
                  </a:xfrm>
                </p:grpSpPr>
                <p:cxnSp>
                  <p:nvCxnSpPr>
                    <p:cNvPr id="172" name="Straight Connector 171">
                      <a:extLst>
                        <a:ext uri="{FF2B5EF4-FFF2-40B4-BE49-F238E27FC236}">
                          <a16:creationId xmlns:a16="http://schemas.microsoft.com/office/drawing/2014/main" id="{F3BF5438-1499-285B-C6FF-CE6C291F014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0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73" name="Isosceles Triangle 172">
                      <a:extLst>
                        <a:ext uri="{FF2B5EF4-FFF2-40B4-BE49-F238E27FC236}">
                          <a16:creationId xmlns:a16="http://schemas.microsoft.com/office/drawing/2014/main" id="{B6BD6BBC-17AC-3197-BE02-3CBC2282CB8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5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66" name="Group 165">
                    <a:extLst>
                      <a:ext uri="{FF2B5EF4-FFF2-40B4-BE49-F238E27FC236}">
                        <a16:creationId xmlns:a16="http://schemas.microsoft.com/office/drawing/2014/main" id="{A6AEADEC-D13C-FAE1-6C78-99AA9944DD2C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07" y="1968085"/>
                    <a:ext cx="136332" cy="205114"/>
                    <a:chOff x="8404697" y="3036694"/>
                    <a:chExt cx="81280" cy="125730"/>
                  </a:xfrm>
                </p:grpSpPr>
                <p:cxnSp>
                  <p:nvCxnSpPr>
                    <p:cNvPr id="170" name="Straight Connector 169">
                      <a:extLst>
                        <a:ext uri="{FF2B5EF4-FFF2-40B4-BE49-F238E27FC236}">
                          <a16:creationId xmlns:a16="http://schemas.microsoft.com/office/drawing/2014/main" id="{86399043-40A3-3918-D68B-3C223B1051F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69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71" name="Isosceles Triangle 170">
                      <a:extLst>
                        <a:ext uri="{FF2B5EF4-FFF2-40B4-BE49-F238E27FC236}">
                          <a16:creationId xmlns:a16="http://schemas.microsoft.com/office/drawing/2014/main" id="{7DF14AAA-4E2D-1CD0-93A0-A78B84C9E78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7" y="3036694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67" name="Group 166">
                    <a:extLst>
                      <a:ext uri="{FF2B5EF4-FFF2-40B4-BE49-F238E27FC236}">
                        <a16:creationId xmlns:a16="http://schemas.microsoft.com/office/drawing/2014/main" id="{E82360FF-4EAD-C6C7-C462-2A05655275AA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15" y="2206378"/>
                    <a:ext cx="136332" cy="205052"/>
                    <a:chOff x="8404702" y="3036737"/>
                    <a:chExt cx="81280" cy="125693"/>
                  </a:xfrm>
                </p:grpSpPr>
                <p:cxnSp>
                  <p:nvCxnSpPr>
                    <p:cNvPr id="168" name="Straight Connector 167">
                      <a:extLst>
                        <a:ext uri="{FF2B5EF4-FFF2-40B4-BE49-F238E27FC236}">
                          <a16:creationId xmlns:a16="http://schemas.microsoft.com/office/drawing/2014/main" id="{74129965-6798-443C-1392-8B164E6A857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0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9" name="Isosceles Triangle 168">
                      <a:extLst>
                        <a:ext uri="{FF2B5EF4-FFF2-40B4-BE49-F238E27FC236}">
                          <a16:creationId xmlns:a16="http://schemas.microsoft.com/office/drawing/2014/main" id="{924D0E6B-FF8A-5C66-CFAB-423D210578E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2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</p:grpSp>
        </p:grpSp>
      </p:grpSp>
      <p:sp>
        <p:nvSpPr>
          <p:cNvPr id="195" name="Oval 194">
            <a:extLst>
              <a:ext uri="{FF2B5EF4-FFF2-40B4-BE49-F238E27FC236}">
                <a16:creationId xmlns:a16="http://schemas.microsoft.com/office/drawing/2014/main" id="{2223B683-E5C0-10C1-90D5-1B7E1803441A}"/>
              </a:ext>
            </a:extLst>
          </p:cNvPr>
          <p:cNvSpPr/>
          <p:nvPr/>
        </p:nvSpPr>
        <p:spPr>
          <a:xfrm>
            <a:off x="8170877" y="8959854"/>
            <a:ext cx="182469" cy="193319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CBECEC2C-6FC4-9AC8-1EFB-4170ABE04319}"/>
              </a:ext>
            </a:extLst>
          </p:cNvPr>
          <p:cNvSpPr/>
          <p:nvPr/>
        </p:nvSpPr>
        <p:spPr>
          <a:xfrm>
            <a:off x="7993503" y="9220538"/>
            <a:ext cx="182469" cy="193319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3568B63C-8F63-FF07-9392-5B7604164EC0}"/>
              </a:ext>
            </a:extLst>
          </p:cNvPr>
          <p:cNvSpPr/>
          <p:nvPr/>
        </p:nvSpPr>
        <p:spPr>
          <a:xfrm>
            <a:off x="7811034" y="9506540"/>
            <a:ext cx="182469" cy="193319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8" name="Freeform 64">
            <a:extLst>
              <a:ext uri="{FF2B5EF4-FFF2-40B4-BE49-F238E27FC236}">
                <a16:creationId xmlns:a16="http://schemas.microsoft.com/office/drawing/2014/main" id="{C3371426-8D6C-BD65-1F0C-E4097762B09F}"/>
              </a:ext>
            </a:extLst>
          </p:cNvPr>
          <p:cNvSpPr/>
          <p:nvPr/>
        </p:nvSpPr>
        <p:spPr>
          <a:xfrm rot="11149988" flipH="1" flipV="1">
            <a:off x="4771104" y="7573163"/>
            <a:ext cx="2728747" cy="1071870"/>
          </a:xfrm>
          <a:custGeom>
            <a:avLst/>
            <a:gdLst>
              <a:gd name="connsiteX0" fmla="*/ 3422 w 902432"/>
              <a:gd name="connsiteY0" fmla="*/ 2114866 h 2114924"/>
              <a:gd name="connsiteX1" fmla="*/ 494912 w 902432"/>
              <a:gd name="connsiteY1" fmla="*/ 548956 h 2114924"/>
              <a:gd name="connsiteX2" fmla="*/ 883532 w 902432"/>
              <a:gd name="connsiteY2" fmla="*/ 316 h 2114924"/>
              <a:gd name="connsiteX3" fmla="*/ 757802 w 902432"/>
              <a:gd name="connsiteY3" fmla="*/ 606106 h 2114924"/>
              <a:gd name="connsiteX4" fmla="*/ 3422 w 902432"/>
              <a:gd name="connsiteY4" fmla="*/ 2114866 h 2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432" h="2114924">
                <a:moveTo>
                  <a:pt x="3422" y="2114866"/>
                </a:moveTo>
                <a:cubicBezTo>
                  <a:pt x="-40393" y="2105341"/>
                  <a:pt x="348227" y="901381"/>
                  <a:pt x="494912" y="548956"/>
                </a:cubicBezTo>
                <a:cubicBezTo>
                  <a:pt x="641597" y="196531"/>
                  <a:pt x="839717" y="-9209"/>
                  <a:pt x="883532" y="316"/>
                </a:cubicBezTo>
                <a:cubicBezTo>
                  <a:pt x="927347" y="9841"/>
                  <a:pt x="898772" y="249871"/>
                  <a:pt x="757802" y="606106"/>
                </a:cubicBezTo>
                <a:cubicBezTo>
                  <a:pt x="616832" y="962341"/>
                  <a:pt x="47237" y="2124391"/>
                  <a:pt x="3422" y="2114866"/>
                </a:cubicBezTo>
                <a:close/>
              </a:path>
            </a:pathLst>
          </a:custGeom>
          <a:gradFill>
            <a:gsLst>
              <a:gs pos="62000">
                <a:schemeClr val="accent6">
                  <a:lumMod val="40000"/>
                  <a:lumOff val="60000"/>
                </a:schemeClr>
              </a:gs>
              <a:gs pos="0">
                <a:srgbClr val="0070C0"/>
              </a:gs>
              <a:gs pos="67000">
                <a:schemeClr val="accent6">
                  <a:lumMod val="40000"/>
                  <a:lumOff val="60000"/>
                </a:schemeClr>
              </a:gs>
              <a:gs pos="87156">
                <a:schemeClr val="accent6">
                  <a:lumMod val="60000"/>
                  <a:lumOff val="40000"/>
                </a:schemeClr>
              </a:gs>
              <a:gs pos="94000">
                <a:schemeClr val="accent6">
                  <a:lumMod val="75000"/>
                </a:schemeClr>
              </a:gs>
            </a:gsLst>
            <a:lin ang="42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Freeform 64">
            <a:extLst>
              <a:ext uri="{FF2B5EF4-FFF2-40B4-BE49-F238E27FC236}">
                <a16:creationId xmlns:a16="http://schemas.microsoft.com/office/drawing/2014/main" id="{F708FFCB-3CE2-6882-22E1-E9AEAA0D520F}"/>
              </a:ext>
            </a:extLst>
          </p:cNvPr>
          <p:cNvSpPr/>
          <p:nvPr/>
        </p:nvSpPr>
        <p:spPr>
          <a:xfrm rot="14880145" flipH="1" flipV="1">
            <a:off x="4360348" y="9049432"/>
            <a:ext cx="2330615" cy="799149"/>
          </a:xfrm>
          <a:custGeom>
            <a:avLst/>
            <a:gdLst>
              <a:gd name="connsiteX0" fmla="*/ 3422 w 902432"/>
              <a:gd name="connsiteY0" fmla="*/ 2114866 h 2114924"/>
              <a:gd name="connsiteX1" fmla="*/ 494912 w 902432"/>
              <a:gd name="connsiteY1" fmla="*/ 548956 h 2114924"/>
              <a:gd name="connsiteX2" fmla="*/ 883532 w 902432"/>
              <a:gd name="connsiteY2" fmla="*/ 316 h 2114924"/>
              <a:gd name="connsiteX3" fmla="*/ 757802 w 902432"/>
              <a:gd name="connsiteY3" fmla="*/ 606106 h 2114924"/>
              <a:gd name="connsiteX4" fmla="*/ 3422 w 902432"/>
              <a:gd name="connsiteY4" fmla="*/ 2114866 h 2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432" h="2114924">
                <a:moveTo>
                  <a:pt x="3422" y="2114866"/>
                </a:moveTo>
                <a:cubicBezTo>
                  <a:pt x="-40393" y="2105341"/>
                  <a:pt x="348227" y="901381"/>
                  <a:pt x="494912" y="548956"/>
                </a:cubicBezTo>
                <a:cubicBezTo>
                  <a:pt x="641597" y="196531"/>
                  <a:pt x="839717" y="-9209"/>
                  <a:pt x="883532" y="316"/>
                </a:cubicBezTo>
                <a:cubicBezTo>
                  <a:pt x="927347" y="9841"/>
                  <a:pt x="898772" y="249871"/>
                  <a:pt x="757802" y="606106"/>
                </a:cubicBezTo>
                <a:cubicBezTo>
                  <a:pt x="616832" y="962341"/>
                  <a:pt x="47237" y="2124391"/>
                  <a:pt x="3422" y="2114866"/>
                </a:cubicBezTo>
                <a:close/>
              </a:path>
            </a:pathLst>
          </a:custGeom>
          <a:gradFill>
            <a:gsLst>
              <a:gs pos="62000">
                <a:schemeClr val="accent6">
                  <a:lumMod val="40000"/>
                  <a:lumOff val="60000"/>
                </a:schemeClr>
              </a:gs>
              <a:gs pos="0">
                <a:srgbClr val="0070C0"/>
              </a:gs>
              <a:gs pos="67000">
                <a:schemeClr val="accent6">
                  <a:lumMod val="40000"/>
                  <a:lumOff val="60000"/>
                </a:schemeClr>
              </a:gs>
              <a:gs pos="87156">
                <a:schemeClr val="accent6">
                  <a:lumMod val="60000"/>
                  <a:lumOff val="40000"/>
                </a:schemeClr>
              </a:gs>
              <a:gs pos="94000">
                <a:schemeClr val="accent6">
                  <a:lumMod val="75000"/>
                </a:schemeClr>
              </a:gs>
            </a:gsLst>
            <a:lin ang="42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00" name="Section Zoom 199">
                <a:extLst>
                  <a:ext uri="{FF2B5EF4-FFF2-40B4-BE49-F238E27FC236}">
                    <a16:creationId xmlns:a16="http://schemas.microsoft.com/office/drawing/2014/main" id="{4F7B2335-E35A-951B-B5F2-354CED8839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96563813"/>
                  </p:ext>
                </p:extLst>
              </p:nvPr>
            </p:nvGraphicFramePr>
            <p:xfrm>
              <a:off x="8108651" y="6870736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4522B333-0089-4FE8-9021-5AE13A8C74ED}">
                    <psez:zmPr id="{4D7BCBBD-F0D4-4F95-B9D9-56E6820EFE7C}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00" name="Section Zoom 199">
                <a:extLst>
                  <a:ext uri="{FF2B5EF4-FFF2-40B4-BE49-F238E27FC236}">
                    <a16:creationId xmlns:a16="http://schemas.microsoft.com/office/drawing/2014/main" id="{4F7B2335-E35A-951B-B5F2-354CED8839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08651" y="6870736"/>
                <a:ext cx="3048000" cy="171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803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0600350B-0166-047B-88AE-A78E689A564A}"/>
              </a:ext>
            </a:extLst>
          </p:cNvPr>
          <p:cNvSpPr/>
          <p:nvPr/>
        </p:nvSpPr>
        <p:spPr>
          <a:xfrm>
            <a:off x="2667000" y="91440"/>
            <a:ext cx="6858000" cy="6675120"/>
          </a:xfrm>
          <a:prstGeom prst="ellipse">
            <a:avLst/>
          </a:prstGeom>
          <a:solidFill>
            <a:srgbClr val="FFC000">
              <a:alpha val="50000"/>
            </a:srgb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B0F782-F8D4-23F0-3736-ECA5A33A6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7943" y="-286065"/>
            <a:ext cx="3970910" cy="3037716"/>
          </a:xfrm>
        </p:spPr>
        <p:txBody>
          <a:bodyPr>
            <a:normAutofit/>
          </a:bodyPr>
          <a:lstStyle/>
          <a:p>
            <a:pPr algn="r"/>
            <a:r>
              <a:rPr lang="en-US" sz="28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Multi-User mmWave with Imperfect CSI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38270E-1F28-D861-9013-CDB720307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268" y="607464"/>
            <a:ext cx="1250658" cy="125065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38AB883-DD5A-CF42-06F9-33CEA6A206E6}"/>
              </a:ext>
            </a:extLst>
          </p:cNvPr>
          <p:cNvGrpSpPr/>
          <p:nvPr/>
        </p:nvGrpSpPr>
        <p:grpSpPr>
          <a:xfrm>
            <a:off x="2952615" y="2582421"/>
            <a:ext cx="2081065" cy="1964515"/>
            <a:chOff x="1337752" y="2173792"/>
            <a:chExt cx="2081065" cy="196451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3C6BD4C-702D-3E36-3B59-7463652E727D}"/>
                </a:ext>
              </a:extLst>
            </p:cNvPr>
            <p:cNvGrpSpPr/>
            <p:nvPr/>
          </p:nvGrpSpPr>
          <p:grpSpPr>
            <a:xfrm>
              <a:off x="1337752" y="2201910"/>
              <a:ext cx="1621580" cy="1908279"/>
              <a:chOff x="2144518" y="1249240"/>
              <a:chExt cx="1621580" cy="1908279"/>
            </a:xfrm>
          </p:grpSpPr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B28C441A-BBF1-44EE-FC1F-6E0355F7ADAE}"/>
                  </a:ext>
                </a:extLst>
              </p:cNvPr>
              <p:cNvGrpSpPr/>
              <p:nvPr/>
            </p:nvGrpSpPr>
            <p:grpSpPr>
              <a:xfrm>
                <a:off x="2144518" y="1346283"/>
                <a:ext cx="1621580" cy="1748379"/>
                <a:chOff x="2144518" y="1346283"/>
                <a:chExt cx="1621580" cy="1748379"/>
              </a:xfrm>
            </p:grpSpPr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6F525644-A5CC-1B30-DA9F-CBD28806C4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006" y="1634142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0359A8BC-BB43-FAF8-5DA7-94EA90B428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498" y="2641374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DE3B643A-0F7E-3E92-2042-DA26DA15A3BD}"/>
                    </a:ext>
                  </a:extLst>
                </p:cNvPr>
                <p:cNvSpPr/>
                <p:nvPr/>
              </p:nvSpPr>
              <p:spPr>
                <a:xfrm>
                  <a:off x="2144518" y="1346283"/>
                  <a:ext cx="1179487" cy="1748379"/>
                </a:xfrm>
                <a:prstGeom prst="rect">
                  <a:avLst/>
                </a:prstGeom>
                <a:solidFill>
                  <a:schemeClr val="bg2"/>
                </a:solidFill>
                <a:scene3d>
                  <a:camera prst="orthographicFront">
                    <a:rot lat="0" lon="0" rev="0"/>
                  </a:camera>
                  <a:lightRig rig="threePt" dir="t"/>
                </a:scene3d>
                <a:sp3d>
                  <a:bevelT w="38100"/>
                  <a:bevelB w="0"/>
                </a:sp3d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36CB2B5-8141-58D8-8CD2-DE93A2209F8C}"/>
                  </a:ext>
                </a:extLst>
              </p:cNvPr>
              <p:cNvSpPr txBox="1"/>
              <p:nvPr/>
            </p:nvSpPr>
            <p:spPr>
              <a:xfrm>
                <a:off x="2734261" y="1583501"/>
                <a:ext cx="622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Tx0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3AD9A38-C269-8449-F97B-BB7974F79894}"/>
                  </a:ext>
                </a:extLst>
              </p:cNvPr>
              <p:cNvSpPr txBox="1"/>
              <p:nvPr/>
            </p:nvSpPr>
            <p:spPr>
              <a:xfrm>
                <a:off x="2595002" y="2566903"/>
                <a:ext cx="7761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err="1"/>
                  <a:t>TxNt</a:t>
                </a:r>
                <a:endParaRPr lang="en-US" sz="2400" b="1" dirty="0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1CCBAC7-433B-90A2-CF59-26F0D210B97A}"/>
                  </a:ext>
                </a:extLst>
              </p:cNvPr>
              <p:cNvSpPr txBox="1"/>
              <p:nvPr/>
            </p:nvSpPr>
            <p:spPr>
              <a:xfrm rot="16200000">
                <a:off x="1459200" y="1941770"/>
                <a:ext cx="19082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Transmitter</a:t>
                </a:r>
                <a:endParaRPr lang="en-US" sz="2400" b="1" dirty="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697D022-F858-9474-ABEA-C6CC722E1A7C}"/>
                </a:ext>
              </a:extLst>
            </p:cNvPr>
            <p:cNvGrpSpPr/>
            <p:nvPr/>
          </p:nvGrpSpPr>
          <p:grpSpPr>
            <a:xfrm>
              <a:off x="2608647" y="2173792"/>
              <a:ext cx="810170" cy="1964515"/>
              <a:chOff x="6946600" y="2562539"/>
              <a:chExt cx="877824" cy="1964515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7754CB4-08BE-7712-B6A1-E135CCB93F32}"/>
                  </a:ext>
                </a:extLst>
              </p:cNvPr>
              <p:cNvSpPr/>
              <p:nvPr/>
            </p:nvSpPr>
            <p:spPr>
              <a:xfrm>
                <a:off x="6946600" y="2562539"/>
                <a:ext cx="877824" cy="1964515"/>
              </a:xfrm>
              <a:prstGeom prst="roundRect">
                <a:avLst>
                  <a:gd name="adj" fmla="val 407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88A44633-9DEE-E0B7-9637-030B698FD322}"/>
                  </a:ext>
                </a:extLst>
              </p:cNvPr>
              <p:cNvGrpSpPr/>
              <p:nvPr/>
            </p:nvGrpSpPr>
            <p:grpSpPr>
              <a:xfrm>
                <a:off x="6973031" y="2621625"/>
                <a:ext cx="815260" cy="1885736"/>
                <a:chOff x="6973031" y="2621625"/>
                <a:chExt cx="815260" cy="1885736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7D2D0E94-2D1F-A487-DA96-42CD099983DD}"/>
                    </a:ext>
                  </a:extLst>
                </p:cNvPr>
                <p:cNvGrpSpPr/>
                <p:nvPr/>
              </p:nvGrpSpPr>
              <p:grpSpPr>
                <a:xfrm>
                  <a:off x="6973031" y="2621625"/>
                  <a:ext cx="151609" cy="1885736"/>
                  <a:chOff x="3437040" y="1367110"/>
                  <a:chExt cx="151609" cy="1885736"/>
                </a:xfrm>
              </p:grpSpPr>
              <p:grpSp>
                <p:nvGrpSpPr>
                  <p:cNvPr id="86" name="Group 85">
                    <a:extLst>
                      <a:ext uri="{FF2B5EF4-FFF2-40B4-BE49-F238E27FC236}">
                        <a16:creationId xmlns:a16="http://schemas.microsoft.com/office/drawing/2014/main" id="{AEDA2802-6575-6F9C-A81C-310122BFBC52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84904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08" name="Straight Connector 107">
                      <a:extLst>
                        <a:ext uri="{FF2B5EF4-FFF2-40B4-BE49-F238E27FC236}">
                          <a16:creationId xmlns:a16="http://schemas.microsoft.com/office/drawing/2014/main" id="{A0D1C091-487F-7C66-073E-67C160C4491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9" name="Isosceles Triangle 108">
                      <a:extLst>
                        <a:ext uri="{FF2B5EF4-FFF2-40B4-BE49-F238E27FC236}">
                          <a16:creationId xmlns:a16="http://schemas.microsoft.com/office/drawing/2014/main" id="{94D95C52-6E51-4035-7794-56CB8F38BC5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87" name="Group 86">
                    <a:extLst>
                      <a:ext uri="{FF2B5EF4-FFF2-40B4-BE49-F238E27FC236}">
                        <a16:creationId xmlns:a16="http://schemas.microsoft.com/office/drawing/2014/main" id="{AC5B7152-6C94-6D19-99B9-549C0D05D43E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208730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06" name="Straight Connector 105">
                      <a:extLst>
                        <a:ext uri="{FF2B5EF4-FFF2-40B4-BE49-F238E27FC236}">
                          <a16:creationId xmlns:a16="http://schemas.microsoft.com/office/drawing/2014/main" id="{1A383FD6-44C5-4013-2B53-4CA9E0219A2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7" name="Isosceles Triangle 106">
                      <a:extLst>
                        <a:ext uri="{FF2B5EF4-FFF2-40B4-BE49-F238E27FC236}">
                          <a16:creationId xmlns:a16="http://schemas.microsoft.com/office/drawing/2014/main" id="{36F16D3C-3BAA-F04F-5946-F218BE363DE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88" name="Group 87">
                    <a:extLst>
                      <a:ext uri="{FF2B5EF4-FFF2-40B4-BE49-F238E27FC236}">
                        <a16:creationId xmlns:a16="http://schemas.microsoft.com/office/drawing/2014/main" id="{B6042E68-65DA-90CD-0F87-721007A506F3}"/>
                      </a:ext>
                    </a:extLst>
                  </p:cNvPr>
                  <p:cNvGrpSpPr/>
                  <p:nvPr/>
                </p:nvGrpSpPr>
                <p:grpSpPr>
                  <a:xfrm>
                    <a:off x="3444013" y="232557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04" name="Straight Connector 103">
                      <a:extLst>
                        <a:ext uri="{FF2B5EF4-FFF2-40B4-BE49-F238E27FC236}">
                          <a16:creationId xmlns:a16="http://schemas.microsoft.com/office/drawing/2014/main" id="{AD5FBA42-3854-AF52-7220-B7D25E4692B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5" name="Isosceles Triangle 104">
                      <a:extLst>
                        <a:ext uri="{FF2B5EF4-FFF2-40B4-BE49-F238E27FC236}">
                          <a16:creationId xmlns:a16="http://schemas.microsoft.com/office/drawing/2014/main" id="{02BE5F7A-A958-B7C8-DA8C-981C297A7F1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89" name="Group 88">
                    <a:extLst>
                      <a:ext uri="{FF2B5EF4-FFF2-40B4-BE49-F238E27FC236}">
                        <a16:creationId xmlns:a16="http://schemas.microsoft.com/office/drawing/2014/main" id="{20E217C8-4286-8A82-5337-F577A99A0011}"/>
                      </a:ext>
                    </a:extLst>
                  </p:cNvPr>
                  <p:cNvGrpSpPr/>
                  <p:nvPr/>
                </p:nvGrpSpPr>
                <p:grpSpPr>
                  <a:xfrm>
                    <a:off x="3440818" y="256383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02" name="Straight Connector 101">
                      <a:extLst>
                        <a:ext uri="{FF2B5EF4-FFF2-40B4-BE49-F238E27FC236}">
                          <a16:creationId xmlns:a16="http://schemas.microsoft.com/office/drawing/2014/main" id="{B22A8A73-FF48-3759-646E-F59C9E277A3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3" name="Isosceles Triangle 102">
                      <a:extLst>
                        <a:ext uri="{FF2B5EF4-FFF2-40B4-BE49-F238E27FC236}">
                          <a16:creationId xmlns:a16="http://schemas.microsoft.com/office/drawing/2014/main" id="{0C2A4536-4D2A-448A-28D5-6FD40AE358A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90" name="Group 89">
                    <a:extLst>
                      <a:ext uri="{FF2B5EF4-FFF2-40B4-BE49-F238E27FC236}">
                        <a16:creationId xmlns:a16="http://schemas.microsoft.com/office/drawing/2014/main" id="{4F143148-80CF-26DB-A998-6BEAAEB71AC1}"/>
                      </a:ext>
                    </a:extLst>
                  </p:cNvPr>
                  <p:cNvGrpSpPr/>
                  <p:nvPr/>
                </p:nvGrpSpPr>
                <p:grpSpPr>
                  <a:xfrm>
                    <a:off x="3440235" y="2809471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00" name="Straight Connector 99">
                      <a:extLst>
                        <a:ext uri="{FF2B5EF4-FFF2-40B4-BE49-F238E27FC236}">
                          <a16:creationId xmlns:a16="http://schemas.microsoft.com/office/drawing/2014/main" id="{B0EC5A2B-A12B-4F03-62A8-D09F13D4F40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1" name="Isosceles Triangle 100">
                      <a:extLst>
                        <a:ext uri="{FF2B5EF4-FFF2-40B4-BE49-F238E27FC236}">
                          <a16:creationId xmlns:a16="http://schemas.microsoft.com/office/drawing/2014/main" id="{2F9D14AC-EA18-6CAC-C79D-70F721A016C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91" name="Group 90">
                    <a:extLst>
                      <a:ext uri="{FF2B5EF4-FFF2-40B4-BE49-F238E27FC236}">
                        <a16:creationId xmlns:a16="http://schemas.microsoft.com/office/drawing/2014/main" id="{877F3388-36CD-BE7A-21E7-ACBFD4073A50}"/>
                      </a:ext>
                    </a:extLst>
                  </p:cNvPr>
                  <p:cNvGrpSpPr/>
                  <p:nvPr/>
                </p:nvGrpSpPr>
                <p:grpSpPr>
                  <a:xfrm>
                    <a:off x="3437040" y="3047736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98" name="Straight Connector 97">
                      <a:extLst>
                        <a:ext uri="{FF2B5EF4-FFF2-40B4-BE49-F238E27FC236}">
                          <a16:creationId xmlns:a16="http://schemas.microsoft.com/office/drawing/2014/main" id="{468DD69B-5653-A5D6-15D1-8F4C1A7D0B3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9" name="Isosceles Triangle 98">
                      <a:extLst>
                        <a:ext uri="{FF2B5EF4-FFF2-40B4-BE49-F238E27FC236}">
                          <a16:creationId xmlns:a16="http://schemas.microsoft.com/office/drawing/2014/main" id="{4CCF240D-5C68-5E9E-05B8-ADA72367760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92" name="Group 91">
                    <a:extLst>
                      <a:ext uri="{FF2B5EF4-FFF2-40B4-BE49-F238E27FC236}">
                        <a16:creationId xmlns:a16="http://schemas.microsoft.com/office/drawing/2014/main" id="{275FFC3A-31E9-4F33-A90E-8257434A38D7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367110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96" name="Straight Connector 95">
                      <a:extLst>
                        <a:ext uri="{FF2B5EF4-FFF2-40B4-BE49-F238E27FC236}">
                          <a16:creationId xmlns:a16="http://schemas.microsoft.com/office/drawing/2014/main" id="{9961F5B5-136D-A1B6-97C5-689B5EB87E1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7" name="Isosceles Triangle 96">
                      <a:extLst>
                        <a:ext uri="{FF2B5EF4-FFF2-40B4-BE49-F238E27FC236}">
                          <a16:creationId xmlns:a16="http://schemas.microsoft.com/office/drawing/2014/main" id="{3E266767-44A7-7A8E-AE57-0B3D84B25C9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93" name="Group 92">
                    <a:extLst>
                      <a:ext uri="{FF2B5EF4-FFF2-40B4-BE49-F238E27FC236}">
                        <a16:creationId xmlns:a16="http://schemas.microsoft.com/office/drawing/2014/main" id="{AE1DE8B3-D493-501B-C419-1215E8CDC42F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1605375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94" name="Straight Connector 93">
                      <a:extLst>
                        <a:ext uri="{FF2B5EF4-FFF2-40B4-BE49-F238E27FC236}">
                          <a16:creationId xmlns:a16="http://schemas.microsoft.com/office/drawing/2014/main" id="{DFDC2D6A-FFC3-97F7-46D4-D039A38D34E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5" name="Isosceles Triangle 94">
                      <a:extLst>
                        <a:ext uri="{FF2B5EF4-FFF2-40B4-BE49-F238E27FC236}">
                          <a16:creationId xmlns:a16="http://schemas.microsoft.com/office/drawing/2014/main" id="{2BBA6A37-7B28-183C-C566-CEED4808054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DCF09AA4-7E65-6D2E-3821-508BC2504FA3}"/>
                    </a:ext>
                  </a:extLst>
                </p:cNvPr>
                <p:cNvGrpSpPr/>
                <p:nvPr/>
              </p:nvGrpSpPr>
              <p:grpSpPr>
                <a:xfrm>
                  <a:off x="7200931" y="2621625"/>
                  <a:ext cx="151609" cy="1885736"/>
                  <a:chOff x="3437040" y="1367110"/>
                  <a:chExt cx="151609" cy="1885736"/>
                </a:xfrm>
              </p:grpSpPr>
              <p:grpSp>
                <p:nvGrpSpPr>
                  <p:cNvPr id="62" name="Group 61">
                    <a:extLst>
                      <a:ext uri="{FF2B5EF4-FFF2-40B4-BE49-F238E27FC236}">
                        <a16:creationId xmlns:a16="http://schemas.microsoft.com/office/drawing/2014/main" id="{8448C5FD-09E1-C8FA-AE95-63824A6429D4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84904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84" name="Straight Connector 83">
                      <a:extLst>
                        <a:ext uri="{FF2B5EF4-FFF2-40B4-BE49-F238E27FC236}">
                          <a16:creationId xmlns:a16="http://schemas.microsoft.com/office/drawing/2014/main" id="{824C3C67-C653-FB7A-A6DD-CABA571A7AB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5" name="Isosceles Triangle 84">
                      <a:extLst>
                        <a:ext uri="{FF2B5EF4-FFF2-40B4-BE49-F238E27FC236}">
                          <a16:creationId xmlns:a16="http://schemas.microsoft.com/office/drawing/2014/main" id="{9B997B3E-1896-64C5-19BA-62CDC2EB228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63" name="Group 62">
                    <a:extLst>
                      <a:ext uri="{FF2B5EF4-FFF2-40B4-BE49-F238E27FC236}">
                        <a16:creationId xmlns:a16="http://schemas.microsoft.com/office/drawing/2014/main" id="{618A342C-DBF0-5B59-B40A-58FD97C34793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208730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82" name="Straight Connector 81">
                      <a:extLst>
                        <a:ext uri="{FF2B5EF4-FFF2-40B4-BE49-F238E27FC236}">
                          <a16:creationId xmlns:a16="http://schemas.microsoft.com/office/drawing/2014/main" id="{FF81DE63-6481-EB01-30B9-23F9FAAE66B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3" name="Isosceles Triangle 82">
                      <a:extLst>
                        <a:ext uri="{FF2B5EF4-FFF2-40B4-BE49-F238E27FC236}">
                          <a16:creationId xmlns:a16="http://schemas.microsoft.com/office/drawing/2014/main" id="{29CDBCF2-CA9A-12C5-12A6-73B8EB82115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64" name="Group 63">
                    <a:extLst>
                      <a:ext uri="{FF2B5EF4-FFF2-40B4-BE49-F238E27FC236}">
                        <a16:creationId xmlns:a16="http://schemas.microsoft.com/office/drawing/2014/main" id="{3CE382E2-1789-FBB7-1B14-AF001037FA19}"/>
                      </a:ext>
                    </a:extLst>
                  </p:cNvPr>
                  <p:cNvGrpSpPr/>
                  <p:nvPr/>
                </p:nvGrpSpPr>
                <p:grpSpPr>
                  <a:xfrm>
                    <a:off x="3444013" y="232557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80" name="Straight Connector 79">
                      <a:extLst>
                        <a:ext uri="{FF2B5EF4-FFF2-40B4-BE49-F238E27FC236}">
                          <a16:creationId xmlns:a16="http://schemas.microsoft.com/office/drawing/2014/main" id="{4864DA2D-B553-F6F3-A465-9A412AFC4D1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1" name="Isosceles Triangle 80">
                      <a:extLst>
                        <a:ext uri="{FF2B5EF4-FFF2-40B4-BE49-F238E27FC236}">
                          <a16:creationId xmlns:a16="http://schemas.microsoft.com/office/drawing/2014/main" id="{5CB43C6E-16EC-C461-6E67-6CE8187531B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65" name="Group 64">
                    <a:extLst>
                      <a:ext uri="{FF2B5EF4-FFF2-40B4-BE49-F238E27FC236}">
                        <a16:creationId xmlns:a16="http://schemas.microsoft.com/office/drawing/2014/main" id="{C28C39B3-788B-672E-BA58-A0DC29C9DF9D}"/>
                      </a:ext>
                    </a:extLst>
                  </p:cNvPr>
                  <p:cNvGrpSpPr/>
                  <p:nvPr/>
                </p:nvGrpSpPr>
                <p:grpSpPr>
                  <a:xfrm>
                    <a:off x="3440818" y="256383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78" name="Straight Connector 77">
                      <a:extLst>
                        <a:ext uri="{FF2B5EF4-FFF2-40B4-BE49-F238E27FC236}">
                          <a16:creationId xmlns:a16="http://schemas.microsoft.com/office/drawing/2014/main" id="{87558A5D-7000-57E0-527F-58786851771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9" name="Isosceles Triangle 78">
                      <a:extLst>
                        <a:ext uri="{FF2B5EF4-FFF2-40B4-BE49-F238E27FC236}">
                          <a16:creationId xmlns:a16="http://schemas.microsoft.com/office/drawing/2014/main" id="{64C2AD2B-9581-2D02-FB04-8DC0EF42945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66" name="Group 65">
                    <a:extLst>
                      <a:ext uri="{FF2B5EF4-FFF2-40B4-BE49-F238E27FC236}">
                        <a16:creationId xmlns:a16="http://schemas.microsoft.com/office/drawing/2014/main" id="{4422E836-501D-3C84-8B50-208AE07B807F}"/>
                      </a:ext>
                    </a:extLst>
                  </p:cNvPr>
                  <p:cNvGrpSpPr/>
                  <p:nvPr/>
                </p:nvGrpSpPr>
                <p:grpSpPr>
                  <a:xfrm>
                    <a:off x="3440235" y="2809471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76" name="Straight Connector 75">
                      <a:extLst>
                        <a:ext uri="{FF2B5EF4-FFF2-40B4-BE49-F238E27FC236}">
                          <a16:creationId xmlns:a16="http://schemas.microsoft.com/office/drawing/2014/main" id="{807BD77C-63B9-E25E-097C-072EC4928E0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7" name="Isosceles Triangle 76">
                      <a:extLst>
                        <a:ext uri="{FF2B5EF4-FFF2-40B4-BE49-F238E27FC236}">
                          <a16:creationId xmlns:a16="http://schemas.microsoft.com/office/drawing/2014/main" id="{76C03762-5B8D-DE54-6F43-23119EA019F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67" name="Group 66">
                    <a:extLst>
                      <a:ext uri="{FF2B5EF4-FFF2-40B4-BE49-F238E27FC236}">
                        <a16:creationId xmlns:a16="http://schemas.microsoft.com/office/drawing/2014/main" id="{BBD52BEE-3098-610A-4192-E8D044626E41}"/>
                      </a:ext>
                    </a:extLst>
                  </p:cNvPr>
                  <p:cNvGrpSpPr/>
                  <p:nvPr/>
                </p:nvGrpSpPr>
                <p:grpSpPr>
                  <a:xfrm>
                    <a:off x="3437040" y="3047736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74" name="Straight Connector 73">
                      <a:extLst>
                        <a:ext uri="{FF2B5EF4-FFF2-40B4-BE49-F238E27FC236}">
                          <a16:creationId xmlns:a16="http://schemas.microsoft.com/office/drawing/2014/main" id="{645E7755-FA9D-6FC6-E006-C459C0F4070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5" name="Isosceles Triangle 74">
                      <a:extLst>
                        <a:ext uri="{FF2B5EF4-FFF2-40B4-BE49-F238E27FC236}">
                          <a16:creationId xmlns:a16="http://schemas.microsoft.com/office/drawing/2014/main" id="{F760DA52-AD6B-6DA3-E48E-14CF0CF76F0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3273724F-5643-4AF8-7BC1-A46D5728E3B3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367110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72" name="Straight Connector 71">
                      <a:extLst>
                        <a:ext uri="{FF2B5EF4-FFF2-40B4-BE49-F238E27FC236}">
                          <a16:creationId xmlns:a16="http://schemas.microsoft.com/office/drawing/2014/main" id="{E2B98A27-5748-B254-9A02-6AD5E5E7463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3" name="Isosceles Triangle 72">
                      <a:extLst>
                        <a:ext uri="{FF2B5EF4-FFF2-40B4-BE49-F238E27FC236}">
                          <a16:creationId xmlns:a16="http://schemas.microsoft.com/office/drawing/2014/main" id="{60F63A4E-EC3E-0BCD-4445-B0EA4E5552B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785E89F5-5E41-CF11-CF59-42883294BAC8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1605375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70" name="Straight Connector 69">
                      <a:extLst>
                        <a:ext uri="{FF2B5EF4-FFF2-40B4-BE49-F238E27FC236}">
                          <a16:creationId xmlns:a16="http://schemas.microsoft.com/office/drawing/2014/main" id="{339C2FDA-7D7E-943C-4B32-02191B4A63C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1" name="Isosceles Triangle 70">
                      <a:extLst>
                        <a:ext uri="{FF2B5EF4-FFF2-40B4-BE49-F238E27FC236}">
                          <a16:creationId xmlns:a16="http://schemas.microsoft.com/office/drawing/2014/main" id="{AC79E3CB-AEA4-9951-A492-D25A992C1D3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1F56B1D2-0DD5-454C-9720-3A5821AC9118}"/>
                    </a:ext>
                  </a:extLst>
                </p:cNvPr>
                <p:cNvGrpSpPr/>
                <p:nvPr/>
              </p:nvGrpSpPr>
              <p:grpSpPr>
                <a:xfrm>
                  <a:off x="7423627" y="2621625"/>
                  <a:ext cx="151609" cy="1885736"/>
                  <a:chOff x="3437040" y="1367110"/>
                  <a:chExt cx="151609" cy="1885736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BD44B3BF-F72D-D757-E40B-34541A866D0E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84904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81446B5C-90BC-D4B6-CF77-D7BD0E4E2DD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1" name="Isosceles Triangle 60">
                      <a:extLst>
                        <a:ext uri="{FF2B5EF4-FFF2-40B4-BE49-F238E27FC236}">
                          <a16:creationId xmlns:a16="http://schemas.microsoft.com/office/drawing/2014/main" id="{574D3B24-24E8-03C7-703E-0546622875A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E181364A-978E-4D0B-2CC7-0F8C263BFBA2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208730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58" name="Straight Connector 57">
                      <a:extLst>
                        <a:ext uri="{FF2B5EF4-FFF2-40B4-BE49-F238E27FC236}">
                          <a16:creationId xmlns:a16="http://schemas.microsoft.com/office/drawing/2014/main" id="{D07DCC47-5365-3A9A-1B2D-3E7271604B8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9" name="Isosceles Triangle 58">
                      <a:extLst>
                        <a:ext uri="{FF2B5EF4-FFF2-40B4-BE49-F238E27FC236}">
                          <a16:creationId xmlns:a16="http://schemas.microsoft.com/office/drawing/2014/main" id="{04C86F4C-9EA4-43F8-6ACE-31F9B8E41AD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40" name="Group 39">
                    <a:extLst>
                      <a:ext uri="{FF2B5EF4-FFF2-40B4-BE49-F238E27FC236}">
                        <a16:creationId xmlns:a16="http://schemas.microsoft.com/office/drawing/2014/main" id="{750BCB2D-F8C7-7D92-6C8A-898715D12235}"/>
                      </a:ext>
                    </a:extLst>
                  </p:cNvPr>
                  <p:cNvGrpSpPr/>
                  <p:nvPr/>
                </p:nvGrpSpPr>
                <p:grpSpPr>
                  <a:xfrm>
                    <a:off x="3444013" y="232557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56" name="Straight Connector 55">
                      <a:extLst>
                        <a:ext uri="{FF2B5EF4-FFF2-40B4-BE49-F238E27FC236}">
                          <a16:creationId xmlns:a16="http://schemas.microsoft.com/office/drawing/2014/main" id="{FB99FE3B-249A-3D39-670D-10F8CB9023B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7" name="Isosceles Triangle 56">
                      <a:extLst>
                        <a:ext uri="{FF2B5EF4-FFF2-40B4-BE49-F238E27FC236}">
                          <a16:creationId xmlns:a16="http://schemas.microsoft.com/office/drawing/2014/main" id="{E6148CFE-54F1-68BC-02B8-AF116129D99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61A77A7C-B1DF-2ED9-8AC1-C3351756519D}"/>
                      </a:ext>
                    </a:extLst>
                  </p:cNvPr>
                  <p:cNvGrpSpPr/>
                  <p:nvPr/>
                </p:nvGrpSpPr>
                <p:grpSpPr>
                  <a:xfrm>
                    <a:off x="3440818" y="256383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54" name="Straight Connector 53">
                      <a:extLst>
                        <a:ext uri="{FF2B5EF4-FFF2-40B4-BE49-F238E27FC236}">
                          <a16:creationId xmlns:a16="http://schemas.microsoft.com/office/drawing/2014/main" id="{910FF10D-6F8D-D526-AC99-EABFFF48983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5" name="Isosceles Triangle 54">
                      <a:extLst>
                        <a:ext uri="{FF2B5EF4-FFF2-40B4-BE49-F238E27FC236}">
                          <a16:creationId xmlns:a16="http://schemas.microsoft.com/office/drawing/2014/main" id="{88996814-99BA-29BE-0875-9D6073E4A88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8B8FE07C-FB57-B739-6298-320FC3536DC1}"/>
                      </a:ext>
                    </a:extLst>
                  </p:cNvPr>
                  <p:cNvGrpSpPr/>
                  <p:nvPr/>
                </p:nvGrpSpPr>
                <p:grpSpPr>
                  <a:xfrm>
                    <a:off x="3440235" y="2809471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52" name="Straight Connector 51">
                      <a:extLst>
                        <a:ext uri="{FF2B5EF4-FFF2-40B4-BE49-F238E27FC236}">
                          <a16:creationId xmlns:a16="http://schemas.microsoft.com/office/drawing/2014/main" id="{42C6F2E5-42B8-C1A3-E21F-565566EDEEB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3" name="Isosceles Triangle 52">
                      <a:extLst>
                        <a:ext uri="{FF2B5EF4-FFF2-40B4-BE49-F238E27FC236}">
                          <a16:creationId xmlns:a16="http://schemas.microsoft.com/office/drawing/2014/main" id="{E3BC91B8-5CC0-9B73-07A6-EE07A42C20E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E482BB11-326E-6423-A0E4-C5085EABBAB6}"/>
                      </a:ext>
                    </a:extLst>
                  </p:cNvPr>
                  <p:cNvGrpSpPr/>
                  <p:nvPr/>
                </p:nvGrpSpPr>
                <p:grpSpPr>
                  <a:xfrm>
                    <a:off x="3437040" y="3047736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50" name="Straight Connector 49">
                      <a:extLst>
                        <a:ext uri="{FF2B5EF4-FFF2-40B4-BE49-F238E27FC236}">
                          <a16:creationId xmlns:a16="http://schemas.microsoft.com/office/drawing/2014/main" id="{4E42EC1D-7FA7-4BED-9CE5-7974368584F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1" name="Isosceles Triangle 50">
                      <a:extLst>
                        <a:ext uri="{FF2B5EF4-FFF2-40B4-BE49-F238E27FC236}">
                          <a16:creationId xmlns:a16="http://schemas.microsoft.com/office/drawing/2014/main" id="{E46F4AB1-915B-1EA0-76A9-3449BFD9A85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44" name="Group 43">
                    <a:extLst>
                      <a:ext uri="{FF2B5EF4-FFF2-40B4-BE49-F238E27FC236}">
                        <a16:creationId xmlns:a16="http://schemas.microsoft.com/office/drawing/2014/main" id="{64578254-F9D9-7989-1369-8AF6EA81E4A1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367110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48" name="Straight Connector 47">
                      <a:extLst>
                        <a:ext uri="{FF2B5EF4-FFF2-40B4-BE49-F238E27FC236}">
                          <a16:creationId xmlns:a16="http://schemas.microsoft.com/office/drawing/2014/main" id="{40F4EB22-83E8-3DC9-71C5-294F15A1B36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9" name="Isosceles Triangle 48">
                      <a:extLst>
                        <a:ext uri="{FF2B5EF4-FFF2-40B4-BE49-F238E27FC236}">
                          <a16:creationId xmlns:a16="http://schemas.microsoft.com/office/drawing/2014/main" id="{31CBDC62-A718-F15C-7254-E6142693AB6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F9D118B7-50DE-1E4D-78B4-33232623481C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1605375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46" name="Straight Connector 45">
                      <a:extLst>
                        <a:ext uri="{FF2B5EF4-FFF2-40B4-BE49-F238E27FC236}">
                          <a16:creationId xmlns:a16="http://schemas.microsoft.com/office/drawing/2014/main" id="{9CEE52FE-03A6-C9B2-8B37-DC948A8E92C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7" name="Isosceles Triangle 46">
                      <a:extLst>
                        <a:ext uri="{FF2B5EF4-FFF2-40B4-BE49-F238E27FC236}">
                          <a16:creationId xmlns:a16="http://schemas.microsoft.com/office/drawing/2014/main" id="{0BD2F1E1-2D01-6892-1C36-21E653864F2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34396366-FA37-B255-1ECC-83A5398FD22F}"/>
                    </a:ext>
                  </a:extLst>
                </p:cNvPr>
                <p:cNvGrpSpPr/>
                <p:nvPr/>
              </p:nvGrpSpPr>
              <p:grpSpPr>
                <a:xfrm>
                  <a:off x="7636682" y="2621625"/>
                  <a:ext cx="151609" cy="1885736"/>
                  <a:chOff x="3437040" y="1367110"/>
                  <a:chExt cx="151609" cy="1885736"/>
                </a:xfrm>
              </p:grpSpPr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1DC1F682-AAEA-BF7B-AB9A-A6A4002A7104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84904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36" name="Straight Connector 35">
                      <a:extLst>
                        <a:ext uri="{FF2B5EF4-FFF2-40B4-BE49-F238E27FC236}">
                          <a16:creationId xmlns:a16="http://schemas.microsoft.com/office/drawing/2014/main" id="{052B5B1D-92CE-77EE-AB4F-26F9FEA8F81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7" name="Isosceles Triangle 36">
                      <a:extLst>
                        <a:ext uri="{FF2B5EF4-FFF2-40B4-BE49-F238E27FC236}">
                          <a16:creationId xmlns:a16="http://schemas.microsoft.com/office/drawing/2014/main" id="{A91A9C4B-B3EA-57A1-C826-E26AEA3FDB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F11CAAC2-2D05-1F78-E15C-02B5F3D9D6A3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208730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34" name="Straight Connector 33">
                      <a:extLst>
                        <a:ext uri="{FF2B5EF4-FFF2-40B4-BE49-F238E27FC236}">
                          <a16:creationId xmlns:a16="http://schemas.microsoft.com/office/drawing/2014/main" id="{5D9531F9-C40A-6F6A-3141-630B96B4D38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5" name="Isosceles Triangle 34">
                      <a:extLst>
                        <a:ext uri="{FF2B5EF4-FFF2-40B4-BE49-F238E27FC236}">
                          <a16:creationId xmlns:a16="http://schemas.microsoft.com/office/drawing/2014/main" id="{CB591F89-C804-A529-9009-07BCC13DF2C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A155C527-D337-FFFB-95C3-AF5059A98100}"/>
                      </a:ext>
                    </a:extLst>
                  </p:cNvPr>
                  <p:cNvGrpSpPr/>
                  <p:nvPr/>
                </p:nvGrpSpPr>
                <p:grpSpPr>
                  <a:xfrm>
                    <a:off x="3444013" y="232557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32" name="Straight Connector 31">
                      <a:extLst>
                        <a:ext uri="{FF2B5EF4-FFF2-40B4-BE49-F238E27FC236}">
                          <a16:creationId xmlns:a16="http://schemas.microsoft.com/office/drawing/2014/main" id="{CC60B0BA-14C9-668E-7922-45A680CA246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3" name="Isosceles Triangle 32">
                      <a:extLst>
                        <a:ext uri="{FF2B5EF4-FFF2-40B4-BE49-F238E27FC236}">
                          <a16:creationId xmlns:a16="http://schemas.microsoft.com/office/drawing/2014/main" id="{9E4B5083-3A80-BFBC-2601-CCF07806F71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6FEF3FE1-BD58-FA99-E08D-6B6520E5E52E}"/>
                      </a:ext>
                    </a:extLst>
                  </p:cNvPr>
                  <p:cNvGrpSpPr/>
                  <p:nvPr/>
                </p:nvGrpSpPr>
                <p:grpSpPr>
                  <a:xfrm>
                    <a:off x="3440818" y="256383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30" name="Straight Connector 29">
                      <a:extLst>
                        <a:ext uri="{FF2B5EF4-FFF2-40B4-BE49-F238E27FC236}">
                          <a16:creationId xmlns:a16="http://schemas.microsoft.com/office/drawing/2014/main" id="{C1BEA2D1-89C2-9436-823E-76AD39A82C1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" name="Isosceles Triangle 30">
                      <a:extLst>
                        <a:ext uri="{FF2B5EF4-FFF2-40B4-BE49-F238E27FC236}">
                          <a16:creationId xmlns:a16="http://schemas.microsoft.com/office/drawing/2014/main" id="{EEA98900-2C60-3D2D-8E2F-C7C94C6BA6E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22D45DCA-06BE-2F92-AD4A-7B538F5AB0CC}"/>
                      </a:ext>
                    </a:extLst>
                  </p:cNvPr>
                  <p:cNvGrpSpPr/>
                  <p:nvPr/>
                </p:nvGrpSpPr>
                <p:grpSpPr>
                  <a:xfrm>
                    <a:off x="3440235" y="2809471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8" name="Straight Connector 27">
                      <a:extLst>
                        <a:ext uri="{FF2B5EF4-FFF2-40B4-BE49-F238E27FC236}">
                          <a16:creationId xmlns:a16="http://schemas.microsoft.com/office/drawing/2014/main" id="{A475CD61-4846-896E-30CD-D647E4F5BEA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9" name="Isosceles Triangle 28">
                      <a:extLst>
                        <a:ext uri="{FF2B5EF4-FFF2-40B4-BE49-F238E27FC236}">
                          <a16:creationId xmlns:a16="http://schemas.microsoft.com/office/drawing/2014/main" id="{5471E026-824E-8055-E2E9-AAAAD6BFF4A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B12BC9D4-8C09-F3DB-AAFE-71E098107423}"/>
                      </a:ext>
                    </a:extLst>
                  </p:cNvPr>
                  <p:cNvGrpSpPr/>
                  <p:nvPr/>
                </p:nvGrpSpPr>
                <p:grpSpPr>
                  <a:xfrm>
                    <a:off x="3437040" y="3047736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6" name="Straight Connector 25">
                      <a:extLst>
                        <a:ext uri="{FF2B5EF4-FFF2-40B4-BE49-F238E27FC236}">
                          <a16:creationId xmlns:a16="http://schemas.microsoft.com/office/drawing/2014/main" id="{AFDC358B-8556-5CE4-7BE6-2D412E0AA5F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" name="Isosceles Triangle 26">
                      <a:extLst>
                        <a:ext uri="{FF2B5EF4-FFF2-40B4-BE49-F238E27FC236}">
                          <a16:creationId xmlns:a16="http://schemas.microsoft.com/office/drawing/2014/main" id="{10C23518-BB8D-CDAF-4DD3-4DF48267E5D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BB8DB4E0-4B87-4685-D8FE-A7E0E89D3A4B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367110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4" name="Straight Connector 23">
                      <a:extLst>
                        <a:ext uri="{FF2B5EF4-FFF2-40B4-BE49-F238E27FC236}">
                          <a16:creationId xmlns:a16="http://schemas.microsoft.com/office/drawing/2014/main" id="{D62C8B28-C9EC-8BD4-A771-C4786F768D5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" name="Isosceles Triangle 24">
                      <a:extLst>
                        <a:ext uri="{FF2B5EF4-FFF2-40B4-BE49-F238E27FC236}">
                          <a16:creationId xmlns:a16="http://schemas.microsoft.com/office/drawing/2014/main" id="{A18C52B5-5C96-E6A9-DC87-522C89E4F6C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E81A3437-690E-6483-492C-1B852F35E42B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1605375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2" name="Straight Connector 21">
                      <a:extLst>
                        <a:ext uri="{FF2B5EF4-FFF2-40B4-BE49-F238E27FC236}">
                          <a16:creationId xmlns:a16="http://schemas.microsoft.com/office/drawing/2014/main" id="{DD4AF68E-CC7A-9A23-0CB7-B3F46B5C7C8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" name="Isosceles Triangle 22">
                      <a:extLst>
                        <a:ext uri="{FF2B5EF4-FFF2-40B4-BE49-F238E27FC236}">
                          <a16:creationId xmlns:a16="http://schemas.microsoft.com/office/drawing/2014/main" id="{0560D3B9-7E19-23E1-49EF-A4CC3176110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</p:grpSp>
        </p:grp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A5C4F60-8DE1-FC87-625C-5D6DCAD12D8F}"/>
              </a:ext>
            </a:extLst>
          </p:cNvPr>
          <p:cNvGrpSpPr/>
          <p:nvPr/>
        </p:nvGrpSpPr>
        <p:grpSpPr>
          <a:xfrm>
            <a:off x="7467019" y="2082962"/>
            <a:ext cx="1607586" cy="1435683"/>
            <a:chOff x="9172339" y="2443451"/>
            <a:chExt cx="1607586" cy="1435683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B8BE1DBA-1116-8E9A-2346-EADF009EE970}"/>
                </a:ext>
              </a:extLst>
            </p:cNvPr>
            <p:cNvGrpSpPr/>
            <p:nvPr/>
          </p:nvGrpSpPr>
          <p:grpSpPr>
            <a:xfrm>
              <a:off x="9234245" y="2443451"/>
              <a:ext cx="1545680" cy="1435683"/>
              <a:chOff x="6462805" y="1533009"/>
              <a:chExt cx="1545680" cy="1435683"/>
            </a:xfrm>
          </p:grpSpPr>
          <p:grpSp>
            <p:nvGrpSpPr>
              <p:cNvPr id="222" name="Group 221">
                <a:extLst>
                  <a:ext uri="{FF2B5EF4-FFF2-40B4-BE49-F238E27FC236}">
                    <a16:creationId xmlns:a16="http://schemas.microsoft.com/office/drawing/2014/main" id="{C103BF78-9823-7A3F-CCB7-C18AD27D2B64}"/>
                  </a:ext>
                </a:extLst>
              </p:cNvPr>
              <p:cNvGrpSpPr/>
              <p:nvPr/>
            </p:nvGrpSpPr>
            <p:grpSpPr>
              <a:xfrm flipH="1">
                <a:off x="6462805" y="1533009"/>
                <a:ext cx="1529489" cy="1435683"/>
                <a:chOff x="2236609" y="1535991"/>
                <a:chExt cx="1529489" cy="1435683"/>
              </a:xfrm>
            </p:grpSpPr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97F372EA-B94B-8A38-1777-3B97303CBE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006" y="1634142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E1ADFB62-0079-10D8-4D23-7191915ACC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498" y="2641374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9F9C399A-1669-AC34-CDE9-F4C5F4A4CEB4}"/>
                    </a:ext>
                  </a:extLst>
                </p:cNvPr>
                <p:cNvSpPr/>
                <p:nvPr/>
              </p:nvSpPr>
              <p:spPr>
                <a:xfrm>
                  <a:off x="2236609" y="1535991"/>
                  <a:ext cx="1087396" cy="1435683"/>
                </a:xfrm>
                <a:prstGeom prst="rect">
                  <a:avLst/>
                </a:prstGeom>
                <a:solidFill>
                  <a:schemeClr val="bg2"/>
                </a:solidFill>
                <a:scene3d>
                  <a:camera prst="orthographicFront">
                    <a:rot lat="0" lon="0" rev="0"/>
                  </a:camera>
                  <a:lightRig rig="threePt" dir="t"/>
                </a:scene3d>
                <a:sp3d>
                  <a:bevelT w="38100"/>
                  <a:bevelB w="0"/>
                </a:sp3d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D752C41B-89DA-6E4E-5032-4A635AB27F4A}"/>
                  </a:ext>
                </a:extLst>
              </p:cNvPr>
              <p:cNvSpPr txBox="1"/>
              <p:nvPr/>
            </p:nvSpPr>
            <p:spPr>
              <a:xfrm>
                <a:off x="6898190" y="1541398"/>
                <a:ext cx="5373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Rx0</a:t>
                </a:r>
              </a:p>
            </p:txBody>
          </p:sp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8040447F-C327-A110-F9AA-05FD45918AEC}"/>
                  </a:ext>
                </a:extLst>
              </p:cNvPr>
              <p:cNvSpPr txBox="1"/>
              <p:nvPr/>
            </p:nvSpPr>
            <p:spPr>
              <a:xfrm>
                <a:off x="6901544" y="2524800"/>
                <a:ext cx="7713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RxNr1</a:t>
                </a:r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7148CE9F-B499-982B-816D-4C9EFB393359}"/>
                  </a:ext>
                </a:extLst>
              </p:cNvPr>
              <p:cNvSpPr txBox="1"/>
              <p:nvPr/>
            </p:nvSpPr>
            <p:spPr>
              <a:xfrm rot="5400000" flipH="1">
                <a:off x="7166940" y="2001172"/>
                <a:ext cx="128298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/>
                  <a:t>Receiver 1</a:t>
                </a:r>
                <a:endParaRPr lang="en-US" b="1" dirty="0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28BBEEC3-7C6D-4AF8-1BFA-796DE8620ED0}"/>
                </a:ext>
              </a:extLst>
            </p:cNvPr>
            <p:cNvGrpSpPr/>
            <p:nvPr/>
          </p:nvGrpSpPr>
          <p:grpSpPr>
            <a:xfrm>
              <a:off x="9172339" y="2723777"/>
              <a:ext cx="418612" cy="1072065"/>
              <a:chOff x="7357672" y="3140641"/>
              <a:chExt cx="453570" cy="1072065"/>
            </a:xfrm>
          </p:grpSpPr>
          <p:sp>
            <p:nvSpPr>
              <p:cNvPr id="120" name="Rectangle: Rounded Corners 119">
                <a:extLst>
                  <a:ext uri="{FF2B5EF4-FFF2-40B4-BE49-F238E27FC236}">
                    <a16:creationId xmlns:a16="http://schemas.microsoft.com/office/drawing/2014/main" id="{57E21D80-AA5E-9A2F-5F70-F1AC79FB555F}"/>
                  </a:ext>
                </a:extLst>
              </p:cNvPr>
              <p:cNvSpPr/>
              <p:nvPr/>
            </p:nvSpPr>
            <p:spPr>
              <a:xfrm>
                <a:off x="7357672" y="3140641"/>
                <a:ext cx="453570" cy="1072065"/>
              </a:xfrm>
              <a:prstGeom prst="roundRect">
                <a:avLst>
                  <a:gd name="adj" fmla="val 407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7B4A31E3-897B-736B-46BF-8973B80ACE37}"/>
                  </a:ext>
                </a:extLst>
              </p:cNvPr>
              <p:cNvGrpSpPr/>
              <p:nvPr/>
            </p:nvGrpSpPr>
            <p:grpSpPr>
              <a:xfrm>
                <a:off x="7404006" y="3222600"/>
                <a:ext cx="367424" cy="925278"/>
                <a:chOff x="7404006" y="3222600"/>
                <a:chExt cx="367424" cy="925278"/>
              </a:xfrm>
            </p:grpSpPr>
            <p:grpSp>
              <p:nvGrpSpPr>
                <p:cNvPr id="122" name="Group 121">
                  <a:extLst>
                    <a:ext uri="{FF2B5EF4-FFF2-40B4-BE49-F238E27FC236}">
                      <a16:creationId xmlns:a16="http://schemas.microsoft.com/office/drawing/2014/main" id="{0B4E9930-046B-D10A-86DF-D882195A6257}"/>
                    </a:ext>
                  </a:extLst>
                </p:cNvPr>
                <p:cNvGrpSpPr/>
                <p:nvPr/>
              </p:nvGrpSpPr>
              <p:grpSpPr>
                <a:xfrm>
                  <a:off x="7404006" y="3222628"/>
                  <a:ext cx="139529" cy="925250"/>
                  <a:chOff x="3868015" y="1968113"/>
                  <a:chExt cx="139529" cy="925250"/>
                </a:xfrm>
              </p:grpSpPr>
              <p:grpSp>
                <p:nvGrpSpPr>
                  <p:cNvPr id="198" name="Group 197">
                    <a:extLst>
                      <a:ext uri="{FF2B5EF4-FFF2-40B4-BE49-F238E27FC236}">
                        <a16:creationId xmlns:a16="http://schemas.microsoft.com/office/drawing/2014/main" id="{3B02ECAE-3B38-58F1-8626-C17D1A30ED73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12" y="2450046"/>
                    <a:ext cx="136332" cy="205052"/>
                    <a:chOff x="8404700" y="3036737"/>
                    <a:chExt cx="81280" cy="125693"/>
                  </a:xfrm>
                </p:grpSpPr>
                <p:cxnSp>
                  <p:nvCxnSpPr>
                    <p:cNvPr id="220" name="Straight Connector 219">
                      <a:extLst>
                        <a:ext uri="{FF2B5EF4-FFF2-40B4-BE49-F238E27FC236}">
                          <a16:creationId xmlns:a16="http://schemas.microsoft.com/office/drawing/2014/main" id="{E3DF28CB-AF5A-22DE-84DE-453EE95F4F5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3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21" name="Isosceles Triangle 220">
                      <a:extLst>
                        <a:ext uri="{FF2B5EF4-FFF2-40B4-BE49-F238E27FC236}">
                          <a16:creationId xmlns:a16="http://schemas.microsoft.com/office/drawing/2014/main" id="{56055672-73E3-0FB3-FD7A-CCC80F709BC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0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99" name="Group 198">
                    <a:extLst>
                      <a:ext uri="{FF2B5EF4-FFF2-40B4-BE49-F238E27FC236}">
                        <a16:creationId xmlns:a16="http://schemas.microsoft.com/office/drawing/2014/main" id="{E1A19FDE-542D-3E55-DB16-665E72885853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15" y="2688311"/>
                    <a:ext cx="136332" cy="205052"/>
                    <a:chOff x="8404699" y="3036737"/>
                    <a:chExt cx="81280" cy="125693"/>
                  </a:xfrm>
                </p:grpSpPr>
                <p:cxnSp>
                  <p:nvCxnSpPr>
                    <p:cNvPr id="218" name="Straight Connector 217">
                      <a:extLst>
                        <a:ext uri="{FF2B5EF4-FFF2-40B4-BE49-F238E27FC236}">
                          <a16:creationId xmlns:a16="http://schemas.microsoft.com/office/drawing/2014/main" id="{C6E7A0C1-06B5-CD63-7C42-CBA9F98A849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9" name="Isosceles Triangle 218">
                      <a:extLst>
                        <a:ext uri="{FF2B5EF4-FFF2-40B4-BE49-F238E27FC236}">
                          <a16:creationId xmlns:a16="http://schemas.microsoft.com/office/drawing/2014/main" id="{EEDEB546-92EA-CCE3-0D61-D891F4EFA64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9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04" name="Group 203">
                    <a:extLst>
                      <a:ext uri="{FF2B5EF4-FFF2-40B4-BE49-F238E27FC236}">
                        <a16:creationId xmlns:a16="http://schemas.microsoft.com/office/drawing/2014/main" id="{35C9AE17-CE9F-96E3-BC03-A66D776D77CE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12" y="1968113"/>
                    <a:ext cx="136332" cy="205052"/>
                    <a:chOff x="8404700" y="3036737"/>
                    <a:chExt cx="81280" cy="125693"/>
                  </a:xfrm>
                </p:grpSpPr>
                <p:cxnSp>
                  <p:nvCxnSpPr>
                    <p:cNvPr id="208" name="Straight Connector 207">
                      <a:extLst>
                        <a:ext uri="{FF2B5EF4-FFF2-40B4-BE49-F238E27FC236}">
                          <a16:creationId xmlns:a16="http://schemas.microsoft.com/office/drawing/2014/main" id="{409514BF-73BC-2820-0CAC-3CFA42FFD90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06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09" name="Isosceles Triangle 208">
                      <a:extLst>
                        <a:ext uri="{FF2B5EF4-FFF2-40B4-BE49-F238E27FC236}">
                          <a16:creationId xmlns:a16="http://schemas.microsoft.com/office/drawing/2014/main" id="{ED86C0A5-3B30-2F6A-513B-7C64A37F22D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0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05" name="Group 204">
                    <a:extLst>
                      <a:ext uri="{FF2B5EF4-FFF2-40B4-BE49-F238E27FC236}">
                        <a16:creationId xmlns:a16="http://schemas.microsoft.com/office/drawing/2014/main" id="{3BFEAAEF-02FF-4C0E-D09C-D5798281C90B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20" y="2206378"/>
                    <a:ext cx="136332" cy="205052"/>
                    <a:chOff x="8404701" y="3036737"/>
                    <a:chExt cx="81280" cy="125693"/>
                  </a:xfrm>
                </p:grpSpPr>
                <p:cxnSp>
                  <p:nvCxnSpPr>
                    <p:cNvPr id="206" name="Straight Connector 205">
                      <a:extLst>
                        <a:ext uri="{FF2B5EF4-FFF2-40B4-BE49-F238E27FC236}">
                          <a16:creationId xmlns:a16="http://schemas.microsoft.com/office/drawing/2014/main" id="{97DFCB80-EDFC-BFB0-7755-BBC58BD9A02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4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07" name="Isosceles Triangle 206">
                      <a:extLst>
                        <a:ext uri="{FF2B5EF4-FFF2-40B4-BE49-F238E27FC236}">
                          <a16:creationId xmlns:a16="http://schemas.microsoft.com/office/drawing/2014/main" id="{B2B02638-C1AE-A7A3-2A99-8B35AE50F24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1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  <p:grpSp>
              <p:nvGrpSpPr>
                <p:cNvPr id="123" name="Group 122">
                  <a:extLst>
                    <a:ext uri="{FF2B5EF4-FFF2-40B4-BE49-F238E27FC236}">
                      <a16:creationId xmlns:a16="http://schemas.microsoft.com/office/drawing/2014/main" id="{72DF005A-6F26-6CBB-AF59-BBC90A7264E5}"/>
                    </a:ext>
                  </a:extLst>
                </p:cNvPr>
                <p:cNvGrpSpPr/>
                <p:nvPr/>
              </p:nvGrpSpPr>
              <p:grpSpPr>
                <a:xfrm>
                  <a:off x="7631900" y="3222600"/>
                  <a:ext cx="139530" cy="925278"/>
                  <a:chOff x="3868009" y="1968085"/>
                  <a:chExt cx="139530" cy="925278"/>
                </a:xfrm>
              </p:grpSpPr>
              <p:grpSp>
                <p:nvGrpSpPr>
                  <p:cNvPr id="174" name="Group 173">
                    <a:extLst>
                      <a:ext uri="{FF2B5EF4-FFF2-40B4-BE49-F238E27FC236}">
                        <a16:creationId xmlns:a16="http://schemas.microsoft.com/office/drawing/2014/main" id="{9A8A75AD-9A57-A15C-3C75-0B04EE74C1DB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06" y="2450046"/>
                    <a:ext cx="136332" cy="205052"/>
                    <a:chOff x="8404697" y="3036737"/>
                    <a:chExt cx="81280" cy="125693"/>
                  </a:xfrm>
                </p:grpSpPr>
                <p:cxnSp>
                  <p:nvCxnSpPr>
                    <p:cNvPr id="196" name="Straight Connector 195">
                      <a:extLst>
                        <a:ext uri="{FF2B5EF4-FFF2-40B4-BE49-F238E27FC236}">
                          <a16:creationId xmlns:a16="http://schemas.microsoft.com/office/drawing/2014/main" id="{98304091-1523-0A81-D79C-46E3FAC010F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7" name="Isosceles Triangle 196">
                      <a:extLst>
                        <a:ext uri="{FF2B5EF4-FFF2-40B4-BE49-F238E27FC236}">
                          <a16:creationId xmlns:a16="http://schemas.microsoft.com/office/drawing/2014/main" id="{3877C895-078A-4121-6324-20216AC786A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7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75" name="Group 174">
                    <a:extLst>
                      <a:ext uri="{FF2B5EF4-FFF2-40B4-BE49-F238E27FC236}">
                        <a16:creationId xmlns:a16="http://schemas.microsoft.com/office/drawing/2014/main" id="{2125C920-2342-D5BC-FAC9-40F9E8841A92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09" y="2688311"/>
                    <a:ext cx="136332" cy="205052"/>
                    <a:chOff x="8404695" y="3036737"/>
                    <a:chExt cx="81280" cy="125693"/>
                  </a:xfrm>
                </p:grpSpPr>
                <p:cxnSp>
                  <p:nvCxnSpPr>
                    <p:cNvPr id="194" name="Straight Connector 193">
                      <a:extLst>
                        <a:ext uri="{FF2B5EF4-FFF2-40B4-BE49-F238E27FC236}">
                          <a16:creationId xmlns:a16="http://schemas.microsoft.com/office/drawing/2014/main" id="{6C176DEC-6037-C26F-3049-99D3148F459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0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5" name="Isosceles Triangle 194">
                      <a:extLst>
                        <a:ext uri="{FF2B5EF4-FFF2-40B4-BE49-F238E27FC236}">
                          <a16:creationId xmlns:a16="http://schemas.microsoft.com/office/drawing/2014/main" id="{AD893748-D101-070F-3B1F-C341F730F91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5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80" name="Group 179">
                    <a:extLst>
                      <a:ext uri="{FF2B5EF4-FFF2-40B4-BE49-F238E27FC236}">
                        <a16:creationId xmlns:a16="http://schemas.microsoft.com/office/drawing/2014/main" id="{82F63EE4-0AD5-60AD-26A5-79531D82A031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07" y="1968085"/>
                    <a:ext cx="136332" cy="205114"/>
                    <a:chOff x="8404697" y="3036694"/>
                    <a:chExt cx="81280" cy="125730"/>
                  </a:xfrm>
                </p:grpSpPr>
                <p:cxnSp>
                  <p:nvCxnSpPr>
                    <p:cNvPr id="184" name="Straight Connector 183">
                      <a:extLst>
                        <a:ext uri="{FF2B5EF4-FFF2-40B4-BE49-F238E27FC236}">
                          <a16:creationId xmlns:a16="http://schemas.microsoft.com/office/drawing/2014/main" id="{43329827-7426-9017-D156-4AE600ABB61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69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5" name="Isosceles Triangle 184">
                      <a:extLst>
                        <a:ext uri="{FF2B5EF4-FFF2-40B4-BE49-F238E27FC236}">
                          <a16:creationId xmlns:a16="http://schemas.microsoft.com/office/drawing/2014/main" id="{BCB54F1C-7CDC-683A-969F-934CFC6E463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7" y="3036694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81" name="Group 180">
                    <a:extLst>
                      <a:ext uri="{FF2B5EF4-FFF2-40B4-BE49-F238E27FC236}">
                        <a16:creationId xmlns:a16="http://schemas.microsoft.com/office/drawing/2014/main" id="{CED67E43-FB0B-E0A8-B9F2-37F4439850CA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15" y="2206378"/>
                    <a:ext cx="136332" cy="205052"/>
                    <a:chOff x="8404702" y="3036737"/>
                    <a:chExt cx="81280" cy="125693"/>
                  </a:xfrm>
                </p:grpSpPr>
                <p:cxnSp>
                  <p:nvCxnSpPr>
                    <p:cNvPr id="182" name="Straight Connector 181">
                      <a:extLst>
                        <a:ext uri="{FF2B5EF4-FFF2-40B4-BE49-F238E27FC236}">
                          <a16:creationId xmlns:a16="http://schemas.microsoft.com/office/drawing/2014/main" id="{EB959F63-EE60-0512-6760-D1BAF1A98D8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0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3" name="Isosceles Triangle 182">
                      <a:extLst>
                        <a:ext uri="{FF2B5EF4-FFF2-40B4-BE49-F238E27FC236}">
                          <a16:creationId xmlns:a16="http://schemas.microsoft.com/office/drawing/2014/main" id="{6E537DA0-7834-C232-D1C8-38717AC63CB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2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</p:grpSp>
        </p:grp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CC263E6E-AC20-25B3-E71C-31977688C25D}"/>
              </a:ext>
            </a:extLst>
          </p:cNvPr>
          <p:cNvGrpSpPr/>
          <p:nvPr/>
        </p:nvGrpSpPr>
        <p:grpSpPr>
          <a:xfrm>
            <a:off x="6028020" y="4794292"/>
            <a:ext cx="1607587" cy="1456244"/>
            <a:chOff x="9172339" y="2422890"/>
            <a:chExt cx="1607587" cy="1456244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BA83C482-F0D7-BDA5-125F-255FA967B5CB}"/>
                </a:ext>
              </a:extLst>
            </p:cNvPr>
            <p:cNvGrpSpPr/>
            <p:nvPr/>
          </p:nvGrpSpPr>
          <p:grpSpPr>
            <a:xfrm>
              <a:off x="9234245" y="2422890"/>
              <a:ext cx="1545681" cy="1456244"/>
              <a:chOff x="6462805" y="1512448"/>
              <a:chExt cx="1545681" cy="1456244"/>
            </a:xfrm>
          </p:grpSpPr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7BC03FC8-D8E7-B269-1CE3-C53E0C4408CD}"/>
                  </a:ext>
                </a:extLst>
              </p:cNvPr>
              <p:cNvGrpSpPr/>
              <p:nvPr/>
            </p:nvGrpSpPr>
            <p:grpSpPr>
              <a:xfrm flipH="1">
                <a:off x="6462805" y="1533009"/>
                <a:ext cx="1529489" cy="1435683"/>
                <a:chOff x="2236609" y="1535991"/>
                <a:chExt cx="1529489" cy="1435683"/>
              </a:xfrm>
            </p:grpSpPr>
            <p:cxnSp>
              <p:nvCxnSpPr>
                <p:cNvPr id="264" name="Straight Connector 263">
                  <a:extLst>
                    <a:ext uri="{FF2B5EF4-FFF2-40B4-BE49-F238E27FC236}">
                      <a16:creationId xmlns:a16="http://schemas.microsoft.com/office/drawing/2014/main" id="{62A460E4-00ED-14A1-76F9-83111939E2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006" y="1634142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7CE3E27C-4B6E-62D3-E509-9AA2997D75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498" y="2641374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2F08BAAE-275E-0CC5-64A9-8451691391CA}"/>
                    </a:ext>
                  </a:extLst>
                </p:cNvPr>
                <p:cNvSpPr/>
                <p:nvPr/>
              </p:nvSpPr>
              <p:spPr>
                <a:xfrm>
                  <a:off x="2236609" y="1535991"/>
                  <a:ext cx="1087396" cy="1435683"/>
                </a:xfrm>
                <a:prstGeom prst="rect">
                  <a:avLst/>
                </a:prstGeom>
                <a:solidFill>
                  <a:schemeClr val="bg2"/>
                </a:solidFill>
                <a:scene3d>
                  <a:camera prst="orthographicFront">
                    <a:rot lat="0" lon="0" rev="0"/>
                  </a:camera>
                  <a:lightRig rig="threePt" dir="t"/>
                </a:scene3d>
                <a:sp3d>
                  <a:bevelT w="38100"/>
                  <a:bevelB w="0"/>
                </a:sp3d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B83663EF-9E28-DCCD-727A-C5448B864BFB}"/>
                  </a:ext>
                </a:extLst>
              </p:cNvPr>
              <p:cNvSpPr txBox="1"/>
              <p:nvPr/>
            </p:nvSpPr>
            <p:spPr>
              <a:xfrm>
                <a:off x="6898190" y="1541398"/>
                <a:ext cx="5373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Rx0</a:t>
                </a:r>
              </a:p>
            </p:txBody>
          </p:sp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0A4B53F3-6CAD-0561-2135-CCA1E6DB5558}"/>
                  </a:ext>
                </a:extLst>
              </p:cNvPr>
              <p:cNvSpPr txBox="1"/>
              <p:nvPr/>
            </p:nvSpPr>
            <p:spPr>
              <a:xfrm>
                <a:off x="6901544" y="2524800"/>
                <a:ext cx="8563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err="1"/>
                  <a:t>RxNrM</a:t>
                </a:r>
                <a:endParaRPr lang="en-US" b="1" dirty="0"/>
              </a:p>
            </p:txBody>
          </p:sp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078B95CD-7C61-3131-1041-8136E5775EC9}"/>
                  </a:ext>
                </a:extLst>
              </p:cNvPr>
              <p:cNvSpPr txBox="1"/>
              <p:nvPr/>
            </p:nvSpPr>
            <p:spPr>
              <a:xfrm rot="5400000" flipH="1">
                <a:off x="7119652" y="2001172"/>
                <a:ext cx="137755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/>
                  <a:t>Receiver M</a:t>
                </a:r>
                <a:endParaRPr lang="en-US" b="1" dirty="0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5EF092F2-B94D-F232-0D39-11AEA8D96BED}"/>
                </a:ext>
              </a:extLst>
            </p:cNvPr>
            <p:cNvGrpSpPr/>
            <p:nvPr/>
          </p:nvGrpSpPr>
          <p:grpSpPr>
            <a:xfrm>
              <a:off x="9172339" y="2723777"/>
              <a:ext cx="418612" cy="1072065"/>
              <a:chOff x="7357672" y="3140641"/>
              <a:chExt cx="453570" cy="1072065"/>
            </a:xfrm>
          </p:grpSpPr>
          <p:sp>
            <p:nvSpPr>
              <p:cNvPr id="232" name="Rectangle: Rounded Corners 231">
                <a:extLst>
                  <a:ext uri="{FF2B5EF4-FFF2-40B4-BE49-F238E27FC236}">
                    <a16:creationId xmlns:a16="http://schemas.microsoft.com/office/drawing/2014/main" id="{A1ECE167-E25C-B9C8-0D09-2F58C1DAE978}"/>
                  </a:ext>
                </a:extLst>
              </p:cNvPr>
              <p:cNvSpPr/>
              <p:nvPr/>
            </p:nvSpPr>
            <p:spPr>
              <a:xfrm>
                <a:off x="7357672" y="3140641"/>
                <a:ext cx="453570" cy="1072065"/>
              </a:xfrm>
              <a:prstGeom prst="roundRect">
                <a:avLst>
                  <a:gd name="adj" fmla="val 407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49590721-0512-0AB8-667A-851143B5E708}"/>
                  </a:ext>
                </a:extLst>
              </p:cNvPr>
              <p:cNvGrpSpPr/>
              <p:nvPr/>
            </p:nvGrpSpPr>
            <p:grpSpPr>
              <a:xfrm>
                <a:off x="7404006" y="3222600"/>
                <a:ext cx="367424" cy="925278"/>
                <a:chOff x="7404006" y="3222600"/>
                <a:chExt cx="367424" cy="925278"/>
              </a:xfrm>
            </p:grpSpPr>
            <p:grpSp>
              <p:nvGrpSpPr>
                <p:cNvPr id="234" name="Group 233">
                  <a:extLst>
                    <a:ext uri="{FF2B5EF4-FFF2-40B4-BE49-F238E27FC236}">
                      <a16:creationId xmlns:a16="http://schemas.microsoft.com/office/drawing/2014/main" id="{0A0EC9C1-56EF-9BE9-ED8E-3FE90B70C05B}"/>
                    </a:ext>
                  </a:extLst>
                </p:cNvPr>
                <p:cNvGrpSpPr/>
                <p:nvPr/>
              </p:nvGrpSpPr>
              <p:grpSpPr>
                <a:xfrm>
                  <a:off x="7404006" y="3222628"/>
                  <a:ext cx="139529" cy="925250"/>
                  <a:chOff x="3868015" y="1968113"/>
                  <a:chExt cx="139529" cy="925250"/>
                </a:xfrm>
              </p:grpSpPr>
              <p:grpSp>
                <p:nvGrpSpPr>
                  <p:cNvPr id="248" name="Group 247">
                    <a:extLst>
                      <a:ext uri="{FF2B5EF4-FFF2-40B4-BE49-F238E27FC236}">
                        <a16:creationId xmlns:a16="http://schemas.microsoft.com/office/drawing/2014/main" id="{F549F1A1-E1F3-DD12-4F72-EC997208E065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12" y="2450046"/>
                    <a:ext cx="136332" cy="205052"/>
                    <a:chOff x="8404700" y="3036737"/>
                    <a:chExt cx="81280" cy="125693"/>
                  </a:xfrm>
                </p:grpSpPr>
                <p:cxnSp>
                  <p:nvCxnSpPr>
                    <p:cNvPr id="258" name="Straight Connector 257">
                      <a:extLst>
                        <a:ext uri="{FF2B5EF4-FFF2-40B4-BE49-F238E27FC236}">
                          <a16:creationId xmlns:a16="http://schemas.microsoft.com/office/drawing/2014/main" id="{0FB27895-23F0-7ADB-59DD-10FE2E96790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3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9" name="Isosceles Triangle 258">
                      <a:extLst>
                        <a:ext uri="{FF2B5EF4-FFF2-40B4-BE49-F238E27FC236}">
                          <a16:creationId xmlns:a16="http://schemas.microsoft.com/office/drawing/2014/main" id="{7C63D582-82CE-477D-2C8C-E699CB92102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0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49" name="Group 248">
                    <a:extLst>
                      <a:ext uri="{FF2B5EF4-FFF2-40B4-BE49-F238E27FC236}">
                        <a16:creationId xmlns:a16="http://schemas.microsoft.com/office/drawing/2014/main" id="{8818D637-B441-5582-3CEF-4049AA2F9658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15" y="2688311"/>
                    <a:ext cx="136332" cy="205052"/>
                    <a:chOff x="8404699" y="3036737"/>
                    <a:chExt cx="81280" cy="125693"/>
                  </a:xfrm>
                </p:grpSpPr>
                <p:cxnSp>
                  <p:nvCxnSpPr>
                    <p:cNvPr id="256" name="Straight Connector 255">
                      <a:extLst>
                        <a:ext uri="{FF2B5EF4-FFF2-40B4-BE49-F238E27FC236}">
                          <a16:creationId xmlns:a16="http://schemas.microsoft.com/office/drawing/2014/main" id="{54482292-7A9F-1B1E-00E5-C7E4593F200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7" name="Isosceles Triangle 256">
                      <a:extLst>
                        <a:ext uri="{FF2B5EF4-FFF2-40B4-BE49-F238E27FC236}">
                          <a16:creationId xmlns:a16="http://schemas.microsoft.com/office/drawing/2014/main" id="{1E8E49DB-283A-2F71-4A1F-9BAF6E9110D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9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50" name="Group 249">
                    <a:extLst>
                      <a:ext uri="{FF2B5EF4-FFF2-40B4-BE49-F238E27FC236}">
                        <a16:creationId xmlns:a16="http://schemas.microsoft.com/office/drawing/2014/main" id="{13E2BA27-B880-71E1-243E-2C94C7DD9A56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12" y="1968113"/>
                    <a:ext cx="136332" cy="205052"/>
                    <a:chOff x="8404700" y="3036737"/>
                    <a:chExt cx="81280" cy="125693"/>
                  </a:xfrm>
                </p:grpSpPr>
                <p:cxnSp>
                  <p:nvCxnSpPr>
                    <p:cNvPr id="254" name="Straight Connector 253">
                      <a:extLst>
                        <a:ext uri="{FF2B5EF4-FFF2-40B4-BE49-F238E27FC236}">
                          <a16:creationId xmlns:a16="http://schemas.microsoft.com/office/drawing/2014/main" id="{E90E6F48-06E6-EC05-E1D5-91155047F63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06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5" name="Isosceles Triangle 254">
                      <a:extLst>
                        <a:ext uri="{FF2B5EF4-FFF2-40B4-BE49-F238E27FC236}">
                          <a16:creationId xmlns:a16="http://schemas.microsoft.com/office/drawing/2014/main" id="{2FCE6780-DEB4-56C5-D732-54A2F0D85F8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0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51" name="Group 250">
                    <a:extLst>
                      <a:ext uri="{FF2B5EF4-FFF2-40B4-BE49-F238E27FC236}">
                        <a16:creationId xmlns:a16="http://schemas.microsoft.com/office/drawing/2014/main" id="{E6591688-A497-BBED-7E75-29FF9E678948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20" y="2206378"/>
                    <a:ext cx="136332" cy="205052"/>
                    <a:chOff x="8404701" y="3036737"/>
                    <a:chExt cx="81280" cy="125693"/>
                  </a:xfrm>
                </p:grpSpPr>
                <p:cxnSp>
                  <p:nvCxnSpPr>
                    <p:cNvPr id="252" name="Straight Connector 251">
                      <a:extLst>
                        <a:ext uri="{FF2B5EF4-FFF2-40B4-BE49-F238E27FC236}">
                          <a16:creationId xmlns:a16="http://schemas.microsoft.com/office/drawing/2014/main" id="{9159F531-1A6D-B18D-3EF4-F2975E4A01C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4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3" name="Isosceles Triangle 252">
                      <a:extLst>
                        <a:ext uri="{FF2B5EF4-FFF2-40B4-BE49-F238E27FC236}">
                          <a16:creationId xmlns:a16="http://schemas.microsoft.com/office/drawing/2014/main" id="{7C5599D5-64B5-B34B-6F9A-EECEB47AA81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1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37DD5DE5-6A48-7E03-63A8-CB1D961D1045}"/>
                    </a:ext>
                  </a:extLst>
                </p:cNvPr>
                <p:cNvGrpSpPr/>
                <p:nvPr/>
              </p:nvGrpSpPr>
              <p:grpSpPr>
                <a:xfrm>
                  <a:off x="7631900" y="3222600"/>
                  <a:ext cx="139530" cy="925278"/>
                  <a:chOff x="3868009" y="1968085"/>
                  <a:chExt cx="139530" cy="925278"/>
                </a:xfrm>
              </p:grpSpPr>
              <p:grpSp>
                <p:nvGrpSpPr>
                  <p:cNvPr id="236" name="Group 235">
                    <a:extLst>
                      <a:ext uri="{FF2B5EF4-FFF2-40B4-BE49-F238E27FC236}">
                        <a16:creationId xmlns:a16="http://schemas.microsoft.com/office/drawing/2014/main" id="{B14BF4F6-85C4-8F21-5AA3-0DA06ED43CE4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06" y="2450046"/>
                    <a:ext cx="136332" cy="205052"/>
                    <a:chOff x="8404697" y="3036737"/>
                    <a:chExt cx="81280" cy="125693"/>
                  </a:xfrm>
                </p:grpSpPr>
                <p:cxnSp>
                  <p:nvCxnSpPr>
                    <p:cNvPr id="246" name="Straight Connector 245">
                      <a:extLst>
                        <a:ext uri="{FF2B5EF4-FFF2-40B4-BE49-F238E27FC236}">
                          <a16:creationId xmlns:a16="http://schemas.microsoft.com/office/drawing/2014/main" id="{BED77A08-47D0-E26D-5B60-5E32A705AA0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47" name="Isosceles Triangle 246">
                      <a:extLst>
                        <a:ext uri="{FF2B5EF4-FFF2-40B4-BE49-F238E27FC236}">
                          <a16:creationId xmlns:a16="http://schemas.microsoft.com/office/drawing/2014/main" id="{A8487C85-12EE-069F-3128-E68015CCADF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7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37" name="Group 236">
                    <a:extLst>
                      <a:ext uri="{FF2B5EF4-FFF2-40B4-BE49-F238E27FC236}">
                        <a16:creationId xmlns:a16="http://schemas.microsoft.com/office/drawing/2014/main" id="{71E03358-0B66-E100-7C96-01F143DB8D01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09" y="2688311"/>
                    <a:ext cx="136332" cy="205052"/>
                    <a:chOff x="8404695" y="3036737"/>
                    <a:chExt cx="81280" cy="125693"/>
                  </a:xfrm>
                </p:grpSpPr>
                <p:cxnSp>
                  <p:nvCxnSpPr>
                    <p:cNvPr id="244" name="Straight Connector 243">
                      <a:extLst>
                        <a:ext uri="{FF2B5EF4-FFF2-40B4-BE49-F238E27FC236}">
                          <a16:creationId xmlns:a16="http://schemas.microsoft.com/office/drawing/2014/main" id="{5088F857-1421-9044-5B3A-091445EF244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0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45" name="Isosceles Triangle 244">
                      <a:extLst>
                        <a:ext uri="{FF2B5EF4-FFF2-40B4-BE49-F238E27FC236}">
                          <a16:creationId xmlns:a16="http://schemas.microsoft.com/office/drawing/2014/main" id="{DDFBFF9C-38F2-7A1C-6086-22A416B34F3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5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38" name="Group 237">
                    <a:extLst>
                      <a:ext uri="{FF2B5EF4-FFF2-40B4-BE49-F238E27FC236}">
                        <a16:creationId xmlns:a16="http://schemas.microsoft.com/office/drawing/2014/main" id="{0FBCABC7-593A-1AF6-C42A-9E26FA9B00C5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07" y="1968085"/>
                    <a:ext cx="136332" cy="205114"/>
                    <a:chOff x="8404697" y="3036694"/>
                    <a:chExt cx="81280" cy="125730"/>
                  </a:xfrm>
                </p:grpSpPr>
                <p:cxnSp>
                  <p:nvCxnSpPr>
                    <p:cNvPr id="242" name="Straight Connector 241">
                      <a:extLst>
                        <a:ext uri="{FF2B5EF4-FFF2-40B4-BE49-F238E27FC236}">
                          <a16:creationId xmlns:a16="http://schemas.microsoft.com/office/drawing/2014/main" id="{6737528A-87D2-C292-47E0-67EE2FC11D1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69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43" name="Isosceles Triangle 242">
                      <a:extLst>
                        <a:ext uri="{FF2B5EF4-FFF2-40B4-BE49-F238E27FC236}">
                          <a16:creationId xmlns:a16="http://schemas.microsoft.com/office/drawing/2014/main" id="{1D0A7F85-8E70-3268-5F8B-19F29952DD3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7" y="3036694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39" name="Group 238">
                    <a:extLst>
                      <a:ext uri="{FF2B5EF4-FFF2-40B4-BE49-F238E27FC236}">
                        <a16:creationId xmlns:a16="http://schemas.microsoft.com/office/drawing/2014/main" id="{3433E023-473C-E4C1-888D-F4D8D170A105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15" y="2206378"/>
                    <a:ext cx="136332" cy="205052"/>
                    <a:chOff x="8404702" y="3036737"/>
                    <a:chExt cx="81280" cy="125693"/>
                  </a:xfrm>
                </p:grpSpPr>
                <p:cxnSp>
                  <p:nvCxnSpPr>
                    <p:cNvPr id="240" name="Straight Connector 239">
                      <a:extLst>
                        <a:ext uri="{FF2B5EF4-FFF2-40B4-BE49-F238E27FC236}">
                          <a16:creationId xmlns:a16="http://schemas.microsoft.com/office/drawing/2014/main" id="{536A4AC0-00E7-DA31-D3AB-D1E911078CD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0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41" name="Isosceles Triangle 240">
                      <a:extLst>
                        <a:ext uri="{FF2B5EF4-FFF2-40B4-BE49-F238E27FC236}">
                          <a16:creationId xmlns:a16="http://schemas.microsoft.com/office/drawing/2014/main" id="{F00BE6F8-959D-C66E-9E4D-F6BFDCAFFC5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2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</p:grpSp>
        </p:grpSp>
      </p:grpSp>
      <p:sp>
        <p:nvSpPr>
          <p:cNvPr id="267" name="Oval 266">
            <a:extLst>
              <a:ext uri="{FF2B5EF4-FFF2-40B4-BE49-F238E27FC236}">
                <a16:creationId xmlns:a16="http://schemas.microsoft.com/office/drawing/2014/main" id="{6C030C25-6EB4-79E6-BCFD-F676ABB152EC}"/>
              </a:ext>
            </a:extLst>
          </p:cNvPr>
          <p:cNvSpPr/>
          <p:nvPr/>
        </p:nvSpPr>
        <p:spPr>
          <a:xfrm>
            <a:off x="8170877" y="3890549"/>
            <a:ext cx="182469" cy="193319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FF1FC83F-6BE9-1252-428D-47E55BB7BA65}"/>
              </a:ext>
            </a:extLst>
          </p:cNvPr>
          <p:cNvSpPr/>
          <p:nvPr/>
        </p:nvSpPr>
        <p:spPr>
          <a:xfrm>
            <a:off x="7993503" y="4151233"/>
            <a:ext cx="182469" cy="193319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2C507AAF-2171-17CA-31D6-B547B8883B1F}"/>
              </a:ext>
            </a:extLst>
          </p:cNvPr>
          <p:cNvSpPr/>
          <p:nvPr/>
        </p:nvSpPr>
        <p:spPr>
          <a:xfrm>
            <a:off x="7811034" y="4437235"/>
            <a:ext cx="182469" cy="193319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" name="Freeform 64">
            <a:extLst>
              <a:ext uri="{FF2B5EF4-FFF2-40B4-BE49-F238E27FC236}">
                <a16:creationId xmlns:a16="http://schemas.microsoft.com/office/drawing/2014/main" id="{594059E2-16F1-9A03-3C1E-6F4E880E834A}"/>
              </a:ext>
            </a:extLst>
          </p:cNvPr>
          <p:cNvSpPr/>
          <p:nvPr/>
        </p:nvSpPr>
        <p:spPr>
          <a:xfrm rot="11149988" flipH="1" flipV="1">
            <a:off x="4771104" y="2503858"/>
            <a:ext cx="2728747" cy="1071870"/>
          </a:xfrm>
          <a:custGeom>
            <a:avLst/>
            <a:gdLst>
              <a:gd name="connsiteX0" fmla="*/ 3422 w 902432"/>
              <a:gd name="connsiteY0" fmla="*/ 2114866 h 2114924"/>
              <a:gd name="connsiteX1" fmla="*/ 494912 w 902432"/>
              <a:gd name="connsiteY1" fmla="*/ 548956 h 2114924"/>
              <a:gd name="connsiteX2" fmla="*/ 883532 w 902432"/>
              <a:gd name="connsiteY2" fmla="*/ 316 h 2114924"/>
              <a:gd name="connsiteX3" fmla="*/ 757802 w 902432"/>
              <a:gd name="connsiteY3" fmla="*/ 606106 h 2114924"/>
              <a:gd name="connsiteX4" fmla="*/ 3422 w 902432"/>
              <a:gd name="connsiteY4" fmla="*/ 2114866 h 2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432" h="2114924">
                <a:moveTo>
                  <a:pt x="3422" y="2114866"/>
                </a:moveTo>
                <a:cubicBezTo>
                  <a:pt x="-40393" y="2105341"/>
                  <a:pt x="348227" y="901381"/>
                  <a:pt x="494912" y="548956"/>
                </a:cubicBezTo>
                <a:cubicBezTo>
                  <a:pt x="641597" y="196531"/>
                  <a:pt x="839717" y="-9209"/>
                  <a:pt x="883532" y="316"/>
                </a:cubicBezTo>
                <a:cubicBezTo>
                  <a:pt x="927347" y="9841"/>
                  <a:pt x="898772" y="249871"/>
                  <a:pt x="757802" y="606106"/>
                </a:cubicBezTo>
                <a:cubicBezTo>
                  <a:pt x="616832" y="962341"/>
                  <a:pt x="47237" y="2124391"/>
                  <a:pt x="3422" y="2114866"/>
                </a:cubicBezTo>
                <a:close/>
              </a:path>
            </a:pathLst>
          </a:custGeom>
          <a:gradFill>
            <a:gsLst>
              <a:gs pos="62000">
                <a:schemeClr val="accent6">
                  <a:lumMod val="40000"/>
                  <a:lumOff val="60000"/>
                </a:schemeClr>
              </a:gs>
              <a:gs pos="0">
                <a:srgbClr val="0070C0"/>
              </a:gs>
              <a:gs pos="67000">
                <a:schemeClr val="accent6">
                  <a:lumMod val="40000"/>
                  <a:lumOff val="60000"/>
                </a:schemeClr>
              </a:gs>
              <a:gs pos="87156">
                <a:schemeClr val="accent6">
                  <a:lumMod val="60000"/>
                  <a:lumOff val="40000"/>
                </a:schemeClr>
              </a:gs>
              <a:gs pos="94000">
                <a:schemeClr val="accent6">
                  <a:lumMod val="75000"/>
                </a:schemeClr>
              </a:gs>
            </a:gsLst>
            <a:lin ang="42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Freeform 64">
            <a:extLst>
              <a:ext uri="{FF2B5EF4-FFF2-40B4-BE49-F238E27FC236}">
                <a16:creationId xmlns:a16="http://schemas.microsoft.com/office/drawing/2014/main" id="{EFB1B089-DA39-A828-A324-D7E9D62C021D}"/>
              </a:ext>
            </a:extLst>
          </p:cNvPr>
          <p:cNvSpPr/>
          <p:nvPr/>
        </p:nvSpPr>
        <p:spPr>
          <a:xfrm rot="14880145" flipH="1" flipV="1">
            <a:off x="4360348" y="3980127"/>
            <a:ext cx="2330615" cy="799149"/>
          </a:xfrm>
          <a:custGeom>
            <a:avLst/>
            <a:gdLst>
              <a:gd name="connsiteX0" fmla="*/ 3422 w 902432"/>
              <a:gd name="connsiteY0" fmla="*/ 2114866 h 2114924"/>
              <a:gd name="connsiteX1" fmla="*/ 494912 w 902432"/>
              <a:gd name="connsiteY1" fmla="*/ 548956 h 2114924"/>
              <a:gd name="connsiteX2" fmla="*/ 883532 w 902432"/>
              <a:gd name="connsiteY2" fmla="*/ 316 h 2114924"/>
              <a:gd name="connsiteX3" fmla="*/ 757802 w 902432"/>
              <a:gd name="connsiteY3" fmla="*/ 606106 h 2114924"/>
              <a:gd name="connsiteX4" fmla="*/ 3422 w 902432"/>
              <a:gd name="connsiteY4" fmla="*/ 2114866 h 2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432" h="2114924">
                <a:moveTo>
                  <a:pt x="3422" y="2114866"/>
                </a:moveTo>
                <a:cubicBezTo>
                  <a:pt x="-40393" y="2105341"/>
                  <a:pt x="348227" y="901381"/>
                  <a:pt x="494912" y="548956"/>
                </a:cubicBezTo>
                <a:cubicBezTo>
                  <a:pt x="641597" y="196531"/>
                  <a:pt x="839717" y="-9209"/>
                  <a:pt x="883532" y="316"/>
                </a:cubicBezTo>
                <a:cubicBezTo>
                  <a:pt x="927347" y="9841"/>
                  <a:pt x="898772" y="249871"/>
                  <a:pt x="757802" y="606106"/>
                </a:cubicBezTo>
                <a:cubicBezTo>
                  <a:pt x="616832" y="962341"/>
                  <a:pt x="47237" y="2124391"/>
                  <a:pt x="3422" y="2114866"/>
                </a:cubicBezTo>
                <a:close/>
              </a:path>
            </a:pathLst>
          </a:custGeom>
          <a:gradFill>
            <a:gsLst>
              <a:gs pos="62000">
                <a:schemeClr val="accent6">
                  <a:lumMod val="40000"/>
                  <a:lumOff val="60000"/>
                </a:schemeClr>
              </a:gs>
              <a:gs pos="0">
                <a:srgbClr val="0070C0"/>
              </a:gs>
              <a:gs pos="67000">
                <a:schemeClr val="accent6">
                  <a:lumMod val="40000"/>
                  <a:lumOff val="60000"/>
                </a:schemeClr>
              </a:gs>
              <a:gs pos="87156">
                <a:schemeClr val="accent6">
                  <a:lumMod val="60000"/>
                  <a:lumOff val="40000"/>
                </a:schemeClr>
              </a:gs>
              <a:gs pos="94000">
                <a:schemeClr val="accent6">
                  <a:lumMod val="75000"/>
                </a:schemeClr>
              </a:gs>
            </a:gsLst>
            <a:lin ang="42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14" name="Slide Zoom 313">
                <a:extLst>
                  <a:ext uri="{FF2B5EF4-FFF2-40B4-BE49-F238E27FC236}">
                    <a16:creationId xmlns:a16="http://schemas.microsoft.com/office/drawing/2014/main" id="{255EDB94-57CC-D01B-BC6F-96ABC870C9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04950"/>
                  </p:ext>
                </p:extLst>
              </p:nvPr>
            </p:nvGraphicFramePr>
            <p:xfrm>
              <a:off x="2589809" y="6909690"/>
              <a:ext cx="3048000" cy="1714500"/>
            </p:xfrm>
            <a:graphic>
              <a:graphicData uri="http://schemas.microsoft.com/office/powerpoint/2016/slidezoom">
                <pslz:sldZm>
                  <pslz:sldZmObj sldId="688" cId="1865426272">
                    <pslz:zmPr id="{9EE8D2E1-D9E9-42E0-AAFF-D3E9DAF8308D}" returnToParent="0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14" name="Slide Zoom 3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255EDB94-57CC-D01B-BC6F-96ABC870C9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89809" y="6909690"/>
                <a:ext cx="3048000" cy="171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0809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0600350B-0166-047B-88AE-A78E689A564A}"/>
              </a:ext>
            </a:extLst>
          </p:cNvPr>
          <p:cNvSpPr/>
          <p:nvPr/>
        </p:nvSpPr>
        <p:spPr>
          <a:xfrm>
            <a:off x="2667000" y="91440"/>
            <a:ext cx="6858000" cy="6675120"/>
          </a:xfrm>
          <a:prstGeom prst="ellipse">
            <a:avLst/>
          </a:prstGeom>
          <a:solidFill>
            <a:srgbClr val="7030A0">
              <a:alpha val="50000"/>
            </a:srgb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B0F782-F8D4-23F0-3736-ECA5A33A6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101" y="-358985"/>
            <a:ext cx="4146019" cy="3037716"/>
          </a:xfrm>
        </p:spPr>
        <p:txBody>
          <a:bodyPr>
            <a:norm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Goal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AD05D7-E084-A213-F9E6-CB9C461A8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119" y="538003"/>
            <a:ext cx="1086201" cy="10862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AD3BBB7-CE03-4D5C-400C-242040710E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59826" y="1029317"/>
                <a:ext cx="6240719" cy="30377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100" b="1" dirty="0">
                    <a:solidFill>
                      <a:schemeClr val="bg1"/>
                    </a:solidFill>
                    <a:latin typeface="Montserrat" panose="00000500000000000000" pitchFamily="2" charset="0"/>
                    <a:cs typeface="Times New Roman" panose="02020603050405020304" pitchFamily="18" charset="0"/>
                  </a:rPr>
                  <a:t>Min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1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41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41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𝐩𝐞𝐫𝐟𝐞𝐜𝐭</m:t>
                        </m:r>
                      </m:sub>
                    </m:sSub>
                    <m:r>
                      <a:rPr lang="en-US" sz="41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sz="41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41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41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𝐢𝐦𝐩𝐞𝐫𝐟𝐞𝐜𝐭</m:t>
                        </m:r>
                      </m:sub>
                    </m:sSub>
                  </m:oMath>
                </a14:m>
                <a:r>
                  <a:rPr lang="en-US" sz="4100" b="1" dirty="0">
                    <a:solidFill>
                      <a:schemeClr val="bg1"/>
                    </a:solidFill>
                    <a:latin typeface="Montserrat" panose="00000500000000000000" pitchFamily="2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AD3BBB7-CE03-4D5C-400C-242040710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826" y="1029317"/>
                <a:ext cx="6240719" cy="3037716"/>
              </a:xfrm>
              <a:prstGeom prst="rect">
                <a:avLst/>
              </a:prstGeom>
              <a:blipFill>
                <a:blip r:embed="rId4"/>
                <a:stretch>
                  <a:fillRect l="-3421" r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C30EF020-3684-023C-C16B-CAEC01E43A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54094" y="3748958"/>
                <a:ext cx="7483813" cy="62981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35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sz="3500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35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𝐟</m:t>
                    </m:r>
                    <m:r>
                      <a:rPr lang="en-US" sz="35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39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Montserrat" panose="00000500000000000000" pitchFamily="2" charset="0"/>
                        <a:cs typeface="Times New Roman" panose="02020603050405020304" pitchFamily="18" charset="0"/>
                      </a:rPr>
                      <m:t>Precoder</m:t>
                    </m:r>
                    <m:r>
                      <a:rPr lang="en-US" sz="35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5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sz="35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sz="39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Montserrat" panose="00000500000000000000" pitchFamily="2" charset="0"/>
                        <a:cs typeface="Times New Roman" panose="02020603050405020304" pitchFamily="18" charset="0"/>
                      </a:rPr>
                      <m:t>Combiner</m:t>
                    </m:r>
                    <m:r>
                      <a:rPr lang="en-US" sz="35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100" b="1" dirty="0">
                    <a:solidFill>
                      <a:schemeClr val="tx1"/>
                    </a:solidFill>
                    <a:latin typeface="Montserrat" panose="00000500000000000000" pitchFamily="2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C30EF020-3684-023C-C16B-CAEC01E43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094" y="3748958"/>
                <a:ext cx="7483813" cy="629810"/>
              </a:xfrm>
              <a:prstGeom prst="rect">
                <a:avLst/>
              </a:prstGeom>
              <a:blipFill>
                <a:blip r:embed="rId5"/>
                <a:stretch>
                  <a:fillRect t="-33981" r="-3176" b="-40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1" name="Picture 200">
            <a:extLst>
              <a:ext uri="{FF2B5EF4-FFF2-40B4-BE49-F238E27FC236}">
                <a16:creationId xmlns:a16="http://schemas.microsoft.com/office/drawing/2014/main" id="{BB62D6D4-331E-2002-8B92-A3A1CE46B5F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61316" flipH="1" flipV="1">
            <a:off x="3679849" y="2569358"/>
            <a:ext cx="1029440" cy="1029440"/>
          </a:xfrm>
          <a:prstGeom prst="rect">
            <a:avLst/>
          </a:prstGeom>
        </p:spPr>
      </p:pic>
      <p:sp>
        <p:nvSpPr>
          <p:cNvPr id="202" name="Title 1">
            <a:extLst>
              <a:ext uri="{FF2B5EF4-FFF2-40B4-BE49-F238E27FC236}">
                <a16:creationId xmlns:a16="http://schemas.microsoft.com/office/drawing/2014/main" id="{797ED633-E507-F686-0FE0-DA3437834BF7}"/>
              </a:ext>
            </a:extLst>
          </p:cNvPr>
          <p:cNvSpPr txBox="1">
            <a:spLocks/>
          </p:cNvSpPr>
          <p:nvPr/>
        </p:nvSpPr>
        <p:spPr>
          <a:xfrm>
            <a:off x="1495425" y="2772175"/>
            <a:ext cx="2122464" cy="8045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Sum Rate</a:t>
            </a:r>
          </a:p>
        </p:txBody>
      </p:sp>
      <p:sp>
        <p:nvSpPr>
          <p:cNvPr id="207" name="Title 1">
            <a:extLst>
              <a:ext uri="{FF2B5EF4-FFF2-40B4-BE49-F238E27FC236}">
                <a16:creationId xmlns:a16="http://schemas.microsoft.com/office/drawing/2014/main" id="{43B59596-6910-7835-3419-02127EB99946}"/>
              </a:ext>
            </a:extLst>
          </p:cNvPr>
          <p:cNvSpPr txBox="1">
            <a:spLocks/>
          </p:cNvSpPr>
          <p:nvPr/>
        </p:nvSpPr>
        <p:spPr>
          <a:xfrm>
            <a:off x="4137827" y="4739121"/>
            <a:ext cx="2109292" cy="8045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Precoder</a:t>
            </a:r>
          </a:p>
        </p:txBody>
      </p:sp>
      <p:sp>
        <p:nvSpPr>
          <p:cNvPr id="208" name="Title 1">
            <a:extLst>
              <a:ext uri="{FF2B5EF4-FFF2-40B4-BE49-F238E27FC236}">
                <a16:creationId xmlns:a16="http://schemas.microsoft.com/office/drawing/2014/main" id="{90EDEC41-6A81-1493-4DAC-10CCB6CDF85E}"/>
              </a:ext>
            </a:extLst>
          </p:cNvPr>
          <p:cNvSpPr txBox="1">
            <a:spLocks/>
          </p:cNvSpPr>
          <p:nvPr/>
        </p:nvSpPr>
        <p:spPr>
          <a:xfrm>
            <a:off x="4101469" y="5285981"/>
            <a:ext cx="2181558" cy="8045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Combiner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Title 1">
                <a:extLst>
                  <a:ext uri="{FF2B5EF4-FFF2-40B4-BE49-F238E27FC236}">
                    <a16:creationId xmlns:a16="http://schemas.microsoft.com/office/drawing/2014/main" id="{DFE4E17E-C3E7-06E2-9B99-93A34671FB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65111" y="4765145"/>
                <a:ext cx="6201990" cy="132339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4100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41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41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1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sz="41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100" b="1" dirty="0">
                    <a:solidFill>
                      <a:schemeClr val="tx1"/>
                    </a:solidFill>
                    <a:latin typeface="Montserrat" panose="00000500000000000000" pitchFamily="2" charset="0"/>
                    <a:cs typeface="Times New Roman" panose="02020603050405020304" pitchFamily="18" charset="0"/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4100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41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sz="41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1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sz="41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100" b="1" dirty="0">
                    <a:solidFill>
                      <a:schemeClr val="tx1"/>
                    </a:solidFill>
                    <a:latin typeface="Montserrat" panose="00000500000000000000" pitchFamily="2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09" name="Title 1">
                <a:extLst>
                  <a:ext uri="{FF2B5EF4-FFF2-40B4-BE49-F238E27FC236}">
                    <a16:creationId xmlns:a16="http://schemas.microsoft.com/office/drawing/2014/main" id="{DFE4E17E-C3E7-06E2-9B99-93A34671F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111" y="4765145"/>
                <a:ext cx="6201990" cy="13233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4007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A170CFB-A43B-4EAB-B6EC-D325F15A0B8F}"/>
              </a:ext>
            </a:extLst>
          </p:cNvPr>
          <p:cNvSpPr txBox="1">
            <a:spLocks/>
          </p:cNvSpPr>
          <p:nvPr/>
        </p:nvSpPr>
        <p:spPr>
          <a:xfrm>
            <a:off x="2736502" y="598480"/>
            <a:ext cx="6718996" cy="9395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3200" b="1" dirty="0">
                <a:latin typeface="Montserrat" panose="00000500000000000000" pitchFamily="2" charset="0"/>
                <a:cs typeface="Times New Roman" panose="02020603050405020304" pitchFamily="18" charset="0"/>
              </a:rPr>
              <a:t>Robust Hybrid Beamforming [1] – [5]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E82A29-2623-0EC3-E670-55B7BF6B0747}"/>
              </a:ext>
            </a:extLst>
          </p:cNvPr>
          <p:cNvSpPr txBox="1"/>
          <p:nvPr/>
        </p:nvSpPr>
        <p:spPr>
          <a:xfrm>
            <a:off x="0" y="5688449"/>
            <a:ext cx="1219199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dirty="0"/>
              <a:t>[1] Alireza </a:t>
            </a:r>
            <a:r>
              <a:rPr lang="en-US" sz="1400" dirty="0" err="1"/>
              <a:t>Morsali</a:t>
            </a:r>
            <a:r>
              <a:rPr lang="en-US" sz="1400" dirty="0"/>
              <a:t> and Benoit Champagne. Robust hybrid analog/digital beamforming for uplink massive-</a:t>
            </a:r>
            <a:r>
              <a:rPr lang="en-US" sz="1400" dirty="0" err="1"/>
              <a:t>mimo</a:t>
            </a:r>
            <a:r>
              <a:rPr lang="en-US" sz="1400" dirty="0"/>
              <a:t> with imperfect </a:t>
            </a:r>
            <a:r>
              <a:rPr lang="en-US" sz="1400" dirty="0" err="1"/>
              <a:t>csi</a:t>
            </a:r>
            <a:r>
              <a:rPr lang="en-US" sz="1400" dirty="0"/>
              <a:t>. WCNC, 2019. </a:t>
            </a:r>
          </a:p>
          <a:p>
            <a:pPr algn="l"/>
            <a:r>
              <a:rPr lang="en-US" sz="1400" dirty="0"/>
              <a:t>[2] Kali Krishna Kota and P. </a:t>
            </a:r>
            <a:r>
              <a:rPr lang="en-US" sz="1400" dirty="0" err="1"/>
              <a:t>Ubaidulla</a:t>
            </a:r>
            <a:r>
              <a:rPr lang="en-US" sz="1400" dirty="0"/>
              <a:t>. Sum-rate maximization in </a:t>
            </a:r>
            <a:r>
              <a:rPr lang="en-US" sz="1400" dirty="0" err="1"/>
              <a:t>noma</a:t>
            </a:r>
            <a:r>
              <a:rPr lang="en-US" sz="1400" dirty="0"/>
              <a:t>-based mmwave analog beamforming under imperfect </a:t>
            </a:r>
            <a:r>
              <a:rPr lang="en-US" sz="1400" dirty="0" err="1"/>
              <a:t>csi</a:t>
            </a:r>
            <a:r>
              <a:rPr lang="en-US" sz="1400" dirty="0"/>
              <a:t>. VTC2021-Spring, 2021. </a:t>
            </a:r>
          </a:p>
          <a:p>
            <a:pPr algn="l"/>
            <a:r>
              <a:rPr lang="en-US" sz="1400" dirty="0"/>
              <a:t>[3] Deepa </a:t>
            </a:r>
            <a:r>
              <a:rPr lang="en-US" sz="1400" dirty="0" err="1"/>
              <a:t>Jagyasi</a:t>
            </a:r>
            <a:r>
              <a:rPr lang="en-US" sz="1400" dirty="0"/>
              <a:t> and P. </a:t>
            </a:r>
            <a:r>
              <a:rPr lang="en-US" sz="1400" dirty="0" err="1"/>
              <a:t>Ubaidulla</a:t>
            </a:r>
            <a:r>
              <a:rPr lang="en-US" sz="1400" dirty="0"/>
              <a:t>. Low-complexity transceiver design for multi-user millimeter wave communication systems under imperfect </a:t>
            </a:r>
            <a:r>
              <a:rPr lang="en-US" sz="1400" dirty="0" err="1"/>
              <a:t>csi</a:t>
            </a:r>
            <a:r>
              <a:rPr lang="en-US" sz="1400" dirty="0"/>
              <a:t>, VTC-Fall, 2016. </a:t>
            </a:r>
          </a:p>
          <a:p>
            <a:pPr algn="l"/>
            <a:r>
              <a:rPr lang="en-US" sz="1400" dirty="0"/>
              <a:t>[4] Zhen Chen, et al.,. Robust hybrid beamforming design for multi-</a:t>
            </a:r>
            <a:r>
              <a:rPr lang="en-US" sz="1400" dirty="0" err="1"/>
              <a:t>ris</a:t>
            </a:r>
            <a:r>
              <a:rPr lang="en-US" sz="1400" dirty="0"/>
              <a:t> assisted </a:t>
            </a:r>
            <a:r>
              <a:rPr lang="en-US" sz="1400" dirty="0" err="1"/>
              <a:t>mimo</a:t>
            </a:r>
            <a:r>
              <a:rPr lang="en-US" sz="1400" dirty="0"/>
              <a:t> system with imperfect </a:t>
            </a:r>
            <a:r>
              <a:rPr lang="fr-FR" sz="1400" dirty="0" err="1"/>
              <a:t>csi</a:t>
            </a:r>
            <a:r>
              <a:rPr lang="fr-FR" sz="1400" dirty="0"/>
              <a:t>. IEEE Trans. Wireless </a:t>
            </a:r>
            <a:r>
              <a:rPr lang="fr-FR" sz="1400" dirty="0" err="1"/>
              <a:t>Comm</a:t>
            </a:r>
            <a:r>
              <a:rPr lang="fr-FR" sz="1400" dirty="0"/>
              <a:t>., 2022. </a:t>
            </a:r>
          </a:p>
          <a:p>
            <a:pPr algn="l"/>
            <a:r>
              <a:rPr lang="en-US" sz="1400" dirty="0"/>
              <a:t>[5] Zhen Luo, et al.,. Robust hybrid transceiver design for </a:t>
            </a:r>
            <a:r>
              <a:rPr lang="en-US" sz="1400" dirty="0" err="1"/>
              <a:t>af</a:t>
            </a:r>
            <a:r>
              <a:rPr lang="en-US" sz="1400" dirty="0"/>
              <a:t> relaying in millimeter wave systems under imperfect </a:t>
            </a:r>
            <a:r>
              <a:rPr lang="en-US" sz="1400" dirty="0" err="1"/>
              <a:t>csi</a:t>
            </a:r>
            <a:r>
              <a:rPr lang="en-US" sz="1400" dirty="0"/>
              <a:t>. IEEE Access, 2018.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4A7EF96-AF6C-2862-C600-63B3F4F0DEC6}"/>
              </a:ext>
            </a:extLst>
          </p:cNvPr>
          <p:cNvSpPr txBox="1">
            <a:spLocks/>
          </p:cNvSpPr>
          <p:nvPr/>
        </p:nvSpPr>
        <p:spPr>
          <a:xfrm>
            <a:off x="2076794" y="1841232"/>
            <a:ext cx="8038409" cy="992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Problem:</a:t>
            </a:r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Montserrat" panose="00000500000000000000" pitchFamily="2" charset="0"/>
                <a:cs typeface="Times New Roman" panose="02020603050405020304" pitchFamily="18" charset="0"/>
              </a:rPr>
              <a:t>only applicable</a:t>
            </a:r>
          </a:p>
          <a:p>
            <a:pPr algn="ctr">
              <a:lnSpc>
                <a:spcPct val="120000"/>
              </a:lnSpc>
            </a:pPr>
            <a:r>
              <a:rPr lang="en-US" sz="3200" b="1" dirty="0">
                <a:latin typeface="Montserrat" panose="00000500000000000000" pitchFamily="2" charset="0"/>
                <a:cs typeface="Times New Roman" panose="02020603050405020304" pitchFamily="18" charset="0"/>
              </a:rPr>
              <a:t>to the specific considered beamformer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FDE6004-FCC5-AF64-549E-A3010B66C94E}"/>
              </a:ext>
            </a:extLst>
          </p:cNvPr>
          <p:cNvGrpSpPr/>
          <p:nvPr/>
        </p:nvGrpSpPr>
        <p:grpSpPr>
          <a:xfrm>
            <a:off x="962528" y="3429000"/>
            <a:ext cx="11622506" cy="1638322"/>
            <a:chOff x="733926" y="2777268"/>
            <a:chExt cx="11676021" cy="1638322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44C5B87-43F2-54CE-CEB5-F73B82F65795}"/>
                </a:ext>
              </a:extLst>
            </p:cNvPr>
            <p:cNvSpPr/>
            <p:nvPr/>
          </p:nvSpPr>
          <p:spPr>
            <a:xfrm>
              <a:off x="733926" y="2777268"/>
              <a:ext cx="10335127" cy="1638322"/>
            </a:xfrm>
            <a:custGeom>
              <a:avLst/>
              <a:gdLst>
                <a:gd name="connsiteX0" fmla="*/ 0 w 10335127"/>
                <a:gd name="connsiteY0" fmla="*/ 273059 h 1638322"/>
                <a:gd name="connsiteX1" fmla="*/ 273059 w 10335127"/>
                <a:gd name="connsiteY1" fmla="*/ 0 h 1638322"/>
                <a:gd name="connsiteX2" fmla="*/ 555213 w 10335127"/>
                <a:gd name="connsiteY2" fmla="*/ 0 h 1638322"/>
                <a:gd name="connsiteX3" fmla="*/ 935257 w 10335127"/>
                <a:gd name="connsiteY3" fmla="*/ 0 h 1638322"/>
                <a:gd name="connsiteX4" fmla="*/ 1315301 w 10335127"/>
                <a:gd name="connsiteY4" fmla="*/ 0 h 1638322"/>
                <a:gd name="connsiteX5" fmla="*/ 2086905 w 10335127"/>
                <a:gd name="connsiteY5" fmla="*/ 0 h 1638322"/>
                <a:gd name="connsiteX6" fmla="*/ 2760619 w 10335127"/>
                <a:gd name="connsiteY6" fmla="*/ 0 h 1638322"/>
                <a:gd name="connsiteX7" fmla="*/ 3336443 w 10335127"/>
                <a:gd name="connsiteY7" fmla="*/ 0 h 1638322"/>
                <a:gd name="connsiteX8" fmla="*/ 3618597 w 10335127"/>
                <a:gd name="connsiteY8" fmla="*/ 0 h 1638322"/>
                <a:gd name="connsiteX9" fmla="*/ 4096531 w 10335127"/>
                <a:gd name="connsiteY9" fmla="*/ 0 h 1638322"/>
                <a:gd name="connsiteX10" fmla="*/ 4672355 w 10335127"/>
                <a:gd name="connsiteY10" fmla="*/ 0 h 1638322"/>
                <a:gd name="connsiteX11" fmla="*/ 5443959 w 10335127"/>
                <a:gd name="connsiteY11" fmla="*/ 0 h 1638322"/>
                <a:gd name="connsiteX12" fmla="*/ 6117673 w 10335127"/>
                <a:gd name="connsiteY12" fmla="*/ 0 h 1638322"/>
                <a:gd name="connsiteX13" fmla="*/ 6693497 w 10335127"/>
                <a:gd name="connsiteY13" fmla="*/ 0 h 1638322"/>
                <a:gd name="connsiteX14" fmla="*/ 7171431 w 10335127"/>
                <a:gd name="connsiteY14" fmla="*/ 0 h 1638322"/>
                <a:gd name="connsiteX15" fmla="*/ 7649365 w 10335127"/>
                <a:gd name="connsiteY15" fmla="*/ 0 h 1638322"/>
                <a:gd name="connsiteX16" fmla="*/ 8029409 w 10335127"/>
                <a:gd name="connsiteY16" fmla="*/ 0 h 1638322"/>
                <a:gd name="connsiteX17" fmla="*/ 8507343 w 10335127"/>
                <a:gd name="connsiteY17" fmla="*/ 0 h 1638322"/>
                <a:gd name="connsiteX18" fmla="*/ 9083167 w 10335127"/>
                <a:gd name="connsiteY18" fmla="*/ 0 h 1638322"/>
                <a:gd name="connsiteX19" fmla="*/ 10062068 w 10335127"/>
                <a:gd name="connsiteY19" fmla="*/ 0 h 1638322"/>
                <a:gd name="connsiteX20" fmla="*/ 10335127 w 10335127"/>
                <a:gd name="connsiteY20" fmla="*/ 273059 h 1638322"/>
                <a:gd name="connsiteX21" fmla="*/ 10335127 w 10335127"/>
                <a:gd name="connsiteY21" fmla="*/ 786395 h 1638322"/>
                <a:gd name="connsiteX22" fmla="*/ 10335127 w 10335127"/>
                <a:gd name="connsiteY22" fmla="*/ 1365263 h 1638322"/>
                <a:gd name="connsiteX23" fmla="*/ 10062068 w 10335127"/>
                <a:gd name="connsiteY23" fmla="*/ 1638322 h 1638322"/>
                <a:gd name="connsiteX24" fmla="*/ 9584134 w 10335127"/>
                <a:gd name="connsiteY24" fmla="*/ 1638322 h 1638322"/>
                <a:gd name="connsiteX25" fmla="*/ 9106200 w 10335127"/>
                <a:gd name="connsiteY25" fmla="*/ 1638322 h 1638322"/>
                <a:gd name="connsiteX26" fmla="*/ 8432486 w 10335127"/>
                <a:gd name="connsiteY26" fmla="*/ 1638322 h 1638322"/>
                <a:gd name="connsiteX27" fmla="*/ 8150332 w 10335127"/>
                <a:gd name="connsiteY27" fmla="*/ 1638322 h 1638322"/>
                <a:gd name="connsiteX28" fmla="*/ 7476618 w 10335127"/>
                <a:gd name="connsiteY28" fmla="*/ 1638322 h 1638322"/>
                <a:gd name="connsiteX29" fmla="*/ 7096574 w 10335127"/>
                <a:gd name="connsiteY29" fmla="*/ 1638322 h 1638322"/>
                <a:gd name="connsiteX30" fmla="*/ 6324970 w 10335127"/>
                <a:gd name="connsiteY30" fmla="*/ 1638322 h 1638322"/>
                <a:gd name="connsiteX31" fmla="*/ 5553366 w 10335127"/>
                <a:gd name="connsiteY31" fmla="*/ 1638322 h 1638322"/>
                <a:gd name="connsiteX32" fmla="*/ 5075432 w 10335127"/>
                <a:gd name="connsiteY32" fmla="*/ 1638322 h 1638322"/>
                <a:gd name="connsiteX33" fmla="*/ 4597498 w 10335127"/>
                <a:gd name="connsiteY33" fmla="*/ 1638322 h 1638322"/>
                <a:gd name="connsiteX34" fmla="*/ 4315344 w 10335127"/>
                <a:gd name="connsiteY34" fmla="*/ 1638322 h 1638322"/>
                <a:gd name="connsiteX35" fmla="*/ 4033190 w 10335127"/>
                <a:gd name="connsiteY35" fmla="*/ 1638322 h 1638322"/>
                <a:gd name="connsiteX36" fmla="*/ 3555256 w 10335127"/>
                <a:gd name="connsiteY36" fmla="*/ 1638322 h 1638322"/>
                <a:gd name="connsiteX37" fmla="*/ 3077322 w 10335127"/>
                <a:gd name="connsiteY37" fmla="*/ 1638322 h 1638322"/>
                <a:gd name="connsiteX38" fmla="*/ 2795168 w 10335127"/>
                <a:gd name="connsiteY38" fmla="*/ 1638322 h 1638322"/>
                <a:gd name="connsiteX39" fmla="*/ 2317234 w 10335127"/>
                <a:gd name="connsiteY39" fmla="*/ 1638322 h 1638322"/>
                <a:gd name="connsiteX40" fmla="*/ 1545630 w 10335127"/>
                <a:gd name="connsiteY40" fmla="*/ 1638322 h 1638322"/>
                <a:gd name="connsiteX41" fmla="*/ 774026 w 10335127"/>
                <a:gd name="connsiteY41" fmla="*/ 1638322 h 1638322"/>
                <a:gd name="connsiteX42" fmla="*/ 273059 w 10335127"/>
                <a:gd name="connsiteY42" fmla="*/ 1638322 h 1638322"/>
                <a:gd name="connsiteX43" fmla="*/ 0 w 10335127"/>
                <a:gd name="connsiteY43" fmla="*/ 1365263 h 1638322"/>
                <a:gd name="connsiteX44" fmla="*/ 0 w 10335127"/>
                <a:gd name="connsiteY44" fmla="*/ 808239 h 1638322"/>
                <a:gd name="connsiteX45" fmla="*/ 0 w 10335127"/>
                <a:gd name="connsiteY45" fmla="*/ 273059 h 1638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0335127" h="1638322" fill="none" extrusionOk="0">
                  <a:moveTo>
                    <a:pt x="0" y="273059"/>
                  </a:moveTo>
                  <a:cubicBezTo>
                    <a:pt x="-26692" y="117494"/>
                    <a:pt x="138982" y="-10140"/>
                    <a:pt x="273059" y="0"/>
                  </a:cubicBezTo>
                  <a:cubicBezTo>
                    <a:pt x="373579" y="-15739"/>
                    <a:pt x="450456" y="10418"/>
                    <a:pt x="555213" y="0"/>
                  </a:cubicBezTo>
                  <a:cubicBezTo>
                    <a:pt x="659970" y="-10418"/>
                    <a:pt x="768505" y="33873"/>
                    <a:pt x="935257" y="0"/>
                  </a:cubicBezTo>
                  <a:cubicBezTo>
                    <a:pt x="1102009" y="-33873"/>
                    <a:pt x="1200999" y="11110"/>
                    <a:pt x="1315301" y="0"/>
                  </a:cubicBezTo>
                  <a:cubicBezTo>
                    <a:pt x="1429603" y="-11110"/>
                    <a:pt x="1816010" y="41495"/>
                    <a:pt x="2086905" y="0"/>
                  </a:cubicBezTo>
                  <a:cubicBezTo>
                    <a:pt x="2357800" y="-41495"/>
                    <a:pt x="2579141" y="69769"/>
                    <a:pt x="2760619" y="0"/>
                  </a:cubicBezTo>
                  <a:cubicBezTo>
                    <a:pt x="2942097" y="-69769"/>
                    <a:pt x="3110402" y="21036"/>
                    <a:pt x="3336443" y="0"/>
                  </a:cubicBezTo>
                  <a:cubicBezTo>
                    <a:pt x="3562484" y="-21036"/>
                    <a:pt x="3545806" y="17471"/>
                    <a:pt x="3618597" y="0"/>
                  </a:cubicBezTo>
                  <a:cubicBezTo>
                    <a:pt x="3691388" y="-17471"/>
                    <a:pt x="3873466" y="16813"/>
                    <a:pt x="4096531" y="0"/>
                  </a:cubicBezTo>
                  <a:cubicBezTo>
                    <a:pt x="4319596" y="-16813"/>
                    <a:pt x="4470259" y="3726"/>
                    <a:pt x="4672355" y="0"/>
                  </a:cubicBezTo>
                  <a:cubicBezTo>
                    <a:pt x="4874451" y="-3726"/>
                    <a:pt x="5093229" y="34033"/>
                    <a:pt x="5443959" y="0"/>
                  </a:cubicBezTo>
                  <a:cubicBezTo>
                    <a:pt x="5794689" y="-34033"/>
                    <a:pt x="5867004" y="74846"/>
                    <a:pt x="6117673" y="0"/>
                  </a:cubicBezTo>
                  <a:cubicBezTo>
                    <a:pt x="6368342" y="-74846"/>
                    <a:pt x="6442661" y="64511"/>
                    <a:pt x="6693497" y="0"/>
                  </a:cubicBezTo>
                  <a:cubicBezTo>
                    <a:pt x="6944333" y="-64511"/>
                    <a:pt x="7066323" y="54563"/>
                    <a:pt x="7171431" y="0"/>
                  </a:cubicBezTo>
                  <a:cubicBezTo>
                    <a:pt x="7276539" y="-54563"/>
                    <a:pt x="7434838" y="38248"/>
                    <a:pt x="7649365" y="0"/>
                  </a:cubicBezTo>
                  <a:cubicBezTo>
                    <a:pt x="7863892" y="-38248"/>
                    <a:pt x="7908541" y="18181"/>
                    <a:pt x="8029409" y="0"/>
                  </a:cubicBezTo>
                  <a:cubicBezTo>
                    <a:pt x="8150277" y="-18181"/>
                    <a:pt x="8409573" y="43164"/>
                    <a:pt x="8507343" y="0"/>
                  </a:cubicBezTo>
                  <a:cubicBezTo>
                    <a:pt x="8605113" y="-43164"/>
                    <a:pt x="8845959" y="1956"/>
                    <a:pt x="9083167" y="0"/>
                  </a:cubicBezTo>
                  <a:cubicBezTo>
                    <a:pt x="9320375" y="-1956"/>
                    <a:pt x="9607572" y="66107"/>
                    <a:pt x="10062068" y="0"/>
                  </a:cubicBezTo>
                  <a:cubicBezTo>
                    <a:pt x="10197752" y="18300"/>
                    <a:pt x="10348670" y="152838"/>
                    <a:pt x="10335127" y="273059"/>
                  </a:cubicBezTo>
                  <a:cubicBezTo>
                    <a:pt x="10341522" y="429192"/>
                    <a:pt x="10311657" y="674690"/>
                    <a:pt x="10335127" y="786395"/>
                  </a:cubicBezTo>
                  <a:cubicBezTo>
                    <a:pt x="10358597" y="898100"/>
                    <a:pt x="10298249" y="1152597"/>
                    <a:pt x="10335127" y="1365263"/>
                  </a:cubicBezTo>
                  <a:cubicBezTo>
                    <a:pt x="10330336" y="1513953"/>
                    <a:pt x="10191492" y="1645687"/>
                    <a:pt x="10062068" y="1638322"/>
                  </a:cubicBezTo>
                  <a:cubicBezTo>
                    <a:pt x="9914507" y="1685021"/>
                    <a:pt x="9728323" y="1581249"/>
                    <a:pt x="9584134" y="1638322"/>
                  </a:cubicBezTo>
                  <a:cubicBezTo>
                    <a:pt x="9439945" y="1695395"/>
                    <a:pt x="9283315" y="1581658"/>
                    <a:pt x="9106200" y="1638322"/>
                  </a:cubicBezTo>
                  <a:cubicBezTo>
                    <a:pt x="8929085" y="1694986"/>
                    <a:pt x="8627839" y="1579735"/>
                    <a:pt x="8432486" y="1638322"/>
                  </a:cubicBezTo>
                  <a:cubicBezTo>
                    <a:pt x="8237133" y="1696909"/>
                    <a:pt x="8250765" y="1606326"/>
                    <a:pt x="8150332" y="1638322"/>
                  </a:cubicBezTo>
                  <a:cubicBezTo>
                    <a:pt x="8049899" y="1670318"/>
                    <a:pt x="7774030" y="1592280"/>
                    <a:pt x="7476618" y="1638322"/>
                  </a:cubicBezTo>
                  <a:cubicBezTo>
                    <a:pt x="7179206" y="1684364"/>
                    <a:pt x="7239250" y="1593582"/>
                    <a:pt x="7096574" y="1638322"/>
                  </a:cubicBezTo>
                  <a:cubicBezTo>
                    <a:pt x="6953898" y="1683062"/>
                    <a:pt x="6576794" y="1635140"/>
                    <a:pt x="6324970" y="1638322"/>
                  </a:cubicBezTo>
                  <a:cubicBezTo>
                    <a:pt x="6073146" y="1641504"/>
                    <a:pt x="5860914" y="1630553"/>
                    <a:pt x="5553366" y="1638322"/>
                  </a:cubicBezTo>
                  <a:cubicBezTo>
                    <a:pt x="5245818" y="1646091"/>
                    <a:pt x="5251027" y="1582425"/>
                    <a:pt x="5075432" y="1638322"/>
                  </a:cubicBezTo>
                  <a:cubicBezTo>
                    <a:pt x="4899837" y="1694219"/>
                    <a:pt x="4716450" y="1605610"/>
                    <a:pt x="4597498" y="1638322"/>
                  </a:cubicBezTo>
                  <a:cubicBezTo>
                    <a:pt x="4478546" y="1671034"/>
                    <a:pt x="4378043" y="1620418"/>
                    <a:pt x="4315344" y="1638322"/>
                  </a:cubicBezTo>
                  <a:cubicBezTo>
                    <a:pt x="4252645" y="1656226"/>
                    <a:pt x="4105883" y="1610869"/>
                    <a:pt x="4033190" y="1638322"/>
                  </a:cubicBezTo>
                  <a:cubicBezTo>
                    <a:pt x="3960497" y="1665775"/>
                    <a:pt x="3759290" y="1593141"/>
                    <a:pt x="3555256" y="1638322"/>
                  </a:cubicBezTo>
                  <a:cubicBezTo>
                    <a:pt x="3351222" y="1683503"/>
                    <a:pt x="3298980" y="1601026"/>
                    <a:pt x="3077322" y="1638322"/>
                  </a:cubicBezTo>
                  <a:cubicBezTo>
                    <a:pt x="2855664" y="1675618"/>
                    <a:pt x="2880518" y="1628587"/>
                    <a:pt x="2795168" y="1638322"/>
                  </a:cubicBezTo>
                  <a:cubicBezTo>
                    <a:pt x="2709818" y="1648057"/>
                    <a:pt x="2542328" y="1625744"/>
                    <a:pt x="2317234" y="1638322"/>
                  </a:cubicBezTo>
                  <a:cubicBezTo>
                    <a:pt x="2092140" y="1650900"/>
                    <a:pt x="1910387" y="1612359"/>
                    <a:pt x="1545630" y="1638322"/>
                  </a:cubicBezTo>
                  <a:cubicBezTo>
                    <a:pt x="1180873" y="1664285"/>
                    <a:pt x="1012272" y="1581423"/>
                    <a:pt x="774026" y="1638322"/>
                  </a:cubicBezTo>
                  <a:cubicBezTo>
                    <a:pt x="535780" y="1695221"/>
                    <a:pt x="470293" y="1618657"/>
                    <a:pt x="273059" y="1638322"/>
                  </a:cubicBezTo>
                  <a:cubicBezTo>
                    <a:pt x="148563" y="1667167"/>
                    <a:pt x="-23851" y="1519527"/>
                    <a:pt x="0" y="1365263"/>
                  </a:cubicBezTo>
                  <a:cubicBezTo>
                    <a:pt x="-33380" y="1233956"/>
                    <a:pt x="19673" y="1033822"/>
                    <a:pt x="0" y="808239"/>
                  </a:cubicBezTo>
                  <a:cubicBezTo>
                    <a:pt x="-19673" y="582656"/>
                    <a:pt x="35871" y="506534"/>
                    <a:pt x="0" y="273059"/>
                  </a:cubicBezTo>
                  <a:close/>
                </a:path>
                <a:path w="10335127" h="1638322" stroke="0" extrusionOk="0">
                  <a:moveTo>
                    <a:pt x="0" y="273059"/>
                  </a:moveTo>
                  <a:cubicBezTo>
                    <a:pt x="-5633" y="111618"/>
                    <a:pt x="164199" y="-1383"/>
                    <a:pt x="273059" y="0"/>
                  </a:cubicBezTo>
                  <a:cubicBezTo>
                    <a:pt x="437717" y="-22227"/>
                    <a:pt x="537768" y="30026"/>
                    <a:pt x="653103" y="0"/>
                  </a:cubicBezTo>
                  <a:cubicBezTo>
                    <a:pt x="768438" y="-30026"/>
                    <a:pt x="975311" y="44879"/>
                    <a:pt x="1228927" y="0"/>
                  </a:cubicBezTo>
                  <a:cubicBezTo>
                    <a:pt x="1482543" y="-44879"/>
                    <a:pt x="1631647" y="70548"/>
                    <a:pt x="1902641" y="0"/>
                  </a:cubicBezTo>
                  <a:cubicBezTo>
                    <a:pt x="2173635" y="-70548"/>
                    <a:pt x="2086570" y="22513"/>
                    <a:pt x="2184795" y="0"/>
                  </a:cubicBezTo>
                  <a:cubicBezTo>
                    <a:pt x="2283020" y="-22513"/>
                    <a:pt x="2429528" y="41522"/>
                    <a:pt x="2662729" y="0"/>
                  </a:cubicBezTo>
                  <a:cubicBezTo>
                    <a:pt x="2895930" y="-41522"/>
                    <a:pt x="3056597" y="64307"/>
                    <a:pt x="3434333" y="0"/>
                  </a:cubicBezTo>
                  <a:cubicBezTo>
                    <a:pt x="3812069" y="-64307"/>
                    <a:pt x="3826342" y="17619"/>
                    <a:pt x="4108047" y="0"/>
                  </a:cubicBezTo>
                  <a:cubicBezTo>
                    <a:pt x="4389752" y="-17619"/>
                    <a:pt x="4522611" y="47666"/>
                    <a:pt x="4683871" y="0"/>
                  </a:cubicBezTo>
                  <a:cubicBezTo>
                    <a:pt x="4845131" y="-47666"/>
                    <a:pt x="4934889" y="26913"/>
                    <a:pt x="5063915" y="0"/>
                  </a:cubicBezTo>
                  <a:cubicBezTo>
                    <a:pt x="5192941" y="-26913"/>
                    <a:pt x="5525719" y="53929"/>
                    <a:pt x="5737629" y="0"/>
                  </a:cubicBezTo>
                  <a:cubicBezTo>
                    <a:pt x="5949539" y="-53929"/>
                    <a:pt x="6167595" y="54977"/>
                    <a:pt x="6313453" y="0"/>
                  </a:cubicBezTo>
                  <a:cubicBezTo>
                    <a:pt x="6459311" y="-54977"/>
                    <a:pt x="6625288" y="14571"/>
                    <a:pt x="6889277" y="0"/>
                  </a:cubicBezTo>
                  <a:cubicBezTo>
                    <a:pt x="7153266" y="-14571"/>
                    <a:pt x="7107673" y="15292"/>
                    <a:pt x="7171431" y="0"/>
                  </a:cubicBezTo>
                  <a:cubicBezTo>
                    <a:pt x="7235189" y="-15292"/>
                    <a:pt x="7586866" y="61961"/>
                    <a:pt x="7845145" y="0"/>
                  </a:cubicBezTo>
                  <a:cubicBezTo>
                    <a:pt x="8103424" y="-61961"/>
                    <a:pt x="8356458" y="8235"/>
                    <a:pt x="8518860" y="0"/>
                  </a:cubicBezTo>
                  <a:cubicBezTo>
                    <a:pt x="8681262" y="-8235"/>
                    <a:pt x="8789059" y="8151"/>
                    <a:pt x="8996793" y="0"/>
                  </a:cubicBezTo>
                  <a:cubicBezTo>
                    <a:pt x="9204527" y="-8151"/>
                    <a:pt x="9832051" y="100139"/>
                    <a:pt x="10062068" y="0"/>
                  </a:cubicBezTo>
                  <a:cubicBezTo>
                    <a:pt x="10228450" y="14003"/>
                    <a:pt x="10316493" y="107339"/>
                    <a:pt x="10335127" y="273059"/>
                  </a:cubicBezTo>
                  <a:cubicBezTo>
                    <a:pt x="10356556" y="502280"/>
                    <a:pt x="10316809" y="569622"/>
                    <a:pt x="10335127" y="841005"/>
                  </a:cubicBezTo>
                  <a:cubicBezTo>
                    <a:pt x="10353445" y="1112388"/>
                    <a:pt x="10306783" y="1113794"/>
                    <a:pt x="10335127" y="1365263"/>
                  </a:cubicBezTo>
                  <a:cubicBezTo>
                    <a:pt x="10343611" y="1513679"/>
                    <a:pt x="10216738" y="1647433"/>
                    <a:pt x="10062068" y="1638322"/>
                  </a:cubicBezTo>
                  <a:cubicBezTo>
                    <a:pt x="9936531" y="1659930"/>
                    <a:pt x="9709418" y="1602328"/>
                    <a:pt x="9584134" y="1638322"/>
                  </a:cubicBezTo>
                  <a:cubicBezTo>
                    <a:pt x="9458850" y="1674316"/>
                    <a:pt x="9307959" y="1593428"/>
                    <a:pt x="9204090" y="1638322"/>
                  </a:cubicBezTo>
                  <a:cubicBezTo>
                    <a:pt x="9100221" y="1683216"/>
                    <a:pt x="8906894" y="1621693"/>
                    <a:pt x="8628266" y="1638322"/>
                  </a:cubicBezTo>
                  <a:cubicBezTo>
                    <a:pt x="8349638" y="1654951"/>
                    <a:pt x="8344814" y="1586028"/>
                    <a:pt x="8150332" y="1638322"/>
                  </a:cubicBezTo>
                  <a:cubicBezTo>
                    <a:pt x="7955850" y="1690616"/>
                    <a:pt x="7853621" y="1612478"/>
                    <a:pt x="7770288" y="1638322"/>
                  </a:cubicBezTo>
                  <a:cubicBezTo>
                    <a:pt x="7686955" y="1664166"/>
                    <a:pt x="7323701" y="1559678"/>
                    <a:pt x="6998684" y="1638322"/>
                  </a:cubicBezTo>
                  <a:cubicBezTo>
                    <a:pt x="6673667" y="1716966"/>
                    <a:pt x="6736004" y="1613407"/>
                    <a:pt x="6618640" y="1638322"/>
                  </a:cubicBezTo>
                  <a:cubicBezTo>
                    <a:pt x="6501276" y="1663237"/>
                    <a:pt x="6305710" y="1585959"/>
                    <a:pt x="6140706" y="1638322"/>
                  </a:cubicBezTo>
                  <a:cubicBezTo>
                    <a:pt x="5975702" y="1690685"/>
                    <a:pt x="5937808" y="1634149"/>
                    <a:pt x="5858552" y="1638322"/>
                  </a:cubicBezTo>
                  <a:cubicBezTo>
                    <a:pt x="5779296" y="1642495"/>
                    <a:pt x="5554594" y="1603681"/>
                    <a:pt x="5380618" y="1638322"/>
                  </a:cubicBezTo>
                  <a:cubicBezTo>
                    <a:pt x="5206642" y="1672963"/>
                    <a:pt x="5035799" y="1623288"/>
                    <a:pt x="4902684" y="1638322"/>
                  </a:cubicBezTo>
                  <a:cubicBezTo>
                    <a:pt x="4769569" y="1653356"/>
                    <a:pt x="4635124" y="1615312"/>
                    <a:pt x="4522641" y="1638322"/>
                  </a:cubicBezTo>
                  <a:cubicBezTo>
                    <a:pt x="4410158" y="1661332"/>
                    <a:pt x="4144394" y="1599866"/>
                    <a:pt x="3848926" y="1638322"/>
                  </a:cubicBezTo>
                  <a:cubicBezTo>
                    <a:pt x="3553458" y="1676778"/>
                    <a:pt x="3662427" y="1620832"/>
                    <a:pt x="3566773" y="1638322"/>
                  </a:cubicBezTo>
                  <a:cubicBezTo>
                    <a:pt x="3471119" y="1655812"/>
                    <a:pt x="3216040" y="1584431"/>
                    <a:pt x="3088839" y="1638322"/>
                  </a:cubicBezTo>
                  <a:cubicBezTo>
                    <a:pt x="2961638" y="1692213"/>
                    <a:pt x="2939358" y="1615119"/>
                    <a:pt x="2806685" y="1638322"/>
                  </a:cubicBezTo>
                  <a:cubicBezTo>
                    <a:pt x="2674012" y="1661525"/>
                    <a:pt x="2314908" y="1592327"/>
                    <a:pt x="2132971" y="1638322"/>
                  </a:cubicBezTo>
                  <a:cubicBezTo>
                    <a:pt x="1951034" y="1684317"/>
                    <a:pt x="1533709" y="1556212"/>
                    <a:pt x="1361366" y="1638322"/>
                  </a:cubicBezTo>
                  <a:cubicBezTo>
                    <a:pt x="1189024" y="1720432"/>
                    <a:pt x="1115141" y="1593085"/>
                    <a:pt x="883433" y="1638322"/>
                  </a:cubicBezTo>
                  <a:cubicBezTo>
                    <a:pt x="651725" y="1683559"/>
                    <a:pt x="420952" y="1612003"/>
                    <a:pt x="273059" y="1638322"/>
                  </a:cubicBezTo>
                  <a:cubicBezTo>
                    <a:pt x="121691" y="1653132"/>
                    <a:pt x="-4366" y="1488414"/>
                    <a:pt x="0" y="1365263"/>
                  </a:cubicBezTo>
                  <a:cubicBezTo>
                    <a:pt x="-63537" y="1129567"/>
                    <a:pt x="37030" y="1026751"/>
                    <a:pt x="0" y="830083"/>
                  </a:cubicBezTo>
                  <a:cubicBezTo>
                    <a:pt x="-37030" y="633415"/>
                    <a:pt x="2881" y="542169"/>
                    <a:pt x="0" y="273059"/>
                  </a:cubicBezTo>
                  <a:close/>
                </a:path>
              </a:pathLst>
            </a:custGeom>
            <a:solidFill>
              <a:srgbClr val="FFC000">
                <a:alpha val="52000"/>
              </a:srgbClr>
            </a:solidFill>
            <a:ln w="31750">
              <a:solidFill>
                <a:srgbClr val="C00000"/>
              </a:solidFill>
              <a:extLst>
                <a:ext uri="{C807C97D-BFC1-408E-A445-0C87EB9F89A2}">
                  <ask:lineSketchStyleProps xmlns:ask="http://schemas.microsoft.com/office/drawing/2018/sketchyshapes" sd="657299846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Title 1">
                  <a:extLst>
                    <a:ext uri="{FF2B5EF4-FFF2-40B4-BE49-F238E27FC236}">
                      <a16:creationId xmlns:a16="http://schemas.microsoft.com/office/drawing/2014/main" id="{F78FCA9F-DF8E-B5A6-706B-0783C184162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403809" y="3183246"/>
                  <a:ext cx="7006138" cy="796333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sz="36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𝐢𝐦𝐩𝐞𝐫𝐟𝐞𝐜𝐭</m:t>
                            </m:r>
                          </m:sub>
                        </m:sSub>
                        <m:r>
                          <a:rPr lang="en-US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3600" b="1" dirty="0" smtClean="0">
                            <a:solidFill>
                              <a:schemeClr val="tx1"/>
                            </a:solidFill>
                            <a:latin typeface="Montserrat" panose="00000500000000000000" pitchFamily="2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</m:t>
                        </m:r>
                        <m:r>
                          <a:rPr lang="en-US" sz="36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lang="en-US" sz="3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sz="36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𝐩𝐞𝐫𝐟𝐞𝐜𝐭</m:t>
                            </m:r>
                          </m:sub>
                        </m:sSub>
                      </m:oMath>
                    </m:oMathPara>
                  </a14:m>
                  <a:endParaRPr lang="en-US" sz="3600" b="1" dirty="0">
                    <a:solidFill>
                      <a:schemeClr val="tx1"/>
                    </a:solidFill>
                    <a:latin typeface="Montserrat" panose="00000500000000000000" pitchFamily="2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5" name="Title 1">
                  <a:extLst>
                    <a:ext uri="{FF2B5EF4-FFF2-40B4-BE49-F238E27FC236}">
                      <a16:creationId xmlns:a16="http://schemas.microsoft.com/office/drawing/2014/main" id="{F78FCA9F-DF8E-B5A6-706B-0783C18416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3809" y="3183246"/>
                  <a:ext cx="7006138" cy="79633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B603A75-5C11-979E-0109-D42A1F8D3596}"/>
                </a:ext>
              </a:extLst>
            </p:cNvPr>
            <p:cNvSpPr txBox="1"/>
            <p:nvPr/>
          </p:nvSpPr>
          <p:spPr>
            <a:xfrm>
              <a:off x="1038725" y="2947724"/>
              <a:ext cx="5313948" cy="12464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500" b="1" dirty="0">
                  <a:solidFill>
                    <a:schemeClr val="accent2">
                      <a:lumMod val="50000"/>
                    </a:schemeClr>
                  </a:solidFill>
                  <a:latin typeface="Montserrat" panose="00000500000000000000" pitchFamily="2" charset="0"/>
                  <a:ea typeface="+mj-ea"/>
                  <a:cs typeface="Times New Roman" panose="02020603050405020304" pitchFamily="18" charset="0"/>
                </a:rPr>
                <a:t>Our Method:</a:t>
              </a:r>
            </a:p>
            <a:p>
              <a:pPr algn="ctr"/>
              <a:r>
                <a:rPr lang="en-US" sz="2500" b="1" dirty="0">
                  <a:latin typeface="Montserrat" panose="00000500000000000000" pitchFamily="2" charset="0"/>
                  <a:ea typeface="+mj-ea"/>
                  <a:cs typeface="Times New Roman" panose="02020603050405020304" pitchFamily="18" charset="0"/>
                </a:rPr>
                <a:t>Applicable to all beamforming types &amp; HW-agnostic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72784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roup 198">
            <a:extLst>
              <a:ext uri="{FF2B5EF4-FFF2-40B4-BE49-F238E27FC236}">
                <a16:creationId xmlns:a16="http://schemas.microsoft.com/office/drawing/2014/main" id="{51BA6F0A-F87C-890C-DB79-8974BC58FF04}"/>
              </a:ext>
            </a:extLst>
          </p:cNvPr>
          <p:cNvGrpSpPr/>
          <p:nvPr/>
        </p:nvGrpSpPr>
        <p:grpSpPr>
          <a:xfrm>
            <a:off x="5313656" y="465309"/>
            <a:ext cx="1564687" cy="1064919"/>
            <a:chOff x="5316555" y="1683114"/>
            <a:chExt cx="1564687" cy="1064919"/>
          </a:xfrm>
        </p:grpSpPr>
        <p:pic>
          <p:nvPicPr>
            <p:cNvPr id="200" name="Picture 199">
              <a:extLst>
                <a:ext uri="{FF2B5EF4-FFF2-40B4-BE49-F238E27FC236}">
                  <a16:creationId xmlns:a16="http://schemas.microsoft.com/office/drawing/2014/main" id="{CE7F57ED-8EC7-B1D5-3379-66B9C9A4FBB5}"/>
                </a:ext>
              </a:extLst>
            </p:cNvPr>
            <p:cNvPicPr/>
            <p:nvPr/>
          </p:nvPicPr>
          <p:blipFill>
            <a:blip r:embed="rId3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6555" y="1683114"/>
              <a:ext cx="1038147" cy="928775"/>
            </a:xfrm>
            <a:prstGeom prst="rect">
              <a:avLst/>
            </a:prstGeom>
          </p:spPr>
        </p:pic>
        <p:pic>
          <p:nvPicPr>
            <p:cNvPr id="201" name="Picture 200">
              <a:extLst>
                <a:ext uri="{FF2B5EF4-FFF2-40B4-BE49-F238E27FC236}">
                  <a16:creationId xmlns:a16="http://schemas.microsoft.com/office/drawing/2014/main" id="{D24B58E4-F750-7142-64A4-45B608E944DB}"/>
                </a:ext>
              </a:extLst>
            </p:cNvPr>
            <p:cNvPicPr/>
            <p:nvPr/>
          </p:nvPicPr>
          <p:blipFill>
            <a:blip r:embed="rId3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3625" y="1730741"/>
              <a:ext cx="1067617" cy="1017292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BEDB6BF-B9F2-12B3-7D2C-02F51AB8546A}"/>
              </a:ext>
            </a:extLst>
          </p:cNvPr>
          <p:cNvGrpSpPr/>
          <p:nvPr/>
        </p:nvGrpSpPr>
        <p:grpSpPr>
          <a:xfrm>
            <a:off x="1976264" y="1376290"/>
            <a:ext cx="2081065" cy="1964515"/>
            <a:chOff x="1337752" y="2173792"/>
            <a:chExt cx="2081065" cy="196451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8725448-C062-6710-B07D-194B4ED1A3BA}"/>
                </a:ext>
              </a:extLst>
            </p:cNvPr>
            <p:cNvGrpSpPr/>
            <p:nvPr/>
          </p:nvGrpSpPr>
          <p:grpSpPr>
            <a:xfrm>
              <a:off x="1337752" y="2298953"/>
              <a:ext cx="1621580" cy="1748379"/>
              <a:chOff x="2144518" y="1346283"/>
              <a:chExt cx="1621580" cy="1748379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49A3DFE2-1815-182D-3D69-B35E1FBB9F75}"/>
                  </a:ext>
                </a:extLst>
              </p:cNvPr>
              <p:cNvGrpSpPr/>
              <p:nvPr/>
            </p:nvGrpSpPr>
            <p:grpSpPr>
              <a:xfrm>
                <a:off x="2144518" y="1346283"/>
                <a:ext cx="1621580" cy="1748379"/>
                <a:chOff x="2144518" y="1346283"/>
                <a:chExt cx="1621580" cy="1748379"/>
              </a:xfrm>
            </p:grpSpPr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B26A8A1C-9C8B-EFA0-7551-47CB412508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006" y="1634142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0C964A18-D532-9B71-F30E-6FD05B21DD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498" y="2641374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57456D18-E468-A88F-5FF2-88E8B5878692}"/>
                    </a:ext>
                  </a:extLst>
                </p:cNvPr>
                <p:cNvSpPr/>
                <p:nvPr/>
              </p:nvSpPr>
              <p:spPr>
                <a:xfrm>
                  <a:off x="2144518" y="1346283"/>
                  <a:ext cx="1179487" cy="1748379"/>
                </a:xfrm>
                <a:prstGeom prst="rect">
                  <a:avLst/>
                </a:prstGeom>
                <a:solidFill>
                  <a:schemeClr val="bg2"/>
                </a:solidFill>
                <a:scene3d>
                  <a:camera prst="orthographicFront">
                    <a:rot lat="0" lon="0" rev="0"/>
                  </a:camera>
                  <a:lightRig rig="threePt" dir="t"/>
                </a:scene3d>
                <a:sp3d>
                  <a:bevelT w="38100"/>
                  <a:bevelB w="0"/>
                </a:sp3d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01EBF18-2BC9-7E11-5CBA-0B5D909263B3}"/>
                  </a:ext>
                </a:extLst>
              </p:cNvPr>
              <p:cNvSpPr txBox="1"/>
              <p:nvPr/>
            </p:nvSpPr>
            <p:spPr>
              <a:xfrm>
                <a:off x="2734261" y="1583501"/>
                <a:ext cx="622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Tx0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993675E-FAF4-0425-AEF3-A071009EAF58}"/>
                  </a:ext>
                </a:extLst>
              </p:cNvPr>
              <p:cNvSpPr txBox="1"/>
              <p:nvPr/>
            </p:nvSpPr>
            <p:spPr>
              <a:xfrm>
                <a:off x="2595002" y="2566903"/>
                <a:ext cx="7761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err="1"/>
                  <a:t>TxNt</a:t>
                </a:r>
                <a:endParaRPr lang="en-US" sz="2400" b="1" dirty="0"/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5B05C4F9-7FD0-5E1E-E5C9-7757A1BE362A}"/>
                  </a:ext>
                </a:extLst>
              </p:cNvPr>
              <p:cNvSpPr txBox="1"/>
              <p:nvPr/>
            </p:nvSpPr>
            <p:spPr>
              <a:xfrm rot="16200000">
                <a:off x="1582535" y="1972547"/>
                <a:ext cx="16616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Transmitter</a:t>
                </a:r>
                <a:endParaRPr lang="en-US" sz="2000" b="1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D3966A9-546D-7A9C-48CD-D36AD2E9F72C}"/>
                </a:ext>
              </a:extLst>
            </p:cNvPr>
            <p:cNvGrpSpPr/>
            <p:nvPr/>
          </p:nvGrpSpPr>
          <p:grpSpPr>
            <a:xfrm>
              <a:off x="2608647" y="2173792"/>
              <a:ext cx="810170" cy="1964515"/>
              <a:chOff x="6946600" y="2562539"/>
              <a:chExt cx="877824" cy="1964515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5379794B-499F-A9F1-89E5-D2126C9A10D7}"/>
                  </a:ext>
                </a:extLst>
              </p:cNvPr>
              <p:cNvSpPr/>
              <p:nvPr/>
            </p:nvSpPr>
            <p:spPr>
              <a:xfrm>
                <a:off x="6946600" y="2562539"/>
                <a:ext cx="877824" cy="1964515"/>
              </a:xfrm>
              <a:prstGeom prst="roundRect">
                <a:avLst>
                  <a:gd name="adj" fmla="val 407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4DAED24F-71E1-84D1-C57E-F3E9FC0B1817}"/>
                  </a:ext>
                </a:extLst>
              </p:cNvPr>
              <p:cNvGrpSpPr/>
              <p:nvPr/>
            </p:nvGrpSpPr>
            <p:grpSpPr>
              <a:xfrm>
                <a:off x="6973031" y="2621625"/>
                <a:ext cx="815260" cy="1885736"/>
                <a:chOff x="6973031" y="2621625"/>
                <a:chExt cx="815260" cy="1885736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36E11076-FA68-D1FC-CBBA-DCC2095D5BE9}"/>
                    </a:ext>
                  </a:extLst>
                </p:cNvPr>
                <p:cNvGrpSpPr/>
                <p:nvPr/>
              </p:nvGrpSpPr>
              <p:grpSpPr>
                <a:xfrm>
                  <a:off x="6973031" y="2621625"/>
                  <a:ext cx="151609" cy="1885736"/>
                  <a:chOff x="3437040" y="1367110"/>
                  <a:chExt cx="151609" cy="1885736"/>
                </a:xfrm>
              </p:grpSpPr>
              <p:grpSp>
                <p:nvGrpSpPr>
                  <p:cNvPr id="87" name="Group 86">
                    <a:extLst>
                      <a:ext uri="{FF2B5EF4-FFF2-40B4-BE49-F238E27FC236}">
                        <a16:creationId xmlns:a16="http://schemas.microsoft.com/office/drawing/2014/main" id="{A7B56178-32E3-2891-CB53-94A122430093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84904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09" name="Straight Connector 108">
                      <a:extLst>
                        <a:ext uri="{FF2B5EF4-FFF2-40B4-BE49-F238E27FC236}">
                          <a16:creationId xmlns:a16="http://schemas.microsoft.com/office/drawing/2014/main" id="{7132AA05-FE01-0F71-A910-5AD3424EC8D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0" name="Isosceles Triangle 109">
                      <a:extLst>
                        <a:ext uri="{FF2B5EF4-FFF2-40B4-BE49-F238E27FC236}">
                          <a16:creationId xmlns:a16="http://schemas.microsoft.com/office/drawing/2014/main" id="{B5D513CC-C593-E51D-6ED1-6E63BCE4EFC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88" name="Group 87">
                    <a:extLst>
                      <a:ext uri="{FF2B5EF4-FFF2-40B4-BE49-F238E27FC236}">
                        <a16:creationId xmlns:a16="http://schemas.microsoft.com/office/drawing/2014/main" id="{6822E2D0-1CA0-F3C2-A4AF-D6C9560275B3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208730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07" name="Straight Connector 106">
                      <a:extLst>
                        <a:ext uri="{FF2B5EF4-FFF2-40B4-BE49-F238E27FC236}">
                          <a16:creationId xmlns:a16="http://schemas.microsoft.com/office/drawing/2014/main" id="{16EAEB4A-6E90-80A5-D59B-2486AAFE84C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8" name="Isosceles Triangle 107">
                      <a:extLst>
                        <a:ext uri="{FF2B5EF4-FFF2-40B4-BE49-F238E27FC236}">
                          <a16:creationId xmlns:a16="http://schemas.microsoft.com/office/drawing/2014/main" id="{875D955D-B200-064C-86A2-77B02E7BCEF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89" name="Group 88">
                    <a:extLst>
                      <a:ext uri="{FF2B5EF4-FFF2-40B4-BE49-F238E27FC236}">
                        <a16:creationId xmlns:a16="http://schemas.microsoft.com/office/drawing/2014/main" id="{B08C8017-87F6-FB20-6392-312C120ADCCA}"/>
                      </a:ext>
                    </a:extLst>
                  </p:cNvPr>
                  <p:cNvGrpSpPr/>
                  <p:nvPr/>
                </p:nvGrpSpPr>
                <p:grpSpPr>
                  <a:xfrm>
                    <a:off x="3444013" y="232557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05" name="Straight Connector 104">
                      <a:extLst>
                        <a:ext uri="{FF2B5EF4-FFF2-40B4-BE49-F238E27FC236}">
                          <a16:creationId xmlns:a16="http://schemas.microsoft.com/office/drawing/2014/main" id="{69E7E8E6-2193-CE67-9506-7CAAFD23519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6" name="Isosceles Triangle 105">
                      <a:extLst>
                        <a:ext uri="{FF2B5EF4-FFF2-40B4-BE49-F238E27FC236}">
                          <a16:creationId xmlns:a16="http://schemas.microsoft.com/office/drawing/2014/main" id="{06CC605C-DA8D-DD78-9169-E0856CD209D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90" name="Group 89">
                    <a:extLst>
                      <a:ext uri="{FF2B5EF4-FFF2-40B4-BE49-F238E27FC236}">
                        <a16:creationId xmlns:a16="http://schemas.microsoft.com/office/drawing/2014/main" id="{DA95FBBF-51B9-6EC6-2E40-401DCFA3DC1A}"/>
                      </a:ext>
                    </a:extLst>
                  </p:cNvPr>
                  <p:cNvGrpSpPr/>
                  <p:nvPr/>
                </p:nvGrpSpPr>
                <p:grpSpPr>
                  <a:xfrm>
                    <a:off x="3440818" y="256383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03" name="Straight Connector 102">
                      <a:extLst>
                        <a:ext uri="{FF2B5EF4-FFF2-40B4-BE49-F238E27FC236}">
                          <a16:creationId xmlns:a16="http://schemas.microsoft.com/office/drawing/2014/main" id="{11D70B3B-2F67-594E-BAD8-C6538A86F5E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4" name="Isosceles Triangle 103">
                      <a:extLst>
                        <a:ext uri="{FF2B5EF4-FFF2-40B4-BE49-F238E27FC236}">
                          <a16:creationId xmlns:a16="http://schemas.microsoft.com/office/drawing/2014/main" id="{B5C10E78-1C54-1CD9-E3B1-D2D9ADD8F3B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91" name="Group 90">
                    <a:extLst>
                      <a:ext uri="{FF2B5EF4-FFF2-40B4-BE49-F238E27FC236}">
                        <a16:creationId xmlns:a16="http://schemas.microsoft.com/office/drawing/2014/main" id="{1C5606CD-796E-A7C5-CD3B-8526B54939CC}"/>
                      </a:ext>
                    </a:extLst>
                  </p:cNvPr>
                  <p:cNvGrpSpPr/>
                  <p:nvPr/>
                </p:nvGrpSpPr>
                <p:grpSpPr>
                  <a:xfrm>
                    <a:off x="3440235" y="2809471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101" name="Straight Connector 100">
                      <a:extLst>
                        <a:ext uri="{FF2B5EF4-FFF2-40B4-BE49-F238E27FC236}">
                          <a16:creationId xmlns:a16="http://schemas.microsoft.com/office/drawing/2014/main" id="{932DD209-65A7-0F3D-CBDE-323E9671B8D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2" name="Isosceles Triangle 101">
                      <a:extLst>
                        <a:ext uri="{FF2B5EF4-FFF2-40B4-BE49-F238E27FC236}">
                          <a16:creationId xmlns:a16="http://schemas.microsoft.com/office/drawing/2014/main" id="{15AFE30E-6DFD-69FC-AD41-A494F125D11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92" name="Group 91">
                    <a:extLst>
                      <a:ext uri="{FF2B5EF4-FFF2-40B4-BE49-F238E27FC236}">
                        <a16:creationId xmlns:a16="http://schemas.microsoft.com/office/drawing/2014/main" id="{BBE6A9AD-782D-DCDF-73DE-392D06375CFF}"/>
                      </a:ext>
                    </a:extLst>
                  </p:cNvPr>
                  <p:cNvGrpSpPr/>
                  <p:nvPr/>
                </p:nvGrpSpPr>
                <p:grpSpPr>
                  <a:xfrm>
                    <a:off x="3437040" y="3047736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99" name="Straight Connector 98">
                      <a:extLst>
                        <a:ext uri="{FF2B5EF4-FFF2-40B4-BE49-F238E27FC236}">
                          <a16:creationId xmlns:a16="http://schemas.microsoft.com/office/drawing/2014/main" id="{5B064012-8E25-33ED-236E-CE1A75710B2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0" name="Isosceles Triangle 99">
                      <a:extLst>
                        <a:ext uri="{FF2B5EF4-FFF2-40B4-BE49-F238E27FC236}">
                          <a16:creationId xmlns:a16="http://schemas.microsoft.com/office/drawing/2014/main" id="{ACF86B7A-4399-7E0A-38B4-97DEBC3C0BD5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93" name="Group 92">
                    <a:extLst>
                      <a:ext uri="{FF2B5EF4-FFF2-40B4-BE49-F238E27FC236}">
                        <a16:creationId xmlns:a16="http://schemas.microsoft.com/office/drawing/2014/main" id="{C0A34CEA-054C-BEC3-22C7-C070B746B89F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367110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97" name="Straight Connector 96">
                      <a:extLst>
                        <a:ext uri="{FF2B5EF4-FFF2-40B4-BE49-F238E27FC236}">
                          <a16:creationId xmlns:a16="http://schemas.microsoft.com/office/drawing/2014/main" id="{BE62A041-71DF-9082-8633-BD3C982DF11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8" name="Isosceles Triangle 97">
                      <a:extLst>
                        <a:ext uri="{FF2B5EF4-FFF2-40B4-BE49-F238E27FC236}">
                          <a16:creationId xmlns:a16="http://schemas.microsoft.com/office/drawing/2014/main" id="{CD491ACC-AA70-A3A1-CB9D-9F58143C658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94" name="Group 93">
                    <a:extLst>
                      <a:ext uri="{FF2B5EF4-FFF2-40B4-BE49-F238E27FC236}">
                        <a16:creationId xmlns:a16="http://schemas.microsoft.com/office/drawing/2014/main" id="{1E43914D-726A-BF8B-A24B-E72617FB9919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1605375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95" name="Straight Connector 94">
                      <a:extLst>
                        <a:ext uri="{FF2B5EF4-FFF2-40B4-BE49-F238E27FC236}">
                          <a16:creationId xmlns:a16="http://schemas.microsoft.com/office/drawing/2014/main" id="{A1172ED6-238D-419F-AA32-57BE534F0B3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6" name="Isosceles Triangle 95">
                      <a:extLst>
                        <a:ext uri="{FF2B5EF4-FFF2-40B4-BE49-F238E27FC236}">
                          <a16:creationId xmlns:a16="http://schemas.microsoft.com/office/drawing/2014/main" id="{2F26A6BA-A779-E6A2-39F7-38E313FD104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5CAE3CF5-C6E8-6AC3-77AF-23E9C6337751}"/>
                    </a:ext>
                  </a:extLst>
                </p:cNvPr>
                <p:cNvGrpSpPr/>
                <p:nvPr/>
              </p:nvGrpSpPr>
              <p:grpSpPr>
                <a:xfrm>
                  <a:off x="7200931" y="2621625"/>
                  <a:ext cx="151609" cy="1885736"/>
                  <a:chOff x="3437040" y="1367110"/>
                  <a:chExt cx="151609" cy="1885736"/>
                </a:xfrm>
              </p:grpSpPr>
              <p:grpSp>
                <p:nvGrpSpPr>
                  <p:cNvPr id="63" name="Group 62">
                    <a:extLst>
                      <a:ext uri="{FF2B5EF4-FFF2-40B4-BE49-F238E27FC236}">
                        <a16:creationId xmlns:a16="http://schemas.microsoft.com/office/drawing/2014/main" id="{6FF77888-5DCA-BE97-5863-E777D4736BAC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84904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85" name="Straight Connector 84">
                      <a:extLst>
                        <a:ext uri="{FF2B5EF4-FFF2-40B4-BE49-F238E27FC236}">
                          <a16:creationId xmlns:a16="http://schemas.microsoft.com/office/drawing/2014/main" id="{124713C3-68AA-7BAF-AAA8-C91FD2B994F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6" name="Isosceles Triangle 85">
                      <a:extLst>
                        <a:ext uri="{FF2B5EF4-FFF2-40B4-BE49-F238E27FC236}">
                          <a16:creationId xmlns:a16="http://schemas.microsoft.com/office/drawing/2014/main" id="{EE4432A4-4361-F682-9C17-A0A4D460007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64" name="Group 63">
                    <a:extLst>
                      <a:ext uri="{FF2B5EF4-FFF2-40B4-BE49-F238E27FC236}">
                        <a16:creationId xmlns:a16="http://schemas.microsoft.com/office/drawing/2014/main" id="{1A9754EA-A33D-DD5E-3F9B-07516A9BC9BC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208730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83" name="Straight Connector 82">
                      <a:extLst>
                        <a:ext uri="{FF2B5EF4-FFF2-40B4-BE49-F238E27FC236}">
                          <a16:creationId xmlns:a16="http://schemas.microsoft.com/office/drawing/2014/main" id="{8D1E4D4F-F3DD-47D9-ED54-D30115A5F8B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4" name="Isosceles Triangle 83">
                      <a:extLst>
                        <a:ext uri="{FF2B5EF4-FFF2-40B4-BE49-F238E27FC236}">
                          <a16:creationId xmlns:a16="http://schemas.microsoft.com/office/drawing/2014/main" id="{91758152-D5C7-C4D3-98F9-F70A806AF47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65" name="Group 64">
                    <a:extLst>
                      <a:ext uri="{FF2B5EF4-FFF2-40B4-BE49-F238E27FC236}">
                        <a16:creationId xmlns:a16="http://schemas.microsoft.com/office/drawing/2014/main" id="{0CB3E485-13A9-3A3F-FE91-ED5F7FE9B4B5}"/>
                      </a:ext>
                    </a:extLst>
                  </p:cNvPr>
                  <p:cNvGrpSpPr/>
                  <p:nvPr/>
                </p:nvGrpSpPr>
                <p:grpSpPr>
                  <a:xfrm>
                    <a:off x="3444013" y="232557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81" name="Straight Connector 80">
                      <a:extLst>
                        <a:ext uri="{FF2B5EF4-FFF2-40B4-BE49-F238E27FC236}">
                          <a16:creationId xmlns:a16="http://schemas.microsoft.com/office/drawing/2014/main" id="{E2439092-734A-9071-7B91-749F866B9C1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2" name="Isosceles Triangle 81">
                      <a:extLst>
                        <a:ext uri="{FF2B5EF4-FFF2-40B4-BE49-F238E27FC236}">
                          <a16:creationId xmlns:a16="http://schemas.microsoft.com/office/drawing/2014/main" id="{C6F819BB-E8AD-4CCB-BBA8-B25CFDA7613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66" name="Group 65">
                    <a:extLst>
                      <a:ext uri="{FF2B5EF4-FFF2-40B4-BE49-F238E27FC236}">
                        <a16:creationId xmlns:a16="http://schemas.microsoft.com/office/drawing/2014/main" id="{AF8D0668-DF71-FF00-BB0C-C2D61D4C7288}"/>
                      </a:ext>
                    </a:extLst>
                  </p:cNvPr>
                  <p:cNvGrpSpPr/>
                  <p:nvPr/>
                </p:nvGrpSpPr>
                <p:grpSpPr>
                  <a:xfrm>
                    <a:off x="3440818" y="256383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79" name="Straight Connector 78">
                      <a:extLst>
                        <a:ext uri="{FF2B5EF4-FFF2-40B4-BE49-F238E27FC236}">
                          <a16:creationId xmlns:a16="http://schemas.microsoft.com/office/drawing/2014/main" id="{4BDA59A6-3BF5-59FA-934A-E7C1E8D79FC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0" name="Isosceles Triangle 79">
                      <a:extLst>
                        <a:ext uri="{FF2B5EF4-FFF2-40B4-BE49-F238E27FC236}">
                          <a16:creationId xmlns:a16="http://schemas.microsoft.com/office/drawing/2014/main" id="{7D21F08C-C2C9-73F9-D1A8-8F8A05CBCA4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67" name="Group 66">
                    <a:extLst>
                      <a:ext uri="{FF2B5EF4-FFF2-40B4-BE49-F238E27FC236}">
                        <a16:creationId xmlns:a16="http://schemas.microsoft.com/office/drawing/2014/main" id="{520EE33F-7BC7-3C61-84A6-13A5A96D9052}"/>
                      </a:ext>
                    </a:extLst>
                  </p:cNvPr>
                  <p:cNvGrpSpPr/>
                  <p:nvPr/>
                </p:nvGrpSpPr>
                <p:grpSpPr>
                  <a:xfrm>
                    <a:off x="3440235" y="2809471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77" name="Straight Connector 76">
                      <a:extLst>
                        <a:ext uri="{FF2B5EF4-FFF2-40B4-BE49-F238E27FC236}">
                          <a16:creationId xmlns:a16="http://schemas.microsoft.com/office/drawing/2014/main" id="{85008C2D-B51C-2A99-C486-67C94FFF26C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8" name="Isosceles Triangle 77">
                      <a:extLst>
                        <a:ext uri="{FF2B5EF4-FFF2-40B4-BE49-F238E27FC236}">
                          <a16:creationId xmlns:a16="http://schemas.microsoft.com/office/drawing/2014/main" id="{590E0799-8105-E5AF-3DD2-EFDD113EBFE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9A537922-C071-00B9-CCB8-D64711594227}"/>
                      </a:ext>
                    </a:extLst>
                  </p:cNvPr>
                  <p:cNvGrpSpPr/>
                  <p:nvPr/>
                </p:nvGrpSpPr>
                <p:grpSpPr>
                  <a:xfrm>
                    <a:off x="3437040" y="3047736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75" name="Straight Connector 74">
                      <a:extLst>
                        <a:ext uri="{FF2B5EF4-FFF2-40B4-BE49-F238E27FC236}">
                          <a16:creationId xmlns:a16="http://schemas.microsoft.com/office/drawing/2014/main" id="{41A5FC46-A0BC-51EC-F33F-BAA2B5069B7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6" name="Isosceles Triangle 75">
                      <a:extLst>
                        <a:ext uri="{FF2B5EF4-FFF2-40B4-BE49-F238E27FC236}">
                          <a16:creationId xmlns:a16="http://schemas.microsoft.com/office/drawing/2014/main" id="{B27DB73D-927C-C82C-B509-50519B09EE7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92C6A401-3839-FD5A-69FE-616B3FDF3D38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367110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73" name="Straight Connector 72">
                      <a:extLst>
                        <a:ext uri="{FF2B5EF4-FFF2-40B4-BE49-F238E27FC236}">
                          <a16:creationId xmlns:a16="http://schemas.microsoft.com/office/drawing/2014/main" id="{31546CAE-4920-5090-53CB-BE7396CDE55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4" name="Isosceles Triangle 73">
                      <a:extLst>
                        <a:ext uri="{FF2B5EF4-FFF2-40B4-BE49-F238E27FC236}">
                          <a16:creationId xmlns:a16="http://schemas.microsoft.com/office/drawing/2014/main" id="{8DFA50FA-8C3A-A973-A803-6983F90E707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67E906EE-8555-42CA-E501-814BB7EE0C09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1605375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71" name="Straight Connector 70">
                      <a:extLst>
                        <a:ext uri="{FF2B5EF4-FFF2-40B4-BE49-F238E27FC236}">
                          <a16:creationId xmlns:a16="http://schemas.microsoft.com/office/drawing/2014/main" id="{40DC8272-D9DF-3318-D435-7DE9369A10C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2" name="Isosceles Triangle 71">
                      <a:extLst>
                        <a:ext uri="{FF2B5EF4-FFF2-40B4-BE49-F238E27FC236}">
                          <a16:creationId xmlns:a16="http://schemas.microsoft.com/office/drawing/2014/main" id="{B09089E9-C0C3-E877-035D-9B61B81A237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F8ACA302-DC3F-C91D-9E29-FE2EDED6A59A}"/>
                    </a:ext>
                  </a:extLst>
                </p:cNvPr>
                <p:cNvGrpSpPr/>
                <p:nvPr/>
              </p:nvGrpSpPr>
              <p:grpSpPr>
                <a:xfrm>
                  <a:off x="7423627" y="2621625"/>
                  <a:ext cx="151609" cy="1885736"/>
                  <a:chOff x="3437040" y="1367110"/>
                  <a:chExt cx="151609" cy="1885736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D8D2F8F9-4C52-6A74-6275-078C2EB488B1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84904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61" name="Straight Connector 60">
                      <a:extLst>
                        <a:ext uri="{FF2B5EF4-FFF2-40B4-BE49-F238E27FC236}">
                          <a16:creationId xmlns:a16="http://schemas.microsoft.com/office/drawing/2014/main" id="{15B58829-C772-A861-6DEB-76001CFBD1A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2" name="Isosceles Triangle 61">
                      <a:extLst>
                        <a:ext uri="{FF2B5EF4-FFF2-40B4-BE49-F238E27FC236}">
                          <a16:creationId xmlns:a16="http://schemas.microsoft.com/office/drawing/2014/main" id="{3765082D-0BDD-FEF7-074F-D62041353B1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40" name="Group 39">
                    <a:extLst>
                      <a:ext uri="{FF2B5EF4-FFF2-40B4-BE49-F238E27FC236}">
                        <a16:creationId xmlns:a16="http://schemas.microsoft.com/office/drawing/2014/main" id="{93D0DC99-F3B7-1B23-73AC-A8E40CE0A420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208730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59" name="Straight Connector 58">
                      <a:extLst>
                        <a:ext uri="{FF2B5EF4-FFF2-40B4-BE49-F238E27FC236}">
                          <a16:creationId xmlns:a16="http://schemas.microsoft.com/office/drawing/2014/main" id="{4C0C28CA-887E-1563-397E-1FA69162D5A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0" name="Isosceles Triangle 59">
                      <a:extLst>
                        <a:ext uri="{FF2B5EF4-FFF2-40B4-BE49-F238E27FC236}">
                          <a16:creationId xmlns:a16="http://schemas.microsoft.com/office/drawing/2014/main" id="{EFD24A46-8899-CDAC-F686-27618C49D46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18C935E8-4E39-A4B5-CE04-2242C2CC962B}"/>
                      </a:ext>
                    </a:extLst>
                  </p:cNvPr>
                  <p:cNvGrpSpPr/>
                  <p:nvPr/>
                </p:nvGrpSpPr>
                <p:grpSpPr>
                  <a:xfrm>
                    <a:off x="3444013" y="232557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57" name="Straight Connector 56">
                      <a:extLst>
                        <a:ext uri="{FF2B5EF4-FFF2-40B4-BE49-F238E27FC236}">
                          <a16:creationId xmlns:a16="http://schemas.microsoft.com/office/drawing/2014/main" id="{E93D700F-FA41-F9FD-2286-842E2EEF9F7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8" name="Isosceles Triangle 57">
                      <a:extLst>
                        <a:ext uri="{FF2B5EF4-FFF2-40B4-BE49-F238E27FC236}">
                          <a16:creationId xmlns:a16="http://schemas.microsoft.com/office/drawing/2014/main" id="{4F34F048-A506-3E28-1215-7D2E04ADE54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5EEDBBBD-DCFA-F71C-1EE4-B776650486C5}"/>
                      </a:ext>
                    </a:extLst>
                  </p:cNvPr>
                  <p:cNvGrpSpPr/>
                  <p:nvPr/>
                </p:nvGrpSpPr>
                <p:grpSpPr>
                  <a:xfrm>
                    <a:off x="3440818" y="256383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55" name="Straight Connector 54">
                      <a:extLst>
                        <a:ext uri="{FF2B5EF4-FFF2-40B4-BE49-F238E27FC236}">
                          <a16:creationId xmlns:a16="http://schemas.microsoft.com/office/drawing/2014/main" id="{6E6A875C-17BE-9717-0E83-24305343744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6" name="Isosceles Triangle 55">
                      <a:extLst>
                        <a:ext uri="{FF2B5EF4-FFF2-40B4-BE49-F238E27FC236}">
                          <a16:creationId xmlns:a16="http://schemas.microsoft.com/office/drawing/2014/main" id="{92098C2A-497F-6DBB-1436-EE6CAF8F9EA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8D1BF472-AC5B-5321-5059-B28DC7DF4A82}"/>
                      </a:ext>
                    </a:extLst>
                  </p:cNvPr>
                  <p:cNvGrpSpPr/>
                  <p:nvPr/>
                </p:nvGrpSpPr>
                <p:grpSpPr>
                  <a:xfrm>
                    <a:off x="3440235" y="2809471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53" name="Straight Connector 52">
                      <a:extLst>
                        <a:ext uri="{FF2B5EF4-FFF2-40B4-BE49-F238E27FC236}">
                          <a16:creationId xmlns:a16="http://schemas.microsoft.com/office/drawing/2014/main" id="{36A68F1B-C711-DFFE-20A2-EC0020AEFD7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4" name="Isosceles Triangle 53">
                      <a:extLst>
                        <a:ext uri="{FF2B5EF4-FFF2-40B4-BE49-F238E27FC236}">
                          <a16:creationId xmlns:a16="http://schemas.microsoft.com/office/drawing/2014/main" id="{816ABA31-AA69-068F-57D1-5FEF49CA547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44" name="Group 43">
                    <a:extLst>
                      <a:ext uri="{FF2B5EF4-FFF2-40B4-BE49-F238E27FC236}">
                        <a16:creationId xmlns:a16="http://schemas.microsoft.com/office/drawing/2014/main" id="{86A7C210-D5DE-F206-7375-76A2D4DD0E07}"/>
                      </a:ext>
                    </a:extLst>
                  </p:cNvPr>
                  <p:cNvGrpSpPr/>
                  <p:nvPr/>
                </p:nvGrpSpPr>
                <p:grpSpPr>
                  <a:xfrm>
                    <a:off x="3437040" y="3047736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51" name="Straight Connector 50">
                      <a:extLst>
                        <a:ext uri="{FF2B5EF4-FFF2-40B4-BE49-F238E27FC236}">
                          <a16:creationId xmlns:a16="http://schemas.microsoft.com/office/drawing/2014/main" id="{631D232D-4F62-6CE8-AA68-B77E3B6BBB6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2" name="Isosceles Triangle 51">
                      <a:extLst>
                        <a:ext uri="{FF2B5EF4-FFF2-40B4-BE49-F238E27FC236}">
                          <a16:creationId xmlns:a16="http://schemas.microsoft.com/office/drawing/2014/main" id="{4B95A301-CCDB-718C-C5FD-340B40D7BCF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426A195D-C110-465C-F780-959E57573C02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367110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49" name="Straight Connector 48">
                      <a:extLst>
                        <a:ext uri="{FF2B5EF4-FFF2-40B4-BE49-F238E27FC236}">
                          <a16:creationId xmlns:a16="http://schemas.microsoft.com/office/drawing/2014/main" id="{B8DAD5B6-D2E0-3CC6-B410-478ECFA51CD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0" name="Isosceles Triangle 49">
                      <a:extLst>
                        <a:ext uri="{FF2B5EF4-FFF2-40B4-BE49-F238E27FC236}">
                          <a16:creationId xmlns:a16="http://schemas.microsoft.com/office/drawing/2014/main" id="{9CC150A5-67D2-162E-8CC2-F7DB6A7B16F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78C25B21-72A7-911D-8142-9B0F2AE12394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1605375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47" name="Straight Connector 46">
                      <a:extLst>
                        <a:ext uri="{FF2B5EF4-FFF2-40B4-BE49-F238E27FC236}">
                          <a16:creationId xmlns:a16="http://schemas.microsoft.com/office/drawing/2014/main" id="{36FA37F7-7C9A-E388-4D11-4EE50932CF5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8" name="Isosceles Triangle 47">
                      <a:extLst>
                        <a:ext uri="{FF2B5EF4-FFF2-40B4-BE49-F238E27FC236}">
                          <a16:creationId xmlns:a16="http://schemas.microsoft.com/office/drawing/2014/main" id="{D3A2EBA5-88AB-6202-6EAC-2953634ADCE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57DCF781-D8AA-9E0D-2543-15A4F5E6E897}"/>
                    </a:ext>
                  </a:extLst>
                </p:cNvPr>
                <p:cNvGrpSpPr/>
                <p:nvPr/>
              </p:nvGrpSpPr>
              <p:grpSpPr>
                <a:xfrm>
                  <a:off x="7636682" y="2621625"/>
                  <a:ext cx="151609" cy="1885736"/>
                  <a:chOff x="3437040" y="1367110"/>
                  <a:chExt cx="151609" cy="1885736"/>
                </a:xfrm>
              </p:grpSpPr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F083B58D-8BF3-BCB2-2837-7FAD58EF0F02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84904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37" name="Straight Connector 36">
                      <a:extLst>
                        <a:ext uri="{FF2B5EF4-FFF2-40B4-BE49-F238E27FC236}">
                          <a16:creationId xmlns:a16="http://schemas.microsoft.com/office/drawing/2014/main" id="{0FEC9F8F-7B35-B3D8-54DA-6BAF89301F4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8" name="Isosceles Triangle 37">
                      <a:extLst>
                        <a:ext uri="{FF2B5EF4-FFF2-40B4-BE49-F238E27FC236}">
                          <a16:creationId xmlns:a16="http://schemas.microsoft.com/office/drawing/2014/main" id="{0D21630D-7286-439D-49B1-D54DE140C84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17B6E1AF-C14F-18ED-B097-628F90BCFF4B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208730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35" name="Straight Connector 34">
                      <a:extLst>
                        <a:ext uri="{FF2B5EF4-FFF2-40B4-BE49-F238E27FC236}">
                          <a16:creationId xmlns:a16="http://schemas.microsoft.com/office/drawing/2014/main" id="{063F3825-EF63-66F0-9CC6-C5CFDA36C32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6" name="Isosceles Triangle 35">
                      <a:extLst>
                        <a:ext uri="{FF2B5EF4-FFF2-40B4-BE49-F238E27FC236}">
                          <a16:creationId xmlns:a16="http://schemas.microsoft.com/office/drawing/2014/main" id="{4757D8E6-EFE4-6207-0FB5-AC7A2C3831F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C950B2D9-98BC-500C-CDCE-C9AD7A3F26A4}"/>
                      </a:ext>
                    </a:extLst>
                  </p:cNvPr>
                  <p:cNvGrpSpPr/>
                  <p:nvPr/>
                </p:nvGrpSpPr>
                <p:grpSpPr>
                  <a:xfrm>
                    <a:off x="3444013" y="232557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33" name="Straight Connector 32">
                      <a:extLst>
                        <a:ext uri="{FF2B5EF4-FFF2-40B4-BE49-F238E27FC236}">
                          <a16:creationId xmlns:a16="http://schemas.microsoft.com/office/drawing/2014/main" id="{36C8AE85-67FB-EA47-E796-76B4D8CBA56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4" name="Isosceles Triangle 33">
                      <a:extLst>
                        <a:ext uri="{FF2B5EF4-FFF2-40B4-BE49-F238E27FC236}">
                          <a16:creationId xmlns:a16="http://schemas.microsoft.com/office/drawing/2014/main" id="{E9C23895-BE86-195B-75CB-7D981638EF4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196EEB1D-15BC-69A1-8A45-D04E54D2E7D6}"/>
                      </a:ext>
                    </a:extLst>
                  </p:cNvPr>
                  <p:cNvGrpSpPr/>
                  <p:nvPr/>
                </p:nvGrpSpPr>
                <p:grpSpPr>
                  <a:xfrm>
                    <a:off x="3440818" y="256383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31" name="Straight Connector 30">
                      <a:extLst>
                        <a:ext uri="{FF2B5EF4-FFF2-40B4-BE49-F238E27FC236}">
                          <a16:creationId xmlns:a16="http://schemas.microsoft.com/office/drawing/2014/main" id="{A0858B15-9121-A315-E127-41E9999ACA1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2" name="Isosceles Triangle 31">
                      <a:extLst>
                        <a:ext uri="{FF2B5EF4-FFF2-40B4-BE49-F238E27FC236}">
                          <a16:creationId xmlns:a16="http://schemas.microsoft.com/office/drawing/2014/main" id="{2E65BAF2-97F9-C8F2-6290-07467C6AF01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2927DBCA-2B28-FB36-6B27-2D3048EBD6F3}"/>
                      </a:ext>
                    </a:extLst>
                  </p:cNvPr>
                  <p:cNvGrpSpPr/>
                  <p:nvPr/>
                </p:nvGrpSpPr>
                <p:grpSpPr>
                  <a:xfrm>
                    <a:off x="3440235" y="2809471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9" name="Straight Connector 28">
                      <a:extLst>
                        <a:ext uri="{FF2B5EF4-FFF2-40B4-BE49-F238E27FC236}">
                          <a16:creationId xmlns:a16="http://schemas.microsoft.com/office/drawing/2014/main" id="{6D0DE14E-2C0E-08B1-4CCC-EBF680724F6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Isosceles Triangle 29">
                      <a:extLst>
                        <a:ext uri="{FF2B5EF4-FFF2-40B4-BE49-F238E27FC236}">
                          <a16:creationId xmlns:a16="http://schemas.microsoft.com/office/drawing/2014/main" id="{55378422-547E-64CA-A126-1F177C49F59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9A60F14D-815D-1276-BD5E-39F7BBE428C7}"/>
                      </a:ext>
                    </a:extLst>
                  </p:cNvPr>
                  <p:cNvGrpSpPr/>
                  <p:nvPr/>
                </p:nvGrpSpPr>
                <p:grpSpPr>
                  <a:xfrm>
                    <a:off x="3437040" y="3047736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7" name="Straight Connector 26">
                      <a:extLst>
                        <a:ext uri="{FF2B5EF4-FFF2-40B4-BE49-F238E27FC236}">
                          <a16:creationId xmlns:a16="http://schemas.microsoft.com/office/drawing/2014/main" id="{2D65B206-4F5A-C725-D194-2ECE7BA4DCC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8" name="Isosceles Triangle 27">
                      <a:extLst>
                        <a:ext uri="{FF2B5EF4-FFF2-40B4-BE49-F238E27FC236}">
                          <a16:creationId xmlns:a16="http://schemas.microsoft.com/office/drawing/2014/main" id="{F2C7CECC-EB05-4BEE-35AF-424BE13FBCB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937D3F60-F2A9-8ACE-8F25-3C0C08BA6844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367110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5" name="Straight Connector 24">
                      <a:extLst>
                        <a:ext uri="{FF2B5EF4-FFF2-40B4-BE49-F238E27FC236}">
                          <a16:creationId xmlns:a16="http://schemas.microsoft.com/office/drawing/2014/main" id="{BE82AE1A-8139-BB86-5786-72BBEA9FDE0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Isosceles Triangle 25">
                      <a:extLst>
                        <a:ext uri="{FF2B5EF4-FFF2-40B4-BE49-F238E27FC236}">
                          <a16:creationId xmlns:a16="http://schemas.microsoft.com/office/drawing/2014/main" id="{2FC0B141-A3B1-15FD-7F1C-BBC32F166B5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D86262EC-4C0D-00D3-9C0E-630B4D1B1712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1605375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3" name="Straight Connector 22">
                      <a:extLst>
                        <a:ext uri="{FF2B5EF4-FFF2-40B4-BE49-F238E27FC236}">
                          <a16:creationId xmlns:a16="http://schemas.microsoft.com/office/drawing/2014/main" id="{B7A0C9CB-72D2-ED32-4865-66D70D05F98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4" name="Isosceles Triangle 23">
                      <a:extLst>
                        <a:ext uri="{FF2B5EF4-FFF2-40B4-BE49-F238E27FC236}">
                          <a16:creationId xmlns:a16="http://schemas.microsoft.com/office/drawing/2014/main" id="{F8E51B09-5449-74E2-FFCC-749B7325707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</p:grpSp>
        </p:grp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FC10DD9-6B6C-1FDB-1B1B-9447B8AF6E0B}"/>
              </a:ext>
            </a:extLst>
          </p:cNvPr>
          <p:cNvGrpSpPr/>
          <p:nvPr/>
        </p:nvGrpSpPr>
        <p:grpSpPr>
          <a:xfrm>
            <a:off x="8052793" y="1592316"/>
            <a:ext cx="1607586" cy="1435683"/>
            <a:chOff x="9172339" y="2443451"/>
            <a:chExt cx="1607586" cy="1435683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1C40369D-7C4B-E7BE-EC78-8806EF4CFA31}"/>
                </a:ext>
              </a:extLst>
            </p:cNvPr>
            <p:cNvGrpSpPr/>
            <p:nvPr/>
          </p:nvGrpSpPr>
          <p:grpSpPr>
            <a:xfrm>
              <a:off x="9234245" y="2443451"/>
              <a:ext cx="1545680" cy="1435683"/>
              <a:chOff x="6462805" y="1533009"/>
              <a:chExt cx="1545680" cy="1435683"/>
            </a:xfrm>
          </p:grpSpPr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C8BF17CE-2FF3-CB1E-158B-3342A637A6FC}"/>
                  </a:ext>
                </a:extLst>
              </p:cNvPr>
              <p:cNvGrpSpPr/>
              <p:nvPr/>
            </p:nvGrpSpPr>
            <p:grpSpPr>
              <a:xfrm flipH="1">
                <a:off x="6462805" y="1533009"/>
                <a:ext cx="1529489" cy="1435683"/>
                <a:chOff x="2236609" y="1535991"/>
                <a:chExt cx="1529489" cy="1435683"/>
              </a:xfrm>
            </p:grpSpPr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2247DF99-C9C8-54FB-ADC8-8429A65A3E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006" y="1634142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F7DFAF21-2AEC-36EB-3983-DC2346C8FC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498" y="2641374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F1EF7D8F-36EA-8407-F45D-6B6BF13A1ACA}"/>
                    </a:ext>
                  </a:extLst>
                </p:cNvPr>
                <p:cNvSpPr/>
                <p:nvPr/>
              </p:nvSpPr>
              <p:spPr>
                <a:xfrm>
                  <a:off x="2236609" y="1535991"/>
                  <a:ext cx="1087396" cy="1435683"/>
                </a:xfrm>
                <a:prstGeom prst="rect">
                  <a:avLst/>
                </a:prstGeom>
                <a:solidFill>
                  <a:schemeClr val="bg2"/>
                </a:solidFill>
                <a:scene3d>
                  <a:camera prst="orthographicFront">
                    <a:rot lat="0" lon="0" rev="0"/>
                  </a:camera>
                  <a:lightRig rig="threePt" dir="t"/>
                </a:scene3d>
                <a:sp3d>
                  <a:bevelT w="38100"/>
                  <a:bevelB w="0"/>
                </a:sp3d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AB3C263A-E741-1EA9-82FC-BEACDFC33780}"/>
                  </a:ext>
                </a:extLst>
              </p:cNvPr>
              <p:cNvSpPr txBox="1"/>
              <p:nvPr/>
            </p:nvSpPr>
            <p:spPr>
              <a:xfrm>
                <a:off x="6898190" y="1541398"/>
                <a:ext cx="5373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Rx0</a:t>
                </a: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19AC5AD5-3C59-2B8E-A811-7CC675CB521F}"/>
                  </a:ext>
                </a:extLst>
              </p:cNvPr>
              <p:cNvSpPr txBox="1"/>
              <p:nvPr/>
            </p:nvSpPr>
            <p:spPr>
              <a:xfrm>
                <a:off x="6901544" y="2524800"/>
                <a:ext cx="7713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RxNr1</a:t>
                </a: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0A4EF023-CE10-1473-F55F-F34353ECD6D9}"/>
                  </a:ext>
                </a:extLst>
              </p:cNvPr>
              <p:cNvSpPr txBox="1"/>
              <p:nvPr/>
            </p:nvSpPr>
            <p:spPr>
              <a:xfrm rot="5400000" flipH="1">
                <a:off x="7166940" y="2001172"/>
                <a:ext cx="128298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/>
                  <a:t>Receiver 1</a:t>
                </a:r>
                <a:endParaRPr lang="en-US" b="1" dirty="0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43CB2FC-42B9-874A-DAB5-A81209A32B8A}"/>
                </a:ext>
              </a:extLst>
            </p:cNvPr>
            <p:cNvGrpSpPr/>
            <p:nvPr/>
          </p:nvGrpSpPr>
          <p:grpSpPr>
            <a:xfrm>
              <a:off x="9172339" y="2723777"/>
              <a:ext cx="418612" cy="1072065"/>
              <a:chOff x="7357672" y="3140641"/>
              <a:chExt cx="453570" cy="1072065"/>
            </a:xfrm>
          </p:grpSpPr>
          <p:sp>
            <p:nvSpPr>
              <p:cNvPr id="121" name="Rectangle: Rounded Corners 120">
                <a:extLst>
                  <a:ext uri="{FF2B5EF4-FFF2-40B4-BE49-F238E27FC236}">
                    <a16:creationId xmlns:a16="http://schemas.microsoft.com/office/drawing/2014/main" id="{4A26BAE5-FFE7-EBBF-4C25-7F86E1A3EDFC}"/>
                  </a:ext>
                </a:extLst>
              </p:cNvPr>
              <p:cNvSpPr/>
              <p:nvPr/>
            </p:nvSpPr>
            <p:spPr>
              <a:xfrm>
                <a:off x="7357672" y="3140641"/>
                <a:ext cx="453570" cy="1072065"/>
              </a:xfrm>
              <a:prstGeom prst="roundRect">
                <a:avLst>
                  <a:gd name="adj" fmla="val 407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083E9C0D-BEBD-E582-4CC5-5D9B659650AD}"/>
                  </a:ext>
                </a:extLst>
              </p:cNvPr>
              <p:cNvGrpSpPr/>
              <p:nvPr/>
            </p:nvGrpSpPr>
            <p:grpSpPr>
              <a:xfrm>
                <a:off x="7404006" y="3222600"/>
                <a:ext cx="367424" cy="925278"/>
                <a:chOff x="7404006" y="3222600"/>
                <a:chExt cx="367424" cy="925278"/>
              </a:xfrm>
            </p:grpSpPr>
            <p:grpSp>
              <p:nvGrpSpPr>
                <p:cNvPr id="123" name="Group 122">
                  <a:extLst>
                    <a:ext uri="{FF2B5EF4-FFF2-40B4-BE49-F238E27FC236}">
                      <a16:creationId xmlns:a16="http://schemas.microsoft.com/office/drawing/2014/main" id="{14B90289-AFD1-202D-D59F-71B6A7736161}"/>
                    </a:ext>
                  </a:extLst>
                </p:cNvPr>
                <p:cNvGrpSpPr/>
                <p:nvPr/>
              </p:nvGrpSpPr>
              <p:grpSpPr>
                <a:xfrm>
                  <a:off x="7404006" y="3222628"/>
                  <a:ext cx="139529" cy="925250"/>
                  <a:chOff x="3868015" y="1968113"/>
                  <a:chExt cx="139529" cy="925250"/>
                </a:xfrm>
              </p:grpSpPr>
              <p:grpSp>
                <p:nvGrpSpPr>
                  <p:cNvPr id="137" name="Group 136">
                    <a:extLst>
                      <a:ext uri="{FF2B5EF4-FFF2-40B4-BE49-F238E27FC236}">
                        <a16:creationId xmlns:a16="http://schemas.microsoft.com/office/drawing/2014/main" id="{E0D9A283-EF91-3364-DCC4-2AF10FD421D1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12" y="2450046"/>
                    <a:ext cx="136332" cy="205052"/>
                    <a:chOff x="8404700" y="3036737"/>
                    <a:chExt cx="81280" cy="125693"/>
                  </a:xfrm>
                </p:grpSpPr>
                <p:cxnSp>
                  <p:nvCxnSpPr>
                    <p:cNvPr id="147" name="Straight Connector 146">
                      <a:extLst>
                        <a:ext uri="{FF2B5EF4-FFF2-40B4-BE49-F238E27FC236}">
                          <a16:creationId xmlns:a16="http://schemas.microsoft.com/office/drawing/2014/main" id="{5EBF3636-39F1-E633-9771-AB5CAD2CD36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3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8" name="Isosceles Triangle 147">
                      <a:extLst>
                        <a:ext uri="{FF2B5EF4-FFF2-40B4-BE49-F238E27FC236}">
                          <a16:creationId xmlns:a16="http://schemas.microsoft.com/office/drawing/2014/main" id="{9C742EAB-2BB8-078E-E59F-A17B53FD835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0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38" name="Group 137">
                    <a:extLst>
                      <a:ext uri="{FF2B5EF4-FFF2-40B4-BE49-F238E27FC236}">
                        <a16:creationId xmlns:a16="http://schemas.microsoft.com/office/drawing/2014/main" id="{1927D309-EF93-9F67-DCD0-8625D25C7D7D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15" y="2688311"/>
                    <a:ext cx="136332" cy="205052"/>
                    <a:chOff x="8404699" y="3036737"/>
                    <a:chExt cx="81280" cy="125693"/>
                  </a:xfrm>
                </p:grpSpPr>
                <p:cxnSp>
                  <p:nvCxnSpPr>
                    <p:cNvPr id="145" name="Straight Connector 144">
                      <a:extLst>
                        <a:ext uri="{FF2B5EF4-FFF2-40B4-BE49-F238E27FC236}">
                          <a16:creationId xmlns:a16="http://schemas.microsoft.com/office/drawing/2014/main" id="{112D6BD3-0810-D614-CFC8-3393E8B231A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6" name="Isosceles Triangle 145">
                      <a:extLst>
                        <a:ext uri="{FF2B5EF4-FFF2-40B4-BE49-F238E27FC236}">
                          <a16:creationId xmlns:a16="http://schemas.microsoft.com/office/drawing/2014/main" id="{156E782B-6757-18D1-25EB-57DFA159508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9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39" name="Group 138">
                    <a:extLst>
                      <a:ext uri="{FF2B5EF4-FFF2-40B4-BE49-F238E27FC236}">
                        <a16:creationId xmlns:a16="http://schemas.microsoft.com/office/drawing/2014/main" id="{DAD55BDF-23A7-607B-35E6-F5165BF8B97E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12" y="1968113"/>
                    <a:ext cx="136332" cy="205052"/>
                    <a:chOff x="8404700" y="3036737"/>
                    <a:chExt cx="81280" cy="125693"/>
                  </a:xfrm>
                </p:grpSpPr>
                <p:cxnSp>
                  <p:nvCxnSpPr>
                    <p:cNvPr id="143" name="Straight Connector 142">
                      <a:extLst>
                        <a:ext uri="{FF2B5EF4-FFF2-40B4-BE49-F238E27FC236}">
                          <a16:creationId xmlns:a16="http://schemas.microsoft.com/office/drawing/2014/main" id="{AE409A9E-737C-7D7C-3EB5-A63009871F9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06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4" name="Isosceles Triangle 143">
                      <a:extLst>
                        <a:ext uri="{FF2B5EF4-FFF2-40B4-BE49-F238E27FC236}">
                          <a16:creationId xmlns:a16="http://schemas.microsoft.com/office/drawing/2014/main" id="{26C784C2-5406-89AC-B859-2F6DBA4F729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0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40" name="Group 139">
                    <a:extLst>
                      <a:ext uri="{FF2B5EF4-FFF2-40B4-BE49-F238E27FC236}">
                        <a16:creationId xmlns:a16="http://schemas.microsoft.com/office/drawing/2014/main" id="{BE5AC290-8BB7-57E8-498E-458BF677980F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20" y="2206378"/>
                    <a:ext cx="136332" cy="205052"/>
                    <a:chOff x="8404701" y="3036737"/>
                    <a:chExt cx="81280" cy="125693"/>
                  </a:xfrm>
                </p:grpSpPr>
                <p:cxnSp>
                  <p:nvCxnSpPr>
                    <p:cNvPr id="141" name="Straight Connector 140">
                      <a:extLst>
                        <a:ext uri="{FF2B5EF4-FFF2-40B4-BE49-F238E27FC236}">
                          <a16:creationId xmlns:a16="http://schemas.microsoft.com/office/drawing/2014/main" id="{AADE26E1-E03F-56DD-2F02-5B8FE5445E4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4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2" name="Isosceles Triangle 141">
                      <a:extLst>
                        <a:ext uri="{FF2B5EF4-FFF2-40B4-BE49-F238E27FC236}">
                          <a16:creationId xmlns:a16="http://schemas.microsoft.com/office/drawing/2014/main" id="{4BD03B07-0AD0-98CF-3F51-1AD05C324D3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1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  <p:grpSp>
              <p:nvGrpSpPr>
                <p:cNvPr id="124" name="Group 123">
                  <a:extLst>
                    <a:ext uri="{FF2B5EF4-FFF2-40B4-BE49-F238E27FC236}">
                      <a16:creationId xmlns:a16="http://schemas.microsoft.com/office/drawing/2014/main" id="{32FD65A8-74C7-6F9E-41E2-CCF4B7A5949D}"/>
                    </a:ext>
                  </a:extLst>
                </p:cNvPr>
                <p:cNvGrpSpPr/>
                <p:nvPr/>
              </p:nvGrpSpPr>
              <p:grpSpPr>
                <a:xfrm>
                  <a:off x="7631900" y="3222600"/>
                  <a:ext cx="139530" cy="925278"/>
                  <a:chOff x="3868009" y="1968085"/>
                  <a:chExt cx="139530" cy="925278"/>
                </a:xfrm>
              </p:grpSpPr>
              <p:grpSp>
                <p:nvGrpSpPr>
                  <p:cNvPr id="125" name="Group 124">
                    <a:extLst>
                      <a:ext uri="{FF2B5EF4-FFF2-40B4-BE49-F238E27FC236}">
                        <a16:creationId xmlns:a16="http://schemas.microsoft.com/office/drawing/2014/main" id="{BF35026B-4447-795C-7C8C-82693609FD75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06" y="2450046"/>
                    <a:ext cx="136332" cy="205052"/>
                    <a:chOff x="8404697" y="3036737"/>
                    <a:chExt cx="81280" cy="125693"/>
                  </a:xfrm>
                </p:grpSpPr>
                <p:cxnSp>
                  <p:nvCxnSpPr>
                    <p:cNvPr id="135" name="Straight Connector 134">
                      <a:extLst>
                        <a:ext uri="{FF2B5EF4-FFF2-40B4-BE49-F238E27FC236}">
                          <a16:creationId xmlns:a16="http://schemas.microsoft.com/office/drawing/2014/main" id="{89562A9A-2C98-EC7E-4AB5-F3DCDFBD8AA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6" name="Isosceles Triangle 135">
                      <a:extLst>
                        <a:ext uri="{FF2B5EF4-FFF2-40B4-BE49-F238E27FC236}">
                          <a16:creationId xmlns:a16="http://schemas.microsoft.com/office/drawing/2014/main" id="{E1C3F060-1086-BEDA-DDC5-D18E47B0B89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7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26" name="Group 125">
                    <a:extLst>
                      <a:ext uri="{FF2B5EF4-FFF2-40B4-BE49-F238E27FC236}">
                        <a16:creationId xmlns:a16="http://schemas.microsoft.com/office/drawing/2014/main" id="{54E03E8C-3E5B-71D6-F719-B3992938FA55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09" y="2688311"/>
                    <a:ext cx="136332" cy="205052"/>
                    <a:chOff x="8404695" y="3036737"/>
                    <a:chExt cx="81280" cy="125693"/>
                  </a:xfrm>
                </p:grpSpPr>
                <p:cxnSp>
                  <p:nvCxnSpPr>
                    <p:cNvPr id="133" name="Straight Connector 132">
                      <a:extLst>
                        <a:ext uri="{FF2B5EF4-FFF2-40B4-BE49-F238E27FC236}">
                          <a16:creationId xmlns:a16="http://schemas.microsoft.com/office/drawing/2014/main" id="{9B5BEC4D-E5E9-30FA-5F05-C765A3FA4EA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0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4" name="Isosceles Triangle 133">
                      <a:extLst>
                        <a:ext uri="{FF2B5EF4-FFF2-40B4-BE49-F238E27FC236}">
                          <a16:creationId xmlns:a16="http://schemas.microsoft.com/office/drawing/2014/main" id="{27C0933D-8F29-635F-C4D7-194E81FF23C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5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27" name="Group 126">
                    <a:extLst>
                      <a:ext uri="{FF2B5EF4-FFF2-40B4-BE49-F238E27FC236}">
                        <a16:creationId xmlns:a16="http://schemas.microsoft.com/office/drawing/2014/main" id="{B0248A4F-93EC-0EE4-EE60-08B2D07A4E84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07" y="1968085"/>
                    <a:ext cx="136332" cy="205114"/>
                    <a:chOff x="8404697" y="3036694"/>
                    <a:chExt cx="81280" cy="125730"/>
                  </a:xfrm>
                </p:grpSpPr>
                <p:cxnSp>
                  <p:nvCxnSpPr>
                    <p:cNvPr id="131" name="Straight Connector 130">
                      <a:extLst>
                        <a:ext uri="{FF2B5EF4-FFF2-40B4-BE49-F238E27FC236}">
                          <a16:creationId xmlns:a16="http://schemas.microsoft.com/office/drawing/2014/main" id="{9242140C-8493-3CE2-146E-CC2B1A67D88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69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2" name="Isosceles Triangle 131">
                      <a:extLst>
                        <a:ext uri="{FF2B5EF4-FFF2-40B4-BE49-F238E27FC236}">
                          <a16:creationId xmlns:a16="http://schemas.microsoft.com/office/drawing/2014/main" id="{419E1309-C606-ED8D-C347-D41F04E11CD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7" y="3036694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28" name="Group 127">
                    <a:extLst>
                      <a:ext uri="{FF2B5EF4-FFF2-40B4-BE49-F238E27FC236}">
                        <a16:creationId xmlns:a16="http://schemas.microsoft.com/office/drawing/2014/main" id="{FC7147C4-74D6-B77E-CBD1-E4174684B2FC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15" y="2206378"/>
                    <a:ext cx="136332" cy="205052"/>
                    <a:chOff x="8404702" y="3036737"/>
                    <a:chExt cx="81280" cy="125693"/>
                  </a:xfrm>
                </p:grpSpPr>
                <p:cxnSp>
                  <p:nvCxnSpPr>
                    <p:cNvPr id="129" name="Straight Connector 128">
                      <a:extLst>
                        <a:ext uri="{FF2B5EF4-FFF2-40B4-BE49-F238E27FC236}">
                          <a16:creationId xmlns:a16="http://schemas.microsoft.com/office/drawing/2014/main" id="{119F38BD-CD57-541B-F4CD-91D433415C7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0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0" name="Isosceles Triangle 129">
                      <a:extLst>
                        <a:ext uri="{FF2B5EF4-FFF2-40B4-BE49-F238E27FC236}">
                          <a16:creationId xmlns:a16="http://schemas.microsoft.com/office/drawing/2014/main" id="{CCD1BEE9-0ABD-97E9-EE69-127DC83B023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2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</p:grpSp>
        </p:grpSp>
      </p:grpSp>
      <p:sp>
        <p:nvSpPr>
          <p:cNvPr id="197" name="Freeform 64">
            <a:extLst>
              <a:ext uri="{FF2B5EF4-FFF2-40B4-BE49-F238E27FC236}">
                <a16:creationId xmlns:a16="http://schemas.microsoft.com/office/drawing/2014/main" id="{0A602320-6B36-D0BE-0945-2529FD2A3F7F}"/>
              </a:ext>
            </a:extLst>
          </p:cNvPr>
          <p:cNvSpPr/>
          <p:nvPr/>
        </p:nvSpPr>
        <p:spPr>
          <a:xfrm rot="11466291" flipH="1" flipV="1">
            <a:off x="3830973" y="1937697"/>
            <a:ext cx="4311696" cy="828777"/>
          </a:xfrm>
          <a:custGeom>
            <a:avLst/>
            <a:gdLst>
              <a:gd name="connsiteX0" fmla="*/ 3422 w 902432"/>
              <a:gd name="connsiteY0" fmla="*/ 2114866 h 2114924"/>
              <a:gd name="connsiteX1" fmla="*/ 494912 w 902432"/>
              <a:gd name="connsiteY1" fmla="*/ 548956 h 2114924"/>
              <a:gd name="connsiteX2" fmla="*/ 883532 w 902432"/>
              <a:gd name="connsiteY2" fmla="*/ 316 h 2114924"/>
              <a:gd name="connsiteX3" fmla="*/ 757802 w 902432"/>
              <a:gd name="connsiteY3" fmla="*/ 606106 h 2114924"/>
              <a:gd name="connsiteX4" fmla="*/ 3422 w 902432"/>
              <a:gd name="connsiteY4" fmla="*/ 2114866 h 2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432" h="2114924">
                <a:moveTo>
                  <a:pt x="3422" y="2114866"/>
                </a:moveTo>
                <a:cubicBezTo>
                  <a:pt x="-40393" y="2105341"/>
                  <a:pt x="348227" y="901381"/>
                  <a:pt x="494912" y="548956"/>
                </a:cubicBezTo>
                <a:cubicBezTo>
                  <a:pt x="641597" y="196531"/>
                  <a:pt x="839717" y="-9209"/>
                  <a:pt x="883532" y="316"/>
                </a:cubicBezTo>
                <a:cubicBezTo>
                  <a:pt x="927347" y="9841"/>
                  <a:pt x="898772" y="249871"/>
                  <a:pt x="757802" y="606106"/>
                </a:cubicBezTo>
                <a:cubicBezTo>
                  <a:pt x="616832" y="962341"/>
                  <a:pt x="47237" y="2124391"/>
                  <a:pt x="3422" y="2114866"/>
                </a:cubicBezTo>
                <a:close/>
              </a:path>
            </a:pathLst>
          </a:custGeom>
          <a:gradFill>
            <a:gsLst>
              <a:gs pos="62000">
                <a:schemeClr val="accent6">
                  <a:lumMod val="40000"/>
                  <a:lumOff val="60000"/>
                </a:schemeClr>
              </a:gs>
              <a:gs pos="0">
                <a:srgbClr val="0070C0"/>
              </a:gs>
              <a:gs pos="67000">
                <a:schemeClr val="accent6">
                  <a:lumMod val="40000"/>
                  <a:lumOff val="60000"/>
                </a:schemeClr>
              </a:gs>
              <a:gs pos="87156">
                <a:schemeClr val="accent6">
                  <a:lumMod val="60000"/>
                  <a:lumOff val="40000"/>
                </a:schemeClr>
              </a:gs>
              <a:gs pos="94000">
                <a:schemeClr val="accent6">
                  <a:lumMod val="75000"/>
                </a:schemeClr>
              </a:gs>
            </a:gsLst>
            <a:lin ang="42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Freeform 64">
            <a:extLst>
              <a:ext uri="{FF2B5EF4-FFF2-40B4-BE49-F238E27FC236}">
                <a16:creationId xmlns:a16="http://schemas.microsoft.com/office/drawing/2014/main" id="{7ACC09C2-7F38-9CD1-E18C-2E3F1CAF092F}"/>
              </a:ext>
            </a:extLst>
          </p:cNvPr>
          <p:cNvSpPr/>
          <p:nvPr/>
        </p:nvSpPr>
        <p:spPr>
          <a:xfrm rot="10190845" flipH="1" flipV="1">
            <a:off x="3671358" y="1405412"/>
            <a:ext cx="2330615" cy="674397"/>
          </a:xfrm>
          <a:custGeom>
            <a:avLst/>
            <a:gdLst>
              <a:gd name="connsiteX0" fmla="*/ 3422 w 902432"/>
              <a:gd name="connsiteY0" fmla="*/ 2114866 h 2114924"/>
              <a:gd name="connsiteX1" fmla="*/ 494912 w 902432"/>
              <a:gd name="connsiteY1" fmla="*/ 548956 h 2114924"/>
              <a:gd name="connsiteX2" fmla="*/ 883532 w 902432"/>
              <a:gd name="connsiteY2" fmla="*/ 316 h 2114924"/>
              <a:gd name="connsiteX3" fmla="*/ 757802 w 902432"/>
              <a:gd name="connsiteY3" fmla="*/ 606106 h 2114924"/>
              <a:gd name="connsiteX4" fmla="*/ 3422 w 902432"/>
              <a:gd name="connsiteY4" fmla="*/ 2114866 h 2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432" h="2114924">
                <a:moveTo>
                  <a:pt x="3422" y="2114866"/>
                </a:moveTo>
                <a:cubicBezTo>
                  <a:pt x="-40393" y="2105341"/>
                  <a:pt x="348227" y="901381"/>
                  <a:pt x="494912" y="548956"/>
                </a:cubicBezTo>
                <a:cubicBezTo>
                  <a:pt x="641597" y="196531"/>
                  <a:pt x="839717" y="-9209"/>
                  <a:pt x="883532" y="316"/>
                </a:cubicBezTo>
                <a:cubicBezTo>
                  <a:pt x="927347" y="9841"/>
                  <a:pt x="898772" y="249871"/>
                  <a:pt x="757802" y="606106"/>
                </a:cubicBezTo>
                <a:cubicBezTo>
                  <a:pt x="616832" y="962341"/>
                  <a:pt x="47237" y="2124391"/>
                  <a:pt x="3422" y="2114866"/>
                </a:cubicBezTo>
                <a:close/>
              </a:path>
            </a:pathLst>
          </a:custGeom>
          <a:gradFill>
            <a:gsLst>
              <a:gs pos="62000">
                <a:schemeClr val="accent6">
                  <a:lumMod val="40000"/>
                  <a:lumOff val="60000"/>
                </a:schemeClr>
              </a:gs>
              <a:gs pos="0">
                <a:srgbClr val="0070C0"/>
              </a:gs>
              <a:gs pos="67000">
                <a:schemeClr val="accent6">
                  <a:lumMod val="40000"/>
                  <a:lumOff val="60000"/>
                </a:schemeClr>
              </a:gs>
              <a:gs pos="87156">
                <a:schemeClr val="accent6">
                  <a:lumMod val="60000"/>
                  <a:lumOff val="40000"/>
                </a:schemeClr>
              </a:gs>
              <a:gs pos="94000">
                <a:schemeClr val="accent6">
                  <a:lumMod val="75000"/>
                </a:schemeClr>
              </a:gs>
            </a:gsLst>
            <a:lin ang="42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Freeform 64">
            <a:extLst>
              <a:ext uri="{FF2B5EF4-FFF2-40B4-BE49-F238E27FC236}">
                <a16:creationId xmlns:a16="http://schemas.microsoft.com/office/drawing/2014/main" id="{2280DFCF-405B-A29B-3E09-E0A68F9383B1}"/>
              </a:ext>
            </a:extLst>
          </p:cNvPr>
          <p:cNvSpPr/>
          <p:nvPr/>
        </p:nvSpPr>
        <p:spPr>
          <a:xfrm rot="13287337" flipH="1" flipV="1">
            <a:off x="5799133" y="1227519"/>
            <a:ext cx="2469986" cy="938676"/>
          </a:xfrm>
          <a:custGeom>
            <a:avLst/>
            <a:gdLst>
              <a:gd name="connsiteX0" fmla="*/ 3422 w 902432"/>
              <a:gd name="connsiteY0" fmla="*/ 2114866 h 2114924"/>
              <a:gd name="connsiteX1" fmla="*/ 494912 w 902432"/>
              <a:gd name="connsiteY1" fmla="*/ 548956 h 2114924"/>
              <a:gd name="connsiteX2" fmla="*/ 883532 w 902432"/>
              <a:gd name="connsiteY2" fmla="*/ 316 h 2114924"/>
              <a:gd name="connsiteX3" fmla="*/ 757802 w 902432"/>
              <a:gd name="connsiteY3" fmla="*/ 606106 h 2114924"/>
              <a:gd name="connsiteX4" fmla="*/ 3422 w 902432"/>
              <a:gd name="connsiteY4" fmla="*/ 2114866 h 2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432" h="2114924">
                <a:moveTo>
                  <a:pt x="3422" y="2114866"/>
                </a:moveTo>
                <a:cubicBezTo>
                  <a:pt x="-40393" y="2105341"/>
                  <a:pt x="348227" y="901381"/>
                  <a:pt x="494912" y="548956"/>
                </a:cubicBezTo>
                <a:cubicBezTo>
                  <a:pt x="641597" y="196531"/>
                  <a:pt x="839717" y="-9209"/>
                  <a:pt x="883532" y="316"/>
                </a:cubicBezTo>
                <a:cubicBezTo>
                  <a:pt x="927347" y="9841"/>
                  <a:pt x="898772" y="249871"/>
                  <a:pt x="757802" y="606106"/>
                </a:cubicBezTo>
                <a:cubicBezTo>
                  <a:pt x="616832" y="962341"/>
                  <a:pt x="47237" y="2124391"/>
                  <a:pt x="3422" y="2114866"/>
                </a:cubicBezTo>
                <a:close/>
              </a:path>
            </a:pathLst>
          </a:custGeom>
          <a:gradFill>
            <a:gsLst>
              <a:gs pos="62000">
                <a:schemeClr val="accent6">
                  <a:lumMod val="40000"/>
                  <a:lumOff val="60000"/>
                </a:schemeClr>
              </a:gs>
              <a:gs pos="0">
                <a:srgbClr val="0070C0"/>
              </a:gs>
              <a:gs pos="67000">
                <a:schemeClr val="accent6">
                  <a:lumMod val="40000"/>
                  <a:lumOff val="60000"/>
                </a:schemeClr>
              </a:gs>
              <a:gs pos="87156">
                <a:schemeClr val="accent6">
                  <a:lumMod val="60000"/>
                  <a:lumOff val="40000"/>
                </a:schemeClr>
              </a:gs>
              <a:gs pos="94000">
                <a:schemeClr val="accent6">
                  <a:lumMod val="75000"/>
                </a:schemeClr>
              </a:gs>
            </a:gsLst>
            <a:lin ang="42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Title 1">
            <a:extLst>
              <a:ext uri="{FF2B5EF4-FFF2-40B4-BE49-F238E27FC236}">
                <a16:creationId xmlns:a16="http://schemas.microsoft.com/office/drawing/2014/main" id="{39CEF107-696D-F910-3E19-1DF8FCFAA50A}"/>
              </a:ext>
            </a:extLst>
          </p:cNvPr>
          <p:cNvSpPr txBox="1">
            <a:spLocks/>
          </p:cNvSpPr>
          <p:nvPr/>
        </p:nvSpPr>
        <p:spPr>
          <a:xfrm>
            <a:off x="4376913" y="2107773"/>
            <a:ext cx="35046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Line of Sight</a:t>
            </a:r>
          </a:p>
        </p:txBody>
      </p:sp>
      <p:sp>
        <p:nvSpPr>
          <p:cNvPr id="205" name="Title 1">
            <a:extLst>
              <a:ext uri="{FF2B5EF4-FFF2-40B4-BE49-F238E27FC236}">
                <a16:creationId xmlns:a16="http://schemas.microsoft.com/office/drawing/2014/main" id="{5C9C8A8D-F333-8E7D-807E-C5E48C715525}"/>
              </a:ext>
            </a:extLst>
          </p:cNvPr>
          <p:cNvSpPr txBox="1">
            <a:spLocks/>
          </p:cNvSpPr>
          <p:nvPr/>
        </p:nvSpPr>
        <p:spPr>
          <a:xfrm>
            <a:off x="2101403" y="3605544"/>
            <a:ext cx="8055647" cy="3140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3300" b="1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Imperfect CSI = </a:t>
            </a:r>
          </a:p>
          <a:p>
            <a:pPr algn="ctr">
              <a:lnSpc>
                <a:spcPct val="150000"/>
              </a:lnSpc>
            </a:pPr>
            <a:r>
              <a:rPr lang="en-US" sz="3300" b="1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Low-Rank Matrix + Noise &amp; Error</a:t>
            </a:r>
          </a:p>
        </p:txBody>
      </p:sp>
      <p:pic>
        <p:nvPicPr>
          <p:cNvPr id="206" name="Picture 205">
            <a:extLst>
              <a:ext uri="{FF2B5EF4-FFF2-40B4-BE49-F238E27FC236}">
                <a16:creationId xmlns:a16="http://schemas.microsoft.com/office/drawing/2014/main" id="{49B93C06-5D4D-EA28-F35C-686785837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671055" y="3502358"/>
            <a:ext cx="849724" cy="84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840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44E16-AE28-440F-E189-99DEB392D9FA}"/>
              </a:ext>
            </a:extLst>
          </p:cNvPr>
          <p:cNvSpPr txBox="1">
            <a:spLocks/>
          </p:cNvSpPr>
          <p:nvPr/>
        </p:nvSpPr>
        <p:spPr>
          <a:xfrm>
            <a:off x="838200" y="1930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Robust PCA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809A3522-8ACA-EC49-2124-6282745B98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29128" y="3242267"/>
                <a:ext cx="7937832" cy="235011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b="1" dirty="0">
                    <a:latin typeface="Montserrat" panose="00000500000000000000" pitchFamily="2" charset="0"/>
                    <a:cs typeface="Times New Roman" panose="02020603050405020304" pitchFamily="18" charset="0"/>
                  </a:rPr>
                  <a:t>Subject to: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4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4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𝐢𝐦𝐩𝐞𝐫𝐟𝐞𝐜𝐭</m:t>
                        </m:r>
                      </m:sub>
                    </m:sSub>
                    <m:r>
                      <a:rPr lang="en-US" sz="42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4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𝑳</m:t>
                    </m:r>
                    <m:r>
                      <a:rPr lang="en-US" sz="4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4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𝑺</m:t>
                    </m:r>
                  </m:oMath>
                </a14:m>
                <a:endParaRPr lang="en-US" sz="4100" b="1" i="1" dirty="0">
                  <a:solidFill>
                    <a:schemeClr val="tx1"/>
                  </a:solidFill>
                  <a:latin typeface="Montserrat" panose="00000500000000000000" pitchFamily="2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809A3522-8ACA-EC49-2124-6282745B9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128" y="3242267"/>
                <a:ext cx="7937832" cy="2350113"/>
              </a:xfrm>
              <a:prstGeom prst="rect">
                <a:avLst/>
              </a:prstGeom>
              <a:blipFill>
                <a:blip r:embed="rId3"/>
                <a:stretch>
                  <a:fillRect l="-3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91F4D74F-DC4A-6E99-C2FC-F428F2D075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55404" y="2949619"/>
                <a:ext cx="6881192" cy="111406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Montserrat" panose="00000500000000000000" pitchFamily="2" charset="0"/>
                    <a:cs typeface="Times New Roman" panose="02020603050405020304" pitchFamily="18" charset="0"/>
                  </a:rPr>
                  <a:t>Min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𝑳</m:t>
                            </m:r>
                          </m:e>
                        </m:d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𝑺</m:t>
                            </m:r>
                          </m:e>
                        </m:d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  <a:latin typeface="Montserrat" panose="00000500000000000000" pitchFamily="2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91F4D74F-DC4A-6E99-C2FC-F428F2D07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404" y="2949619"/>
                <a:ext cx="6881192" cy="1114064"/>
              </a:xfrm>
              <a:prstGeom prst="rect">
                <a:avLst/>
              </a:prstGeom>
              <a:blipFill>
                <a:blip r:embed="rId4"/>
                <a:stretch>
                  <a:fillRect b="-7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FEBAB6B-255D-4AE9-08C2-02D0526727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869271" flipV="1">
            <a:off x="7460973" y="4475471"/>
            <a:ext cx="1114065" cy="11140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1319FD-42EB-38EE-4822-61AF8B806EE9}"/>
                  </a:ext>
                </a:extLst>
              </p:cNvPr>
              <p:cNvSpPr txBox="1"/>
              <p:nvPr/>
            </p:nvSpPr>
            <p:spPr>
              <a:xfrm>
                <a:off x="3464560" y="5205152"/>
                <a:ext cx="6096000" cy="83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sz="4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𝐩𝐞𝐫𝐟𝐞𝐜𝐭</m:t>
                          </m:r>
                        </m:sub>
                      </m:sSub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1319FD-42EB-38EE-4822-61AF8B806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560" y="5205152"/>
                <a:ext cx="6096000" cy="8301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7DB69394-6D09-FD9A-8C7F-9680EEF8DFD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9979993" flipV="1">
            <a:off x="9161654" y="4590256"/>
            <a:ext cx="1114065" cy="146710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B077317-575B-3604-7DCF-4E501DA65C2B}"/>
              </a:ext>
            </a:extLst>
          </p:cNvPr>
          <p:cNvSpPr txBox="1">
            <a:spLocks/>
          </p:cNvSpPr>
          <p:nvPr/>
        </p:nvSpPr>
        <p:spPr>
          <a:xfrm>
            <a:off x="8133409" y="5741745"/>
            <a:ext cx="4058591" cy="1114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tx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Noise &amp;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665E4660-2C5C-ED76-A689-706F6C8A7E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31768" y="1468662"/>
                <a:ext cx="6528464" cy="79633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100" b="1" dirty="0">
                    <a:solidFill>
                      <a:schemeClr val="tx1"/>
                    </a:solidFill>
                    <a:latin typeface="Montserrat" panose="00000500000000000000" pitchFamily="2" charset="0"/>
                    <a:cs typeface="Times New Roman" panose="02020603050405020304" pitchFamily="18" charset="0"/>
                  </a:rPr>
                  <a:t>Min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4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41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𝐩𝐞𝐫𝐟𝐞𝐜𝐭</m:t>
                        </m:r>
                      </m:sub>
                    </m:sSub>
                    <m:r>
                      <a:rPr lang="en-US" sz="4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sz="4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4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41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𝐢𝐦𝐩𝐞𝐫𝐟𝐞𝐜𝐭</m:t>
                        </m:r>
                      </m:sub>
                    </m:sSub>
                  </m:oMath>
                </a14:m>
                <a:r>
                  <a:rPr lang="en-US" sz="4100" b="1" dirty="0">
                    <a:solidFill>
                      <a:schemeClr val="tx1"/>
                    </a:solidFill>
                    <a:latin typeface="Montserrat" panose="00000500000000000000" pitchFamily="2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665E4660-2C5C-ED76-A689-706F6C8A7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1768" y="1468662"/>
                <a:ext cx="6528464" cy="796333"/>
              </a:xfrm>
              <a:prstGeom prst="rect">
                <a:avLst/>
              </a:prstGeom>
              <a:blipFill>
                <a:blip r:embed="rId7"/>
                <a:stretch>
                  <a:fillRect l="-1028" t="-15267" r="-935" b="-21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0ADB8015-8E98-430F-A22F-B4E04D8177C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407829" flipH="1">
            <a:off x="4043947" y="2175222"/>
            <a:ext cx="951980" cy="95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5339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0600350B-0166-047B-88AE-A78E689A564A}"/>
              </a:ext>
            </a:extLst>
          </p:cNvPr>
          <p:cNvSpPr/>
          <p:nvPr/>
        </p:nvSpPr>
        <p:spPr>
          <a:xfrm>
            <a:off x="2667000" y="91440"/>
            <a:ext cx="6858000" cy="6675120"/>
          </a:xfrm>
          <a:prstGeom prst="ellipse">
            <a:avLst/>
          </a:prstGeom>
          <a:solidFill>
            <a:srgbClr val="00B0F0">
              <a:alpha val="50000"/>
            </a:srgb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B0F782-F8D4-23F0-3736-ECA5A33A6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191" y="256448"/>
            <a:ext cx="2789527" cy="758756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3BC423-9C15-A122-C2F1-2617554DE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989" y="229724"/>
            <a:ext cx="704048" cy="704048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97127CD4-4C0F-D964-D9DE-E837C14855C6}"/>
              </a:ext>
            </a:extLst>
          </p:cNvPr>
          <p:cNvGrpSpPr/>
          <p:nvPr/>
        </p:nvGrpSpPr>
        <p:grpSpPr>
          <a:xfrm>
            <a:off x="4000925" y="1077189"/>
            <a:ext cx="4190149" cy="954830"/>
            <a:chOff x="8091552" y="2360393"/>
            <a:chExt cx="3027247" cy="954830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BF656643-2C7B-A423-107D-8001BB2CBA09}"/>
                </a:ext>
              </a:extLst>
            </p:cNvPr>
            <p:cNvSpPr/>
            <p:nvPr/>
          </p:nvSpPr>
          <p:spPr>
            <a:xfrm>
              <a:off x="8091552" y="2505418"/>
              <a:ext cx="2947923" cy="626681"/>
            </a:xfrm>
            <a:custGeom>
              <a:avLst/>
              <a:gdLst>
                <a:gd name="connsiteX0" fmla="*/ 0 w 2947923"/>
                <a:gd name="connsiteY0" fmla="*/ 104449 h 626681"/>
                <a:gd name="connsiteX1" fmla="*/ 104449 w 2947923"/>
                <a:gd name="connsiteY1" fmla="*/ 0 h 626681"/>
                <a:gd name="connsiteX2" fmla="*/ 707035 w 2947923"/>
                <a:gd name="connsiteY2" fmla="*/ 0 h 626681"/>
                <a:gd name="connsiteX3" fmla="*/ 1227449 w 2947923"/>
                <a:gd name="connsiteY3" fmla="*/ 0 h 626681"/>
                <a:gd name="connsiteX4" fmla="*/ 1775254 w 2947923"/>
                <a:gd name="connsiteY4" fmla="*/ 0 h 626681"/>
                <a:gd name="connsiteX5" fmla="*/ 2268279 w 2947923"/>
                <a:gd name="connsiteY5" fmla="*/ 0 h 626681"/>
                <a:gd name="connsiteX6" fmla="*/ 2843474 w 2947923"/>
                <a:gd name="connsiteY6" fmla="*/ 0 h 626681"/>
                <a:gd name="connsiteX7" fmla="*/ 2947923 w 2947923"/>
                <a:gd name="connsiteY7" fmla="*/ 104449 h 626681"/>
                <a:gd name="connsiteX8" fmla="*/ 2947923 w 2947923"/>
                <a:gd name="connsiteY8" fmla="*/ 522232 h 626681"/>
                <a:gd name="connsiteX9" fmla="*/ 2843474 w 2947923"/>
                <a:gd name="connsiteY9" fmla="*/ 626681 h 626681"/>
                <a:gd name="connsiteX10" fmla="*/ 2295669 w 2947923"/>
                <a:gd name="connsiteY10" fmla="*/ 626681 h 626681"/>
                <a:gd name="connsiteX11" fmla="*/ 1830035 w 2947923"/>
                <a:gd name="connsiteY11" fmla="*/ 626681 h 626681"/>
                <a:gd name="connsiteX12" fmla="*/ 1309620 w 2947923"/>
                <a:gd name="connsiteY12" fmla="*/ 626681 h 626681"/>
                <a:gd name="connsiteX13" fmla="*/ 789205 w 2947923"/>
                <a:gd name="connsiteY13" fmla="*/ 626681 h 626681"/>
                <a:gd name="connsiteX14" fmla="*/ 104449 w 2947923"/>
                <a:gd name="connsiteY14" fmla="*/ 626681 h 626681"/>
                <a:gd name="connsiteX15" fmla="*/ 0 w 2947923"/>
                <a:gd name="connsiteY15" fmla="*/ 522232 h 626681"/>
                <a:gd name="connsiteX16" fmla="*/ 0 w 2947923"/>
                <a:gd name="connsiteY16" fmla="*/ 104449 h 6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47923" h="626681" fill="none" extrusionOk="0">
                  <a:moveTo>
                    <a:pt x="0" y="104449"/>
                  </a:moveTo>
                  <a:cubicBezTo>
                    <a:pt x="3654" y="39843"/>
                    <a:pt x="56733" y="-13764"/>
                    <a:pt x="104449" y="0"/>
                  </a:cubicBezTo>
                  <a:cubicBezTo>
                    <a:pt x="314320" y="-271"/>
                    <a:pt x="420535" y="69895"/>
                    <a:pt x="707035" y="0"/>
                  </a:cubicBezTo>
                  <a:cubicBezTo>
                    <a:pt x="993535" y="-69895"/>
                    <a:pt x="1048095" y="7206"/>
                    <a:pt x="1227449" y="0"/>
                  </a:cubicBezTo>
                  <a:cubicBezTo>
                    <a:pt x="1406803" y="-7206"/>
                    <a:pt x="1575124" y="18130"/>
                    <a:pt x="1775254" y="0"/>
                  </a:cubicBezTo>
                  <a:cubicBezTo>
                    <a:pt x="1975384" y="-18130"/>
                    <a:pt x="2044295" y="38592"/>
                    <a:pt x="2268279" y="0"/>
                  </a:cubicBezTo>
                  <a:cubicBezTo>
                    <a:pt x="2492263" y="-38592"/>
                    <a:pt x="2675418" y="51707"/>
                    <a:pt x="2843474" y="0"/>
                  </a:cubicBezTo>
                  <a:cubicBezTo>
                    <a:pt x="2912019" y="3781"/>
                    <a:pt x="2957282" y="37816"/>
                    <a:pt x="2947923" y="104449"/>
                  </a:cubicBezTo>
                  <a:cubicBezTo>
                    <a:pt x="2948852" y="310441"/>
                    <a:pt x="2919209" y="371115"/>
                    <a:pt x="2947923" y="522232"/>
                  </a:cubicBezTo>
                  <a:cubicBezTo>
                    <a:pt x="2950475" y="580890"/>
                    <a:pt x="2913944" y="633533"/>
                    <a:pt x="2843474" y="626681"/>
                  </a:cubicBezTo>
                  <a:cubicBezTo>
                    <a:pt x="2729785" y="650316"/>
                    <a:pt x="2454659" y="597131"/>
                    <a:pt x="2295669" y="626681"/>
                  </a:cubicBezTo>
                  <a:cubicBezTo>
                    <a:pt x="2136680" y="656231"/>
                    <a:pt x="2040209" y="593978"/>
                    <a:pt x="1830035" y="626681"/>
                  </a:cubicBezTo>
                  <a:cubicBezTo>
                    <a:pt x="1619861" y="659384"/>
                    <a:pt x="1457216" y="621255"/>
                    <a:pt x="1309620" y="626681"/>
                  </a:cubicBezTo>
                  <a:cubicBezTo>
                    <a:pt x="1162024" y="632107"/>
                    <a:pt x="983047" y="616721"/>
                    <a:pt x="789205" y="626681"/>
                  </a:cubicBezTo>
                  <a:cubicBezTo>
                    <a:pt x="595364" y="636641"/>
                    <a:pt x="410764" y="581433"/>
                    <a:pt x="104449" y="626681"/>
                  </a:cubicBezTo>
                  <a:cubicBezTo>
                    <a:pt x="43067" y="621222"/>
                    <a:pt x="1313" y="594846"/>
                    <a:pt x="0" y="522232"/>
                  </a:cubicBezTo>
                  <a:cubicBezTo>
                    <a:pt x="-11002" y="367060"/>
                    <a:pt x="43595" y="303372"/>
                    <a:pt x="0" y="104449"/>
                  </a:cubicBezTo>
                  <a:close/>
                </a:path>
                <a:path w="2947923" h="626681" stroke="0" extrusionOk="0">
                  <a:moveTo>
                    <a:pt x="0" y="104449"/>
                  </a:moveTo>
                  <a:cubicBezTo>
                    <a:pt x="-2752" y="41567"/>
                    <a:pt x="63105" y="-539"/>
                    <a:pt x="104449" y="0"/>
                  </a:cubicBezTo>
                  <a:cubicBezTo>
                    <a:pt x="310422" y="-33190"/>
                    <a:pt x="416114" y="27222"/>
                    <a:pt x="597474" y="0"/>
                  </a:cubicBezTo>
                  <a:cubicBezTo>
                    <a:pt x="778834" y="-27222"/>
                    <a:pt x="1005928" y="54658"/>
                    <a:pt x="1145279" y="0"/>
                  </a:cubicBezTo>
                  <a:cubicBezTo>
                    <a:pt x="1284631" y="-54658"/>
                    <a:pt x="1470887" y="5732"/>
                    <a:pt x="1720474" y="0"/>
                  </a:cubicBezTo>
                  <a:cubicBezTo>
                    <a:pt x="1970061" y="-5732"/>
                    <a:pt x="2083976" y="44085"/>
                    <a:pt x="2186108" y="0"/>
                  </a:cubicBezTo>
                  <a:cubicBezTo>
                    <a:pt x="2288240" y="-44085"/>
                    <a:pt x="2540078" y="27145"/>
                    <a:pt x="2843474" y="0"/>
                  </a:cubicBezTo>
                  <a:cubicBezTo>
                    <a:pt x="2899686" y="-1624"/>
                    <a:pt x="2944938" y="43379"/>
                    <a:pt x="2947923" y="104449"/>
                  </a:cubicBezTo>
                  <a:cubicBezTo>
                    <a:pt x="2975211" y="189357"/>
                    <a:pt x="2907951" y="420040"/>
                    <a:pt x="2947923" y="522232"/>
                  </a:cubicBezTo>
                  <a:cubicBezTo>
                    <a:pt x="2934681" y="577147"/>
                    <a:pt x="2908392" y="628233"/>
                    <a:pt x="2843474" y="626681"/>
                  </a:cubicBezTo>
                  <a:cubicBezTo>
                    <a:pt x="2650266" y="630412"/>
                    <a:pt x="2466202" y="607588"/>
                    <a:pt x="2268279" y="626681"/>
                  </a:cubicBezTo>
                  <a:cubicBezTo>
                    <a:pt x="2070357" y="645774"/>
                    <a:pt x="1887801" y="598192"/>
                    <a:pt x="1720474" y="626681"/>
                  </a:cubicBezTo>
                  <a:cubicBezTo>
                    <a:pt x="1553147" y="655170"/>
                    <a:pt x="1405205" y="590396"/>
                    <a:pt x="1254839" y="626681"/>
                  </a:cubicBezTo>
                  <a:cubicBezTo>
                    <a:pt x="1104474" y="662966"/>
                    <a:pt x="920890" y="614738"/>
                    <a:pt x="679644" y="626681"/>
                  </a:cubicBezTo>
                  <a:cubicBezTo>
                    <a:pt x="438398" y="638624"/>
                    <a:pt x="260986" y="618755"/>
                    <a:pt x="104449" y="626681"/>
                  </a:cubicBezTo>
                  <a:cubicBezTo>
                    <a:pt x="48697" y="643131"/>
                    <a:pt x="-1189" y="586903"/>
                    <a:pt x="0" y="522232"/>
                  </a:cubicBezTo>
                  <a:cubicBezTo>
                    <a:pt x="-41342" y="369603"/>
                    <a:pt x="16939" y="302011"/>
                    <a:pt x="0" y="104449"/>
                  </a:cubicBezTo>
                  <a:close/>
                </a:path>
              </a:pathLst>
            </a:custGeom>
            <a:solidFill>
              <a:srgbClr val="FFC000">
                <a:alpha val="52000"/>
              </a:srgbClr>
            </a:solidFill>
            <a:ln w="3175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657299846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itle 1">
                  <a:extLst>
                    <a:ext uri="{FF2B5EF4-FFF2-40B4-BE49-F238E27FC236}">
                      <a16:creationId xmlns:a16="http://schemas.microsoft.com/office/drawing/2014/main" id="{C5F13A48-C2DF-9FA7-D9BF-0E575520006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091552" y="2360393"/>
                  <a:ext cx="3027247" cy="95483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-US" sz="2400" b="1" dirty="0">
                      <a:solidFill>
                        <a:schemeClr val="accent2">
                          <a:lumMod val="50000"/>
                        </a:schemeClr>
                      </a:solidFill>
                      <a:latin typeface="Montserrat" panose="00000500000000000000" pitchFamily="2" charset="0"/>
                      <a:cs typeface="Times New Roman" panose="02020603050405020304" pitchFamily="18" charset="0"/>
                    </a:rPr>
                    <a:t>Determine</a:t>
                  </a:r>
                  <a:r>
                    <a:rPr lang="en-US" sz="2400" b="1" dirty="0">
                      <a:solidFill>
                        <a:schemeClr val="tx1"/>
                      </a:solidFill>
                      <a:latin typeface="Montserrat" panose="00000500000000000000" pitchFamily="2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𝐢𝐦𝐩𝐞𝐫𝐟𝐞𝐜𝐭</m:t>
                          </m:r>
                        </m:sub>
                      </m:sSub>
                    </m:oMath>
                  </a14:m>
                  <a:r>
                    <a:rPr lang="en-US" sz="2400" b="1" dirty="0">
                      <a:solidFill>
                        <a:schemeClr val="tx1"/>
                      </a:solidFill>
                      <a:latin typeface="Montserrat" panose="00000500000000000000" pitchFamily="2" charset="0"/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4" name="Title 1">
                  <a:extLst>
                    <a:ext uri="{FF2B5EF4-FFF2-40B4-BE49-F238E27FC236}">
                      <a16:creationId xmlns:a16="http://schemas.microsoft.com/office/drawing/2014/main" id="{C5F13A48-C2DF-9FA7-D9BF-0E57552000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1552" y="2360393"/>
                  <a:ext cx="3027247" cy="95483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C59A088-0159-8346-E833-524AFA8559E4}"/>
              </a:ext>
            </a:extLst>
          </p:cNvPr>
          <p:cNvGrpSpPr/>
          <p:nvPr/>
        </p:nvGrpSpPr>
        <p:grpSpPr>
          <a:xfrm>
            <a:off x="2938462" y="1992312"/>
            <a:ext cx="6315074" cy="954830"/>
            <a:chOff x="8091552" y="2360393"/>
            <a:chExt cx="3027247" cy="954830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E43BF19A-37C8-3B63-E961-936A7710F1B1}"/>
                </a:ext>
              </a:extLst>
            </p:cNvPr>
            <p:cNvSpPr/>
            <p:nvPr/>
          </p:nvSpPr>
          <p:spPr>
            <a:xfrm>
              <a:off x="8091552" y="2505418"/>
              <a:ext cx="2947923" cy="626681"/>
            </a:xfrm>
            <a:custGeom>
              <a:avLst/>
              <a:gdLst>
                <a:gd name="connsiteX0" fmla="*/ 0 w 2947923"/>
                <a:gd name="connsiteY0" fmla="*/ 104449 h 626681"/>
                <a:gd name="connsiteX1" fmla="*/ 104449 w 2947923"/>
                <a:gd name="connsiteY1" fmla="*/ 0 h 626681"/>
                <a:gd name="connsiteX2" fmla="*/ 707035 w 2947923"/>
                <a:gd name="connsiteY2" fmla="*/ 0 h 626681"/>
                <a:gd name="connsiteX3" fmla="*/ 1227449 w 2947923"/>
                <a:gd name="connsiteY3" fmla="*/ 0 h 626681"/>
                <a:gd name="connsiteX4" fmla="*/ 1775254 w 2947923"/>
                <a:gd name="connsiteY4" fmla="*/ 0 h 626681"/>
                <a:gd name="connsiteX5" fmla="*/ 2268279 w 2947923"/>
                <a:gd name="connsiteY5" fmla="*/ 0 h 626681"/>
                <a:gd name="connsiteX6" fmla="*/ 2843474 w 2947923"/>
                <a:gd name="connsiteY6" fmla="*/ 0 h 626681"/>
                <a:gd name="connsiteX7" fmla="*/ 2947923 w 2947923"/>
                <a:gd name="connsiteY7" fmla="*/ 104449 h 626681"/>
                <a:gd name="connsiteX8" fmla="*/ 2947923 w 2947923"/>
                <a:gd name="connsiteY8" fmla="*/ 522232 h 626681"/>
                <a:gd name="connsiteX9" fmla="*/ 2843474 w 2947923"/>
                <a:gd name="connsiteY9" fmla="*/ 626681 h 626681"/>
                <a:gd name="connsiteX10" fmla="*/ 2295669 w 2947923"/>
                <a:gd name="connsiteY10" fmla="*/ 626681 h 626681"/>
                <a:gd name="connsiteX11" fmla="*/ 1830035 w 2947923"/>
                <a:gd name="connsiteY11" fmla="*/ 626681 h 626681"/>
                <a:gd name="connsiteX12" fmla="*/ 1309620 w 2947923"/>
                <a:gd name="connsiteY12" fmla="*/ 626681 h 626681"/>
                <a:gd name="connsiteX13" fmla="*/ 789205 w 2947923"/>
                <a:gd name="connsiteY13" fmla="*/ 626681 h 626681"/>
                <a:gd name="connsiteX14" fmla="*/ 104449 w 2947923"/>
                <a:gd name="connsiteY14" fmla="*/ 626681 h 626681"/>
                <a:gd name="connsiteX15" fmla="*/ 0 w 2947923"/>
                <a:gd name="connsiteY15" fmla="*/ 522232 h 626681"/>
                <a:gd name="connsiteX16" fmla="*/ 0 w 2947923"/>
                <a:gd name="connsiteY16" fmla="*/ 104449 h 6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47923" h="626681" fill="none" extrusionOk="0">
                  <a:moveTo>
                    <a:pt x="0" y="104449"/>
                  </a:moveTo>
                  <a:cubicBezTo>
                    <a:pt x="3654" y="39843"/>
                    <a:pt x="56733" y="-13764"/>
                    <a:pt x="104449" y="0"/>
                  </a:cubicBezTo>
                  <a:cubicBezTo>
                    <a:pt x="314320" y="-271"/>
                    <a:pt x="420535" y="69895"/>
                    <a:pt x="707035" y="0"/>
                  </a:cubicBezTo>
                  <a:cubicBezTo>
                    <a:pt x="993535" y="-69895"/>
                    <a:pt x="1048095" y="7206"/>
                    <a:pt x="1227449" y="0"/>
                  </a:cubicBezTo>
                  <a:cubicBezTo>
                    <a:pt x="1406803" y="-7206"/>
                    <a:pt x="1575124" y="18130"/>
                    <a:pt x="1775254" y="0"/>
                  </a:cubicBezTo>
                  <a:cubicBezTo>
                    <a:pt x="1975384" y="-18130"/>
                    <a:pt x="2044295" y="38592"/>
                    <a:pt x="2268279" y="0"/>
                  </a:cubicBezTo>
                  <a:cubicBezTo>
                    <a:pt x="2492263" y="-38592"/>
                    <a:pt x="2675418" y="51707"/>
                    <a:pt x="2843474" y="0"/>
                  </a:cubicBezTo>
                  <a:cubicBezTo>
                    <a:pt x="2912019" y="3781"/>
                    <a:pt x="2957282" y="37816"/>
                    <a:pt x="2947923" y="104449"/>
                  </a:cubicBezTo>
                  <a:cubicBezTo>
                    <a:pt x="2948852" y="310441"/>
                    <a:pt x="2919209" y="371115"/>
                    <a:pt x="2947923" y="522232"/>
                  </a:cubicBezTo>
                  <a:cubicBezTo>
                    <a:pt x="2950475" y="580890"/>
                    <a:pt x="2913944" y="633533"/>
                    <a:pt x="2843474" y="626681"/>
                  </a:cubicBezTo>
                  <a:cubicBezTo>
                    <a:pt x="2729785" y="650316"/>
                    <a:pt x="2454659" y="597131"/>
                    <a:pt x="2295669" y="626681"/>
                  </a:cubicBezTo>
                  <a:cubicBezTo>
                    <a:pt x="2136680" y="656231"/>
                    <a:pt x="2040209" y="593978"/>
                    <a:pt x="1830035" y="626681"/>
                  </a:cubicBezTo>
                  <a:cubicBezTo>
                    <a:pt x="1619861" y="659384"/>
                    <a:pt x="1457216" y="621255"/>
                    <a:pt x="1309620" y="626681"/>
                  </a:cubicBezTo>
                  <a:cubicBezTo>
                    <a:pt x="1162024" y="632107"/>
                    <a:pt x="983047" y="616721"/>
                    <a:pt x="789205" y="626681"/>
                  </a:cubicBezTo>
                  <a:cubicBezTo>
                    <a:pt x="595364" y="636641"/>
                    <a:pt x="410764" y="581433"/>
                    <a:pt x="104449" y="626681"/>
                  </a:cubicBezTo>
                  <a:cubicBezTo>
                    <a:pt x="43067" y="621222"/>
                    <a:pt x="1313" y="594846"/>
                    <a:pt x="0" y="522232"/>
                  </a:cubicBezTo>
                  <a:cubicBezTo>
                    <a:pt x="-11002" y="367060"/>
                    <a:pt x="43595" y="303372"/>
                    <a:pt x="0" y="104449"/>
                  </a:cubicBezTo>
                  <a:close/>
                </a:path>
                <a:path w="2947923" h="626681" stroke="0" extrusionOk="0">
                  <a:moveTo>
                    <a:pt x="0" y="104449"/>
                  </a:moveTo>
                  <a:cubicBezTo>
                    <a:pt x="-2752" y="41567"/>
                    <a:pt x="63105" y="-539"/>
                    <a:pt x="104449" y="0"/>
                  </a:cubicBezTo>
                  <a:cubicBezTo>
                    <a:pt x="310422" y="-33190"/>
                    <a:pt x="416114" y="27222"/>
                    <a:pt x="597474" y="0"/>
                  </a:cubicBezTo>
                  <a:cubicBezTo>
                    <a:pt x="778834" y="-27222"/>
                    <a:pt x="1005928" y="54658"/>
                    <a:pt x="1145279" y="0"/>
                  </a:cubicBezTo>
                  <a:cubicBezTo>
                    <a:pt x="1284631" y="-54658"/>
                    <a:pt x="1470887" y="5732"/>
                    <a:pt x="1720474" y="0"/>
                  </a:cubicBezTo>
                  <a:cubicBezTo>
                    <a:pt x="1970061" y="-5732"/>
                    <a:pt x="2083976" y="44085"/>
                    <a:pt x="2186108" y="0"/>
                  </a:cubicBezTo>
                  <a:cubicBezTo>
                    <a:pt x="2288240" y="-44085"/>
                    <a:pt x="2540078" y="27145"/>
                    <a:pt x="2843474" y="0"/>
                  </a:cubicBezTo>
                  <a:cubicBezTo>
                    <a:pt x="2899686" y="-1624"/>
                    <a:pt x="2944938" y="43379"/>
                    <a:pt x="2947923" y="104449"/>
                  </a:cubicBezTo>
                  <a:cubicBezTo>
                    <a:pt x="2975211" y="189357"/>
                    <a:pt x="2907951" y="420040"/>
                    <a:pt x="2947923" y="522232"/>
                  </a:cubicBezTo>
                  <a:cubicBezTo>
                    <a:pt x="2934681" y="577147"/>
                    <a:pt x="2908392" y="628233"/>
                    <a:pt x="2843474" y="626681"/>
                  </a:cubicBezTo>
                  <a:cubicBezTo>
                    <a:pt x="2650266" y="630412"/>
                    <a:pt x="2466202" y="607588"/>
                    <a:pt x="2268279" y="626681"/>
                  </a:cubicBezTo>
                  <a:cubicBezTo>
                    <a:pt x="2070357" y="645774"/>
                    <a:pt x="1887801" y="598192"/>
                    <a:pt x="1720474" y="626681"/>
                  </a:cubicBezTo>
                  <a:cubicBezTo>
                    <a:pt x="1553147" y="655170"/>
                    <a:pt x="1405205" y="590396"/>
                    <a:pt x="1254839" y="626681"/>
                  </a:cubicBezTo>
                  <a:cubicBezTo>
                    <a:pt x="1104474" y="662966"/>
                    <a:pt x="920890" y="614738"/>
                    <a:pt x="679644" y="626681"/>
                  </a:cubicBezTo>
                  <a:cubicBezTo>
                    <a:pt x="438398" y="638624"/>
                    <a:pt x="260986" y="618755"/>
                    <a:pt x="104449" y="626681"/>
                  </a:cubicBezTo>
                  <a:cubicBezTo>
                    <a:pt x="48697" y="643131"/>
                    <a:pt x="-1189" y="586903"/>
                    <a:pt x="0" y="522232"/>
                  </a:cubicBezTo>
                  <a:cubicBezTo>
                    <a:pt x="-41342" y="369603"/>
                    <a:pt x="16939" y="302011"/>
                    <a:pt x="0" y="104449"/>
                  </a:cubicBezTo>
                  <a:close/>
                </a:path>
              </a:pathLst>
            </a:custGeom>
            <a:solidFill>
              <a:srgbClr val="FFC000">
                <a:alpha val="52000"/>
              </a:srgbClr>
            </a:solidFill>
            <a:ln w="3175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657299846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itle 1">
                  <a:extLst>
                    <a:ext uri="{FF2B5EF4-FFF2-40B4-BE49-F238E27FC236}">
                      <a16:creationId xmlns:a16="http://schemas.microsoft.com/office/drawing/2014/main" id="{F0B32BB0-2D67-24B8-7645-BE3FEC48D99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091552" y="2360393"/>
                  <a:ext cx="3027247" cy="95483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-US" sz="2400" b="1" dirty="0">
                      <a:solidFill>
                        <a:schemeClr val="accent2">
                          <a:lumMod val="50000"/>
                        </a:schemeClr>
                      </a:solidFill>
                      <a:latin typeface="Montserrat" panose="00000500000000000000" pitchFamily="2" charset="0"/>
                      <a:cs typeface="Times New Roman" panose="02020603050405020304" pitchFamily="18" charset="0"/>
                    </a:rPr>
                    <a:t>Apply RPCA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𝐢𝐦𝐩𝐞𝐫𝐟𝐞𝐜𝐭</m:t>
                          </m:r>
                        </m:sub>
                      </m:sSub>
                    </m:oMath>
                  </a14:m>
                  <a:r>
                    <a:rPr lang="en-US" sz="2400" b="1" dirty="0">
                      <a:solidFill>
                        <a:schemeClr val="tx1"/>
                      </a:solidFill>
                      <a:latin typeface="Montserrat" panose="00000500000000000000" pitchFamily="2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b="1" dirty="0">
                      <a:solidFill>
                        <a:schemeClr val="tx1"/>
                      </a:solidFill>
                      <a:latin typeface="Montserrat" panose="00000500000000000000" pitchFamily="2" charset="0"/>
                      <a:cs typeface="Times New Roman" panose="02020603050405020304" pitchFamily="18" charset="0"/>
                      <a:sym typeface="Wingdings" panose="05000000000000000000" pitchFamily="2" charset="2"/>
                    </a:rPr>
                    <a:t> </a:t>
                  </a:r>
                  <a14:m>
                    <m:oMath xmlns:m="http://schemas.openxmlformats.org/officeDocument/2006/math"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sz="2800" b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𝐩𝐞𝐫𝐟𝐞𝐜𝐭</m:t>
                          </m:r>
                        </m:sub>
                      </m:sSub>
                    </m:oMath>
                  </a14:m>
                  <a:r>
                    <a:rPr lang="en-US" sz="2400" b="1" dirty="0">
                      <a:solidFill>
                        <a:schemeClr val="tx1"/>
                      </a:solidFill>
                      <a:latin typeface="Montserrat" panose="00000500000000000000" pitchFamily="2" charset="0"/>
                      <a:cs typeface="Times New Roman" panose="02020603050405020304" pitchFamily="18" charset="0"/>
                      <a:sym typeface="Wingdings" panose="05000000000000000000" pitchFamily="2" charset="2"/>
                    </a:rPr>
                    <a:t>  </a:t>
                  </a:r>
                  <a:r>
                    <a:rPr lang="en-US" sz="2400" b="1" dirty="0">
                      <a:solidFill>
                        <a:schemeClr val="tx1"/>
                      </a:solidFill>
                      <a:latin typeface="Montserrat" panose="00000500000000000000" pitchFamily="2" charset="0"/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7" name="Title 1">
                  <a:extLst>
                    <a:ext uri="{FF2B5EF4-FFF2-40B4-BE49-F238E27FC236}">
                      <a16:creationId xmlns:a16="http://schemas.microsoft.com/office/drawing/2014/main" id="{F0B32BB0-2D67-24B8-7645-BE3FEC48D9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1552" y="2360393"/>
                  <a:ext cx="3027247" cy="95483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2F745CB-DB69-C8AB-D63C-39C15D3BF66B}"/>
              </a:ext>
            </a:extLst>
          </p:cNvPr>
          <p:cNvGrpSpPr/>
          <p:nvPr/>
        </p:nvGrpSpPr>
        <p:grpSpPr>
          <a:xfrm>
            <a:off x="2162256" y="2965086"/>
            <a:ext cx="7091280" cy="1472375"/>
            <a:chOff x="3494460" y="3126077"/>
            <a:chExt cx="7280930" cy="1472375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49370D68-0D0C-94F2-4494-01B325921ED3}"/>
                </a:ext>
              </a:extLst>
            </p:cNvPr>
            <p:cNvSpPr/>
            <p:nvPr/>
          </p:nvSpPr>
          <p:spPr>
            <a:xfrm>
              <a:off x="4238625" y="3126077"/>
              <a:ext cx="4086942" cy="1472375"/>
            </a:xfrm>
            <a:custGeom>
              <a:avLst/>
              <a:gdLst>
                <a:gd name="connsiteX0" fmla="*/ 0 w 4086942"/>
                <a:gd name="connsiteY0" fmla="*/ 245401 h 1472375"/>
                <a:gd name="connsiteX1" fmla="*/ 245401 w 4086942"/>
                <a:gd name="connsiteY1" fmla="*/ 0 h 1472375"/>
                <a:gd name="connsiteX2" fmla="*/ 916680 w 4086942"/>
                <a:gd name="connsiteY2" fmla="*/ 0 h 1472375"/>
                <a:gd name="connsiteX3" fmla="*/ 1516037 w 4086942"/>
                <a:gd name="connsiteY3" fmla="*/ 0 h 1472375"/>
                <a:gd name="connsiteX4" fmla="*/ 2079432 w 4086942"/>
                <a:gd name="connsiteY4" fmla="*/ 0 h 1472375"/>
                <a:gd name="connsiteX5" fmla="*/ 2606866 w 4086942"/>
                <a:gd name="connsiteY5" fmla="*/ 0 h 1472375"/>
                <a:gd name="connsiteX6" fmla="*/ 3278146 w 4086942"/>
                <a:gd name="connsiteY6" fmla="*/ 0 h 1472375"/>
                <a:gd name="connsiteX7" fmla="*/ 3841541 w 4086942"/>
                <a:gd name="connsiteY7" fmla="*/ 0 h 1472375"/>
                <a:gd name="connsiteX8" fmla="*/ 4086942 w 4086942"/>
                <a:gd name="connsiteY8" fmla="*/ 245401 h 1472375"/>
                <a:gd name="connsiteX9" fmla="*/ 4086942 w 4086942"/>
                <a:gd name="connsiteY9" fmla="*/ 726372 h 1472375"/>
                <a:gd name="connsiteX10" fmla="*/ 4086942 w 4086942"/>
                <a:gd name="connsiteY10" fmla="*/ 1226974 h 1472375"/>
                <a:gd name="connsiteX11" fmla="*/ 3841541 w 4086942"/>
                <a:gd name="connsiteY11" fmla="*/ 1472375 h 1472375"/>
                <a:gd name="connsiteX12" fmla="*/ 3170262 w 4086942"/>
                <a:gd name="connsiteY12" fmla="*/ 1472375 h 1472375"/>
                <a:gd name="connsiteX13" fmla="*/ 2606866 w 4086942"/>
                <a:gd name="connsiteY13" fmla="*/ 1472375 h 1472375"/>
                <a:gd name="connsiteX14" fmla="*/ 2115394 w 4086942"/>
                <a:gd name="connsiteY14" fmla="*/ 1472375 h 1472375"/>
                <a:gd name="connsiteX15" fmla="*/ 1480076 w 4086942"/>
                <a:gd name="connsiteY15" fmla="*/ 1472375 h 1472375"/>
                <a:gd name="connsiteX16" fmla="*/ 808796 w 4086942"/>
                <a:gd name="connsiteY16" fmla="*/ 1472375 h 1472375"/>
                <a:gd name="connsiteX17" fmla="*/ 245401 w 4086942"/>
                <a:gd name="connsiteY17" fmla="*/ 1472375 h 1472375"/>
                <a:gd name="connsiteX18" fmla="*/ 0 w 4086942"/>
                <a:gd name="connsiteY18" fmla="*/ 1226974 h 1472375"/>
                <a:gd name="connsiteX19" fmla="*/ 0 w 4086942"/>
                <a:gd name="connsiteY19" fmla="*/ 755819 h 1472375"/>
                <a:gd name="connsiteX20" fmla="*/ 0 w 4086942"/>
                <a:gd name="connsiteY20" fmla="*/ 245401 h 1472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86942" h="1472375" fill="none" extrusionOk="0">
                  <a:moveTo>
                    <a:pt x="0" y="245401"/>
                  </a:moveTo>
                  <a:cubicBezTo>
                    <a:pt x="-27980" y="96575"/>
                    <a:pt x="77258" y="-4006"/>
                    <a:pt x="245401" y="0"/>
                  </a:cubicBezTo>
                  <a:cubicBezTo>
                    <a:pt x="427426" y="-44193"/>
                    <a:pt x="609187" y="59385"/>
                    <a:pt x="916680" y="0"/>
                  </a:cubicBezTo>
                  <a:cubicBezTo>
                    <a:pt x="1224173" y="-59385"/>
                    <a:pt x="1311361" y="989"/>
                    <a:pt x="1516037" y="0"/>
                  </a:cubicBezTo>
                  <a:cubicBezTo>
                    <a:pt x="1720713" y="-989"/>
                    <a:pt x="1933181" y="23365"/>
                    <a:pt x="2079432" y="0"/>
                  </a:cubicBezTo>
                  <a:cubicBezTo>
                    <a:pt x="2225683" y="-23365"/>
                    <a:pt x="2488264" y="53011"/>
                    <a:pt x="2606866" y="0"/>
                  </a:cubicBezTo>
                  <a:cubicBezTo>
                    <a:pt x="2725468" y="-53011"/>
                    <a:pt x="3078583" y="71056"/>
                    <a:pt x="3278146" y="0"/>
                  </a:cubicBezTo>
                  <a:cubicBezTo>
                    <a:pt x="3477709" y="-71056"/>
                    <a:pt x="3613603" y="51067"/>
                    <a:pt x="3841541" y="0"/>
                  </a:cubicBezTo>
                  <a:cubicBezTo>
                    <a:pt x="3938406" y="1487"/>
                    <a:pt x="4095253" y="109874"/>
                    <a:pt x="4086942" y="245401"/>
                  </a:cubicBezTo>
                  <a:cubicBezTo>
                    <a:pt x="4132308" y="438242"/>
                    <a:pt x="4064020" y="584551"/>
                    <a:pt x="4086942" y="726372"/>
                  </a:cubicBezTo>
                  <a:cubicBezTo>
                    <a:pt x="4109864" y="868193"/>
                    <a:pt x="4054143" y="1058993"/>
                    <a:pt x="4086942" y="1226974"/>
                  </a:cubicBezTo>
                  <a:cubicBezTo>
                    <a:pt x="4086145" y="1368567"/>
                    <a:pt x="3985910" y="1509817"/>
                    <a:pt x="3841541" y="1472375"/>
                  </a:cubicBezTo>
                  <a:cubicBezTo>
                    <a:pt x="3701037" y="1527139"/>
                    <a:pt x="3463706" y="1398992"/>
                    <a:pt x="3170262" y="1472375"/>
                  </a:cubicBezTo>
                  <a:cubicBezTo>
                    <a:pt x="2876818" y="1545758"/>
                    <a:pt x="2868739" y="1406124"/>
                    <a:pt x="2606866" y="1472375"/>
                  </a:cubicBezTo>
                  <a:cubicBezTo>
                    <a:pt x="2344993" y="1538626"/>
                    <a:pt x="2262844" y="1463717"/>
                    <a:pt x="2115394" y="1472375"/>
                  </a:cubicBezTo>
                  <a:cubicBezTo>
                    <a:pt x="1967944" y="1481033"/>
                    <a:pt x="1649112" y="1458594"/>
                    <a:pt x="1480076" y="1472375"/>
                  </a:cubicBezTo>
                  <a:cubicBezTo>
                    <a:pt x="1311040" y="1486156"/>
                    <a:pt x="1103136" y="1470187"/>
                    <a:pt x="808796" y="1472375"/>
                  </a:cubicBezTo>
                  <a:cubicBezTo>
                    <a:pt x="514456" y="1474563"/>
                    <a:pt x="523525" y="1458781"/>
                    <a:pt x="245401" y="1472375"/>
                  </a:cubicBezTo>
                  <a:cubicBezTo>
                    <a:pt x="71127" y="1463496"/>
                    <a:pt x="12834" y="1344278"/>
                    <a:pt x="0" y="1226974"/>
                  </a:cubicBezTo>
                  <a:cubicBezTo>
                    <a:pt x="-26939" y="1008241"/>
                    <a:pt x="23210" y="903011"/>
                    <a:pt x="0" y="755819"/>
                  </a:cubicBezTo>
                  <a:cubicBezTo>
                    <a:pt x="-23210" y="608628"/>
                    <a:pt x="56092" y="415740"/>
                    <a:pt x="0" y="245401"/>
                  </a:cubicBezTo>
                  <a:close/>
                </a:path>
                <a:path w="4086942" h="1472375" stroke="0" extrusionOk="0">
                  <a:moveTo>
                    <a:pt x="0" y="245401"/>
                  </a:moveTo>
                  <a:cubicBezTo>
                    <a:pt x="-17530" y="76771"/>
                    <a:pt x="119846" y="-329"/>
                    <a:pt x="245401" y="0"/>
                  </a:cubicBezTo>
                  <a:cubicBezTo>
                    <a:pt x="438518" y="-48275"/>
                    <a:pt x="636629" y="27637"/>
                    <a:pt x="772835" y="0"/>
                  </a:cubicBezTo>
                  <a:cubicBezTo>
                    <a:pt x="909041" y="-27637"/>
                    <a:pt x="1113969" y="59363"/>
                    <a:pt x="1372192" y="0"/>
                  </a:cubicBezTo>
                  <a:cubicBezTo>
                    <a:pt x="1630415" y="-59363"/>
                    <a:pt x="1879644" y="64184"/>
                    <a:pt x="2007510" y="0"/>
                  </a:cubicBezTo>
                  <a:cubicBezTo>
                    <a:pt x="2135376" y="-64184"/>
                    <a:pt x="2392371" y="44200"/>
                    <a:pt x="2498982" y="0"/>
                  </a:cubicBezTo>
                  <a:cubicBezTo>
                    <a:pt x="2605593" y="-44200"/>
                    <a:pt x="2935176" y="51118"/>
                    <a:pt x="3062377" y="0"/>
                  </a:cubicBezTo>
                  <a:cubicBezTo>
                    <a:pt x="3189579" y="-51118"/>
                    <a:pt x="3458776" y="85100"/>
                    <a:pt x="3841541" y="0"/>
                  </a:cubicBezTo>
                  <a:cubicBezTo>
                    <a:pt x="3974853" y="15153"/>
                    <a:pt x="4117563" y="119805"/>
                    <a:pt x="4086942" y="245401"/>
                  </a:cubicBezTo>
                  <a:cubicBezTo>
                    <a:pt x="4116431" y="427087"/>
                    <a:pt x="4041641" y="501472"/>
                    <a:pt x="4086942" y="726372"/>
                  </a:cubicBezTo>
                  <a:cubicBezTo>
                    <a:pt x="4132243" y="951272"/>
                    <a:pt x="4058999" y="1117365"/>
                    <a:pt x="4086942" y="1226974"/>
                  </a:cubicBezTo>
                  <a:cubicBezTo>
                    <a:pt x="4089831" y="1362598"/>
                    <a:pt x="3971138" y="1472273"/>
                    <a:pt x="3841541" y="1472375"/>
                  </a:cubicBezTo>
                  <a:cubicBezTo>
                    <a:pt x="3620170" y="1479499"/>
                    <a:pt x="3500036" y="1458422"/>
                    <a:pt x="3350069" y="1472375"/>
                  </a:cubicBezTo>
                  <a:cubicBezTo>
                    <a:pt x="3200102" y="1486328"/>
                    <a:pt x="2871523" y="1457350"/>
                    <a:pt x="2714750" y="1472375"/>
                  </a:cubicBezTo>
                  <a:cubicBezTo>
                    <a:pt x="2557977" y="1487400"/>
                    <a:pt x="2301148" y="1421034"/>
                    <a:pt x="2079432" y="1472375"/>
                  </a:cubicBezTo>
                  <a:cubicBezTo>
                    <a:pt x="1857716" y="1523716"/>
                    <a:pt x="1712981" y="1450422"/>
                    <a:pt x="1516037" y="1472375"/>
                  </a:cubicBezTo>
                  <a:cubicBezTo>
                    <a:pt x="1319093" y="1494328"/>
                    <a:pt x="1147522" y="1408871"/>
                    <a:pt x="916680" y="1472375"/>
                  </a:cubicBezTo>
                  <a:cubicBezTo>
                    <a:pt x="685838" y="1535879"/>
                    <a:pt x="447156" y="1427414"/>
                    <a:pt x="245401" y="1472375"/>
                  </a:cubicBezTo>
                  <a:cubicBezTo>
                    <a:pt x="127553" y="1438888"/>
                    <a:pt x="18841" y="1336492"/>
                    <a:pt x="0" y="1226974"/>
                  </a:cubicBezTo>
                  <a:cubicBezTo>
                    <a:pt x="-59756" y="1001576"/>
                    <a:pt x="60246" y="896239"/>
                    <a:pt x="0" y="716556"/>
                  </a:cubicBezTo>
                  <a:cubicBezTo>
                    <a:pt x="-60246" y="536873"/>
                    <a:pt x="47118" y="393557"/>
                    <a:pt x="0" y="245401"/>
                  </a:cubicBezTo>
                  <a:close/>
                </a:path>
              </a:pathLst>
            </a:custGeom>
            <a:solidFill>
              <a:srgbClr val="FFC000">
                <a:alpha val="52000"/>
              </a:srgbClr>
            </a:solidFill>
            <a:ln w="3175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657299846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10A7DFF-2477-3ED7-8743-2DC499BA530F}"/>
                </a:ext>
              </a:extLst>
            </p:cNvPr>
            <p:cNvGrpSpPr/>
            <p:nvPr/>
          </p:nvGrpSpPr>
          <p:grpSpPr>
            <a:xfrm>
              <a:off x="3494460" y="3220645"/>
              <a:ext cx="7280930" cy="1351413"/>
              <a:chOff x="3494460" y="3220645"/>
              <a:chExt cx="7280930" cy="135141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itle 1">
                    <a:extLst>
                      <a:ext uri="{FF2B5EF4-FFF2-40B4-BE49-F238E27FC236}">
                        <a16:creationId xmlns:a16="http://schemas.microsoft.com/office/drawing/2014/main" id="{262E616E-B5E0-D711-C6E8-65B24F501AD4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3494460" y="3244832"/>
                    <a:ext cx="7280930" cy="1323396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>
                    <a:normAutofit/>
                  </a:bodyPr>
                  <a:lstStyle>
                    <a:lvl1pPr algn="l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44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pPr algn="ctr"/>
                    <a14:m>
                      <m:oMath xmlns:m="http://schemas.openxmlformats.org/officeDocument/2006/math">
                        <m:r>
                          <a:rPr lang="en-US" sz="2800" b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≈</m:t>
                        </m:r>
                        <m:r>
                          <a:rPr lang="en-US" sz="28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US" sz="28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sz="2800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𝐩𝐞𝐫𝐟𝐞𝐜𝐭</m:t>
                            </m:r>
                          </m:sub>
                        </m:sSub>
                        <m:r>
                          <a:rPr lang="en-US" sz="28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sz="2800" b="1" dirty="0">
                        <a:solidFill>
                          <a:schemeClr val="tx1"/>
                        </a:solidFill>
                        <a:latin typeface="Montserrat" panose="00000500000000000000" pitchFamily="2" charset="0"/>
                        <a:cs typeface="Times New Roman" panose="02020603050405020304" pitchFamily="18" charset="0"/>
                      </a:rPr>
                      <a:t> </a:t>
                    </a:r>
                  </a:p>
                  <a:p>
                    <a:pPr algn="ctr"/>
                    <a14:m>
                      <m:oMath xmlns:m="http://schemas.openxmlformats.org/officeDocument/2006/math">
                        <m:r>
                          <a:rPr lang="en-US" sz="2800" b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≈</m:t>
                        </m:r>
                        <m:r>
                          <a:rPr lang="en-US" sz="28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  <m:r>
                          <a:rPr lang="en-US" sz="28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sz="2800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𝐩𝐞𝐫𝐟𝐞𝐜𝐭</m:t>
                            </m:r>
                          </m:sub>
                        </m:sSub>
                        <m:r>
                          <a:rPr lang="en-US" sz="28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sz="3600" b="1" dirty="0">
                        <a:solidFill>
                          <a:schemeClr val="tx1"/>
                        </a:solidFill>
                        <a:latin typeface="Montserrat" panose="00000500000000000000" pitchFamily="2" charset="0"/>
                        <a:cs typeface="Times New Roman" panose="02020603050405020304" pitchFamily="18" charset="0"/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40" name="Title 1">
                    <a:extLst>
                      <a:ext uri="{FF2B5EF4-FFF2-40B4-BE49-F238E27FC236}">
                        <a16:creationId xmlns:a16="http://schemas.microsoft.com/office/drawing/2014/main" id="{262E616E-B5E0-D711-C6E8-65B24F501A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94460" y="3244832"/>
                    <a:ext cx="7280930" cy="132339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460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8" name="Title 1">
                <a:extLst>
                  <a:ext uri="{FF2B5EF4-FFF2-40B4-BE49-F238E27FC236}">
                    <a16:creationId xmlns:a16="http://schemas.microsoft.com/office/drawing/2014/main" id="{2CC5522C-C44F-74BC-6D08-96635400A1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81502" y="3220645"/>
                <a:ext cx="2122464" cy="80455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r"/>
                <a:r>
                  <a:rPr lang="en-US" sz="2400" b="1" dirty="0">
                    <a:solidFill>
                      <a:schemeClr val="accent2">
                        <a:lumMod val="50000"/>
                      </a:schemeClr>
                    </a:solidFill>
                    <a:latin typeface="Montserrat" panose="00000500000000000000" pitchFamily="2" charset="0"/>
                    <a:cs typeface="Times New Roman" panose="02020603050405020304" pitchFamily="18" charset="0"/>
                  </a:rPr>
                  <a:t>Precoder</a:t>
                </a:r>
              </a:p>
            </p:txBody>
          </p:sp>
          <p:sp>
            <p:nvSpPr>
              <p:cNvPr id="39" name="Title 1">
                <a:extLst>
                  <a:ext uri="{FF2B5EF4-FFF2-40B4-BE49-F238E27FC236}">
                    <a16:creationId xmlns:a16="http://schemas.microsoft.com/office/drawing/2014/main" id="{F3EBA5F8-C0AD-5273-11F0-AFF5FF6F9C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45143" y="3767505"/>
                <a:ext cx="2195181" cy="80455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r"/>
                <a:r>
                  <a:rPr lang="en-US" sz="2400" b="1" dirty="0">
                    <a:solidFill>
                      <a:schemeClr val="accent2">
                        <a:lumMod val="50000"/>
                      </a:schemeClr>
                    </a:solidFill>
                    <a:latin typeface="Montserrat" panose="00000500000000000000" pitchFamily="2" charset="0"/>
                    <a:cs typeface="Times New Roman" panose="02020603050405020304" pitchFamily="18" charset="0"/>
                  </a:rPr>
                  <a:t>Combiner</a:t>
                </a: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20B3C84-4D0B-87E8-961F-AFF259C0A5BB}"/>
              </a:ext>
            </a:extLst>
          </p:cNvPr>
          <p:cNvGrpSpPr/>
          <p:nvPr/>
        </p:nvGrpSpPr>
        <p:grpSpPr>
          <a:xfrm>
            <a:off x="7250467" y="3103926"/>
            <a:ext cx="2171700" cy="1295915"/>
            <a:chOff x="8091552" y="2360393"/>
            <a:chExt cx="3027247" cy="954830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CDAB96F3-BC50-69BF-DA46-7EDE8CCA5DAE}"/>
                </a:ext>
              </a:extLst>
            </p:cNvPr>
            <p:cNvSpPr/>
            <p:nvPr/>
          </p:nvSpPr>
          <p:spPr>
            <a:xfrm>
              <a:off x="8091552" y="2505418"/>
              <a:ext cx="2947923" cy="626681"/>
            </a:xfrm>
            <a:custGeom>
              <a:avLst/>
              <a:gdLst>
                <a:gd name="connsiteX0" fmla="*/ 0 w 2947923"/>
                <a:gd name="connsiteY0" fmla="*/ 104449 h 626681"/>
                <a:gd name="connsiteX1" fmla="*/ 104449 w 2947923"/>
                <a:gd name="connsiteY1" fmla="*/ 0 h 626681"/>
                <a:gd name="connsiteX2" fmla="*/ 707035 w 2947923"/>
                <a:gd name="connsiteY2" fmla="*/ 0 h 626681"/>
                <a:gd name="connsiteX3" fmla="*/ 1227449 w 2947923"/>
                <a:gd name="connsiteY3" fmla="*/ 0 h 626681"/>
                <a:gd name="connsiteX4" fmla="*/ 1775254 w 2947923"/>
                <a:gd name="connsiteY4" fmla="*/ 0 h 626681"/>
                <a:gd name="connsiteX5" fmla="*/ 2268279 w 2947923"/>
                <a:gd name="connsiteY5" fmla="*/ 0 h 626681"/>
                <a:gd name="connsiteX6" fmla="*/ 2843474 w 2947923"/>
                <a:gd name="connsiteY6" fmla="*/ 0 h 626681"/>
                <a:gd name="connsiteX7" fmla="*/ 2947923 w 2947923"/>
                <a:gd name="connsiteY7" fmla="*/ 104449 h 626681"/>
                <a:gd name="connsiteX8" fmla="*/ 2947923 w 2947923"/>
                <a:gd name="connsiteY8" fmla="*/ 522232 h 626681"/>
                <a:gd name="connsiteX9" fmla="*/ 2843474 w 2947923"/>
                <a:gd name="connsiteY9" fmla="*/ 626681 h 626681"/>
                <a:gd name="connsiteX10" fmla="*/ 2295669 w 2947923"/>
                <a:gd name="connsiteY10" fmla="*/ 626681 h 626681"/>
                <a:gd name="connsiteX11" fmla="*/ 1830035 w 2947923"/>
                <a:gd name="connsiteY11" fmla="*/ 626681 h 626681"/>
                <a:gd name="connsiteX12" fmla="*/ 1309620 w 2947923"/>
                <a:gd name="connsiteY12" fmla="*/ 626681 h 626681"/>
                <a:gd name="connsiteX13" fmla="*/ 789205 w 2947923"/>
                <a:gd name="connsiteY13" fmla="*/ 626681 h 626681"/>
                <a:gd name="connsiteX14" fmla="*/ 104449 w 2947923"/>
                <a:gd name="connsiteY14" fmla="*/ 626681 h 626681"/>
                <a:gd name="connsiteX15" fmla="*/ 0 w 2947923"/>
                <a:gd name="connsiteY15" fmla="*/ 522232 h 626681"/>
                <a:gd name="connsiteX16" fmla="*/ 0 w 2947923"/>
                <a:gd name="connsiteY16" fmla="*/ 104449 h 6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47923" h="626681" fill="none" extrusionOk="0">
                  <a:moveTo>
                    <a:pt x="0" y="104449"/>
                  </a:moveTo>
                  <a:cubicBezTo>
                    <a:pt x="3654" y="39843"/>
                    <a:pt x="56733" y="-13764"/>
                    <a:pt x="104449" y="0"/>
                  </a:cubicBezTo>
                  <a:cubicBezTo>
                    <a:pt x="314320" y="-271"/>
                    <a:pt x="420535" y="69895"/>
                    <a:pt x="707035" y="0"/>
                  </a:cubicBezTo>
                  <a:cubicBezTo>
                    <a:pt x="993535" y="-69895"/>
                    <a:pt x="1048095" y="7206"/>
                    <a:pt x="1227449" y="0"/>
                  </a:cubicBezTo>
                  <a:cubicBezTo>
                    <a:pt x="1406803" y="-7206"/>
                    <a:pt x="1575124" y="18130"/>
                    <a:pt x="1775254" y="0"/>
                  </a:cubicBezTo>
                  <a:cubicBezTo>
                    <a:pt x="1975384" y="-18130"/>
                    <a:pt x="2044295" y="38592"/>
                    <a:pt x="2268279" y="0"/>
                  </a:cubicBezTo>
                  <a:cubicBezTo>
                    <a:pt x="2492263" y="-38592"/>
                    <a:pt x="2675418" y="51707"/>
                    <a:pt x="2843474" y="0"/>
                  </a:cubicBezTo>
                  <a:cubicBezTo>
                    <a:pt x="2912019" y="3781"/>
                    <a:pt x="2957282" y="37816"/>
                    <a:pt x="2947923" y="104449"/>
                  </a:cubicBezTo>
                  <a:cubicBezTo>
                    <a:pt x="2948852" y="310441"/>
                    <a:pt x="2919209" y="371115"/>
                    <a:pt x="2947923" y="522232"/>
                  </a:cubicBezTo>
                  <a:cubicBezTo>
                    <a:pt x="2950475" y="580890"/>
                    <a:pt x="2913944" y="633533"/>
                    <a:pt x="2843474" y="626681"/>
                  </a:cubicBezTo>
                  <a:cubicBezTo>
                    <a:pt x="2729785" y="650316"/>
                    <a:pt x="2454659" y="597131"/>
                    <a:pt x="2295669" y="626681"/>
                  </a:cubicBezTo>
                  <a:cubicBezTo>
                    <a:pt x="2136680" y="656231"/>
                    <a:pt x="2040209" y="593978"/>
                    <a:pt x="1830035" y="626681"/>
                  </a:cubicBezTo>
                  <a:cubicBezTo>
                    <a:pt x="1619861" y="659384"/>
                    <a:pt x="1457216" y="621255"/>
                    <a:pt x="1309620" y="626681"/>
                  </a:cubicBezTo>
                  <a:cubicBezTo>
                    <a:pt x="1162024" y="632107"/>
                    <a:pt x="983047" y="616721"/>
                    <a:pt x="789205" y="626681"/>
                  </a:cubicBezTo>
                  <a:cubicBezTo>
                    <a:pt x="595364" y="636641"/>
                    <a:pt x="410764" y="581433"/>
                    <a:pt x="104449" y="626681"/>
                  </a:cubicBezTo>
                  <a:cubicBezTo>
                    <a:pt x="43067" y="621222"/>
                    <a:pt x="1313" y="594846"/>
                    <a:pt x="0" y="522232"/>
                  </a:cubicBezTo>
                  <a:cubicBezTo>
                    <a:pt x="-11002" y="367060"/>
                    <a:pt x="43595" y="303372"/>
                    <a:pt x="0" y="104449"/>
                  </a:cubicBezTo>
                  <a:close/>
                </a:path>
                <a:path w="2947923" h="626681" stroke="0" extrusionOk="0">
                  <a:moveTo>
                    <a:pt x="0" y="104449"/>
                  </a:moveTo>
                  <a:cubicBezTo>
                    <a:pt x="-2752" y="41567"/>
                    <a:pt x="63105" y="-539"/>
                    <a:pt x="104449" y="0"/>
                  </a:cubicBezTo>
                  <a:cubicBezTo>
                    <a:pt x="310422" y="-33190"/>
                    <a:pt x="416114" y="27222"/>
                    <a:pt x="597474" y="0"/>
                  </a:cubicBezTo>
                  <a:cubicBezTo>
                    <a:pt x="778834" y="-27222"/>
                    <a:pt x="1005928" y="54658"/>
                    <a:pt x="1145279" y="0"/>
                  </a:cubicBezTo>
                  <a:cubicBezTo>
                    <a:pt x="1284631" y="-54658"/>
                    <a:pt x="1470887" y="5732"/>
                    <a:pt x="1720474" y="0"/>
                  </a:cubicBezTo>
                  <a:cubicBezTo>
                    <a:pt x="1970061" y="-5732"/>
                    <a:pt x="2083976" y="44085"/>
                    <a:pt x="2186108" y="0"/>
                  </a:cubicBezTo>
                  <a:cubicBezTo>
                    <a:pt x="2288240" y="-44085"/>
                    <a:pt x="2540078" y="27145"/>
                    <a:pt x="2843474" y="0"/>
                  </a:cubicBezTo>
                  <a:cubicBezTo>
                    <a:pt x="2899686" y="-1624"/>
                    <a:pt x="2944938" y="43379"/>
                    <a:pt x="2947923" y="104449"/>
                  </a:cubicBezTo>
                  <a:cubicBezTo>
                    <a:pt x="2975211" y="189357"/>
                    <a:pt x="2907951" y="420040"/>
                    <a:pt x="2947923" y="522232"/>
                  </a:cubicBezTo>
                  <a:cubicBezTo>
                    <a:pt x="2934681" y="577147"/>
                    <a:pt x="2908392" y="628233"/>
                    <a:pt x="2843474" y="626681"/>
                  </a:cubicBezTo>
                  <a:cubicBezTo>
                    <a:pt x="2650266" y="630412"/>
                    <a:pt x="2466202" y="607588"/>
                    <a:pt x="2268279" y="626681"/>
                  </a:cubicBezTo>
                  <a:cubicBezTo>
                    <a:pt x="2070357" y="645774"/>
                    <a:pt x="1887801" y="598192"/>
                    <a:pt x="1720474" y="626681"/>
                  </a:cubicBezTo>
                  <a:cubicBezTo>
                    <a:pt x="1553147" y="655170"/>
                    <a:pt x="1405205" y="590396"/>
                    <a:pt x="1254839" y="626681"/>
                  </a:cubicBezTo>
                  <a:cubicBezTo>
                    <a:pt x="1104474" y="662966"/>
                    <a:pt x="920890" y="614738"/>
                    <a:pt x="679644" y="626681"/>
                  </a:cubicBezTo>
                  <a:cubicBezTo>
                    <a:pt x="438398" y="638624"/>
                    <a:pt x="260986" y="618755"/>
                    <a:pt x="104449" y="626681"/>
                  </a:cubicBezTo>
                  <a:cubicBezTo>
                    <a:pt x="48697" y="643131"/>
                    <a:pt x="-1189" y="586903"/>
                    <a:pt x="0" y="522232"/>
                  </a:cubicBezTo>
                  <a:cubicBezTo>
                    <a:pt x="-41342" y="369603"/>
                    <a:pt x="16939" y="302011"/>
                    <a:pt x="0" y="104449"/>
                  </a:cubicBezTo>
                  <a:close/>
                </a:path>
              </a:pathLst>
            </a:custGeom>
            <a:solidFill>
              <a:srgbClr val="FFC000">
                <a:alpha val="52000"/>
              </a:srgbClr>
            </a:solidFill>
            <a:ln w="3175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657299846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itle 1">
                  <a:extLst>
                    <a:ext uri="{FF2B5EF4-FFF2-40B4-BE49-F238E27FC236}">
                      <a16:creationId xmlns:a16="http://schemas.microsoft.com/office/drawing/2014/main" id="{ADD6C754-D1AD-ADED-A6EA-26A8A687F61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091552" y="2360393"/>
                  <a:ext cx="3027247" cy="95483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-US" sz="2400" b="1" dirty="0">
                      <a:solidFill>
                        <a:schemeClr val="accent2">
                          <a:lumMod val="50000"/>
                        </a:schemeClr>
                      </a:solidFill>
                      <a:latin typeface="Montserrat" panose="00000500000000000000" pitchFamily="2" charset="0"/>
                      <a:cs typeface="Times New Roman" panose="02020603050405020304" pitchFamily="18" charset="0"/>
                    </a:rPr>
                    <a:t>Determine</a:t>
                  </a:r>
                </a:p>
                <a:p>
                  <a:pPr algn="ctr"/>
                  <a:r>
                    <a:rPr lang="en-US" sz="2400" b="1" dirty="0">
                      <a:solidFill>
                        <a:schemeClr val="tx1"/>
                      </a:solidFill>
                      <a:latin typeface="Montserrat" panose="00000500000000000000" pitchFamily="2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𝐩𝐞𝐫𝐟𝐞𝐜𝐭</m:t>
                          </m:r>
                        </m:sub>
                      </m:sSub>
                    </m:oMath>
                  </a14:m>
                  <a:r>
                    <a:rPr lang="en-US" sz="2400" b="1" dirty="0">
                      <a:solidFill>
                        <a:schemeClr val="tx1"/>
                      </a:solidFill>
                      <a:latin typeface="Montserrat" panose="00000500000000000000" pitchFamily="2" charset="0"/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6" name="Title 1">
                  <a:extLst>
                    <a:ext uri="{FF2B5EF4-FFF2-40B4-BE49-F238E27FC236}">
                      <a16:creationId xmlns:a16="http://schemas.microsoft.com/office/drawing/2014/main" id="{ADD6C754-D1AD-ADED-A6EA-26A8A687F6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1552" y="2360393"/>
                  <a:ext cx="3027247" cy="95483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5689C05-68F7-8A68-4CC2-7E75FD045BAB}"/>
              </a:ext>
            </a:extLst>
          </p:cNvPr>
          <p:cNvGrpSpPr/>
          <p:nvPr/>
        </p:nvGrpSpPr>
        <p:grpSpPr>
          <a:xfrm>
            <a:off x="2667000" y="4638529"/>
            <a:ext cx="6858000" cy="1647825"/>
            <a:chOff x="2667000" y="4638529"/>
            <a:chExt cx="6858000" cy="1647825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40E96286-3B32-9130-F794-AB8572C0FF34}"/>
                </a:ext>
              </a:extLst>
            </p:cNvPr>
            <p:cNvSpPr/>
            <p:nvPr/>
          </p:nvSpPr>
          <p:spPr>
            <a:xfrm>
              <a:off x="4078641" y="4739991"/>
              <a:ext cx="4012161" cy="1422683"/>
            </a:xfrm>
            <a:custGeom>
              <a:avLst/>
              <a:gdLst>
                <a:gd name="connsiteX0" fmla="*/ 0 w 4012161"/>
                <a:gd name="connsiteY0" fmla="*/ 237119 h 1422683"/>
                <a:gd name="connsiteX1" fmla="*/ 237119 w 4012161"/>
                <a:gd name="connsiteY1" fmla="*/ 0 h 1422683"/>
                <a:gd name="connsiteX2" fmla="*/ 897531 w 4012161"/>
                <a:gd name="connsiteY2" fmla="*/ 0 h 1422683"/>
                <a:gd name="connsiteX3" fmla="*/ 1487185 w 4012161"/>
                <a:gd name="connsiteY3" fmla="*/ 0 h 1422683"/>
                <a:gd name="connsiteX4" fmla="*/ 2041460 w 4012161"/>
                <a:gd name="connsiteY4" fmla="*/ 0 h 1422683"/>
                <a:gd name="connsiteX5" fmla="*/ 2560355 w 4012161"/>
                <a:gd name="connsiteY5" fmla="*/ 0 h 1422683"/>
                <a:gd name="connsiteX6" fmla="*/ 3220767 w 4012161"/>
                <a:gd name="connsiteY6" fmla="*/ 0 h 1422683"/>
                <a:gd name="connsiteX7" fmla="*/ 3775042 w 4012161"/>
                <a:gd name="connsiteY7" fmla="*/ 0 h 1422683"/>
                <a:gd name="connsiteX8" fmla="*/ 4012161 w 4012161"/>
                <a:gd name="connsiteY8" fmla="*/ 237119 h 1422683"/>
                <a:gd name="connsiteX9" fmla="*/ 4012161 w 4012161"/>
                <a:gd name="connsiteY9" fmla="*/ 701857 h 1422683"/>
                <a:gd name="connsiteX10" fmla="*/ 4012161 w 4012161"/>
                <a:gd name="connsiteY10" fmla="*/ 1185564 h 1422683"/>
                <a:gd name="connsiteX11" fmla="*/ 3775042 w 4012161"/>
                <a:gd name="connsiteY11" fmla="*/ 1422683 h 1422683"/>
                <a:gd name="connsiteX12" fmla="*/ 3114630 w 4012161"/>
                <a:gd name="connsiteY12" fmla="*/ 1422683 h 1422683"/>
                <a:gd name="connsiteX13" fmla="*/ 2560355 w 4012161"/>
                <a:gd name="connsiteY13" fmla="*/ 1422683 h 1422683"/>
                <a:gd name="connsiteX14" fmla="*/ 2076839 w 4012161"/>
                <a:gd name="connsiteY14" fmla="*/ 1422683 h 1422683"/>
                <a:gd name="connsiteX15" fmla="*/ 1451806 w 4012161"/>
                <a:gd name="connsiteY15" fmla="*/ 1422683 h 1422683"/>
                <a:gd name="connsiteX16" fmla="*/ 791394 w 4012161"/>
                <a:gd name="connsiteY16" fmla="*/ 1422683 h 1422683"/>
                <a:gd name="connsiteX17" fmla="*/ 237119 w 4012161"/>
                <a:gd name="connsiteY17" fmla="*/ 1422683 h 1422683"/>
                <a:gd name="connsiteX18" fmla="*/ 0 w 4012161"/>
                <a:gd name="connsiteY18" fmla="*/ 1185564 h 1422683"/>
                <a:gd name="connsiteX19" fmla="*/ 0 w 4012161"/>
                <a:gd name="connsiteY19" fmla="*/ 730310 h 1422683"/>
                <a:gd name="connsiteX20" fmla="*/ 0 w 4012161"/>
                <a:gd name="connsiteY20" fmla="*/ 237119 h 1422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12161" h="1422683" fill="none" extrusionOk="0">
                  <a:moveTo>
                    <a:pt x="0" y="237119"/>
                  </a:moveTo>
                  <a:cubicBezTo>
                    <a:pt x="-14926" y="99070"/>
                    <a:pt x="96681" y="-1165"/>
                    <a:pt x="237119" y="0"/>
                  </a:cubicBezTo>
                  <a:cubicBezTo>
                    <a:pt x="509352" y="-35733"/>
                    <a:pt x="649626" y="23785"/>
                    <a:pt x="897531" y="0"/>
                  </a:cubicBezTo>
                  <a:cubicBezTo>
                    <a:pt x="1145436" y="-23785"/>
                    <a:pt x="1259669" y="11340"/>
                    <a:pt x="1487185" y="0"/>
                  </a:cubicBezTo>
                  <a:cubicBezTo>
                    <a:pt x="1714701" y="-11340"/>
                    <a:pt x="1893432" y="63096"/>
                    <a:pt x="2041460" y="0"/>
                  </a:cubicBezTo>
                  <a:cubicBezTo>
                    <a:pt x="2189489" y="-63096"/>
                    <a:pt x="2339684" y="11171"/>
                    <a:pt x="2560355" y="0"/>
                  </a:cubicBezTo>
                  <a:cubicBezTo>
                    <a:pt x="2781026" y="-11171"/>
                    <a:pt x="2948793" y="38070"/>
                    <a:pt x="3220767" y="0"/>
                  </a:cubicBezTo>
                  <a:cubicBezTo>
                    <a:pt x="3492741" y="-38070"/>
                    <a:pt x="3530546" y="12079"/>
                    <a:pt x="3775042" y="0"/>
                  </a:cubicBezTo>
                  <a:cubicBezTo>
                    <a:pt x="3875522" y="1172"/>
                    <a:pt x="4033188" y="106171"/>
                    <a:pt x="4012161" y="237119"/>
                  </a:cubicBezTo>
                  <a:cubicBezTo>
                    <a:pt x="4047020" y="428021"/>
                    <a:pt x="4009565" y="598436"/>
                    <a:pt x="4012161" y="701857"/>
                  </a:cubicBezTo>
                  <a:cubicBezTo>
                    <a:pt x="4014757" y="805278"/>
                    <a:pt x="3956499" y="1027709"/>
                    <a:pt x="4012161" y="1185564"/>
                  </a:cubicBezTo>
                  <a:cubicBezTo>
                    <a:pt x="4011265" y="1323339"/>
                    <a:pt x="3914111" y="1457052"/>
                    <a:pt x="3775042" y="1422683"/>
                  </a:cubicBezTo>
                  <a:cubicBezTo>
                    <a:pt x="3594242" y="1445446"/>
                    <a:pt x="3288975" y="1390804"/>
                    <a:pt x="3114630" y="1422683"/>
                  </a:cubicBezTo>
                  <a:cubicBezTo>
                    <a:pt x="2940285" y="1454562"/>
                    <a:pt x="2732578" y="1383171"/>
                    <a:pt x="2560355" y="1422683"/>
                  </a:cubicBezTo>
                  <a:cubicBezTo>
                    <a:pt x="2388133" y="1462195"/>
                    <a:pt x="2318151" y="1401994"/>
                    <a:pt x="2076839" y="1422683"/>
                  </a:cubicBezTo>
                  <a:cubicBezTo>
                    <a:pt x="1835527" y="1443372"/>
                    <a:pt x="1636413" y="1367920"/>
                    <a:pt x="1451806" y="1422683"/>
                  </a:cubicBezTo>
                  <a:cubicBezTo>
                    <a:pt x="1267199" y="1477446"/>
                    <a:pt x="983103" y="1368972"/>
                    <a:pt x="791394" y="1422683"/>
                  </a:cubicBezTo>
                  <a:cubicBezTo>
                    <a:pt x="599685" y="1476394"/>
                    <a:pt x="388340" y="1401087"/>
                    <a:pt x="237119" y="1422683"/>
                  </a:cubicBezTo>
                  <a:cubicBezTo>
                    <a:pt x="99997" y="1421270"/>
                    <a:pt x="15051" y="1295145"/>
                    <a:pt x="0" y="1185564"/>
                  </a:cubicBezTo>
                  <a:cubicBezTo>
                    <a:pt x="-24553" y="1025084"/>
                    <a:pt x="47554" y="899439"/>
                    <a:pt x="0" y="730310"/>
                  </a:cubicBezTo>
                  <a:cubicBezTo>
                    <a:pt x="-47554" y="561181"/>
                    <a:pt x="6230" y="443492"/>
                    <a:pt x="0" y="237119"/>
                  </a:cubicBezTo>
                  <a:close/>
                </a:path>
                <a:path w="4012161" h="1422683" stroke="0" extrusionOk="0">
                  <a:moveTo>
                    <a:pt x="0" y="237119"/>
                  </a:moveTo>
                  <a:cubicBezTo>
                    <a:pt x="-8275" y="90538"/>
                    <a:pt x="111868" y="-188"/>
                    <a:pt x="237119" y="0"/>
                  </a:cubicBezTo>
                  <a:cubicBezTo>
                    <a:pt x="442605" y="-7302"/>
                    <a:pt x="517514" y="12722"/>
                    <a:pt x="756014" y="0"/>
                  </a:cubicBezTo>
                  <a:cubicBezTo>
                    <a:pt x="994515" y="-12722"/>
                    <a:pt x="1061257" y="50814"/>
                    <a:pt x="1345668" y="0"/>
                  </a:cubicBezTo>
                  <a:cubicBezTo>
                    <a:pt x="1630079" y="-50814"/>
                    <a:pt x="1718082" y="38152"/>
                    <a:pt x="1970701" y="0"/>
                  </a:cubicBezTo>
                  <a:cubicBezTo>
                    <a:pt x="2223320" y="-38152"/>
                    <a:pt x="2294704" y="53021"/>
                    <a:pt x="2454217" y="0"/>
                  </a:cubicBezTo>
                  <a:cubicBezTo>
                    <a:pt x="2613730" y="-53021"/>
                    <a:pt x="2745776" y="45674"/>
                    <a:pt x="3008492" y="0"/>
                  </a:cubicBezTo>
                  <a:cubicBezTo>
                    <a:pt x="3271209" y="-45674"/>
                    <a:pt x="3589638" y="85874"/>
                    <a:pt x="3775042" y="0"/>
                  </a:cubicBezTo>
                  <a:cubicBezTo>
                    <a:pt x="3901445" y="31092"/>
                    <a:pt x="4015052" y="107100"/>
                    <a:pt x="4012161" y="237119"/>
                  </a:cubicBezTo>
                  <a:cubicBezTo>
                    <a:pt x="4048475" y="409632"/>
                    <a:pt x="3974079" y="476636"/>
                    <a:pt x="4012161" y="701857"/>
                  </a:cubicBezTo>
                  <a:cubicBezTo>
                    <a:pt x="4050243" y="927078"/>
                    <a:pt x="3958932" y="1047697"/>
                    <a:pt x="4012161" y="1185564"/>
                  </a:cubicBezTo>
                  <a:cubicBezTo>
                    <a:pt x="4033467" y="1317208"/>
                    <a:pt x="3902187" y="1422617"/>
                    <a:pt x="3775042" y="1422683"/>
                  </a:cubicBezTo>
                  <a:cubicBezTo>
                    <a:pt x="3668057" y="1448115"/>
                    <a:pt x="3442500" y="1374654"/>
                    <a:pt x="3291526" y="1422683"/>
                  </a:cubicBezTo>
                  <a:cubicBezTo>
                    <a:pt x="3140552" y="1470712"/>
                    <a:pt x="2936764" y="1374093"/>
                    <a:pt x="2666493" y="1422683"/>
                  </a:cubicBezTo>
                  <a:cubicBezTo>
                    <a:pt x="2396222" y="1471273"/>
                    <a:pt x="2279839" y="1360574"/>
                    <a:pt x="2041460" y="1422683"/>
                  </a:cubicBezTo>
                  <a:cubicBezTo>
                    <a:pt x="1803081" y="1484792"/>
                    <a:pt x="1685337" y="1390710"/>
                    <a:pt x="1487185" y="1422683"/>
                  </a:cubicBezTo>
                  <a:cubicBezTo>
                    <a:pt x="1289033" y="1454656"/>
                    <a:pt x="1019278" y="1422672"/>
                    <a:pt x="897531" y="1422683"/>
                  </a:cubicBezTo>
                  <a:cubicBezTo>
                    <a:pt x="775784" y="1422694"/>
                    <a:pt x="555945" y="1406070"/>
                    <a:pt x="237119" y="1422683"/>
                  </a:cubicBezTo>
                  <a:cubicBezTo>
                    <a:pt x="115788" y="1404454"/>
                    <a:pt x="19812" y="1289168"/>
                    <a:pt x="0" y="1185564"/>
                  </a:cubicBezTo>
                  <a:cubicBezTo>
                    <a:pt x="-1637" y="966422"/>
                    <a:pt x="13521" y="798007"/>
                    <a:pt x="0" y="692373"/>
                  </a:cubicBezTo>
                  <a:cubicBezTo>
                    <a:pt x="-13521" y="586739"/>
                    <a:pt x="23688" y="418485"/>
                    <a:pt x="0" y="23711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  <a:alpha val="72000"/>
              </a:schemeClr>
            </a:solidFill>
            <a:ln w="3175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657299846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0068135A-B6E5-476E-91F0-667E9AEB5A24}"/>
                </a:ext>
              </a:extLst>
            </p:cNvPr>
            <p:cNvSpPr txBox="1">
              <a:spLocks/>
            </p:cNvSpPr>
            <p:nvPr/>
          </p:nvSpPr>
          <p:spPr>
            <a:xfrm>
              <a:off x="2667000" y="4638529"/>
              <a:ext cx="6858000" cy="164782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sz="2000" b="1" dirty="0">
                  <a:latin typeface="Montserrat" panose="00000500000000000000" pitchFamily="2" charset="0"/>
                  <a:cs typeface="Times New Roman" panose="02020603050405020304" pitchFamily="18" charset="0"/>
                </a:rPr>
                <a:t># TX antenna elements = 36</a:t>
              </a:r>
              <a:endParaRPr lang="en-US" sz="2000" b="1" i="1" dirty="0">
                <a:solidFill>
                  <a:schemeClr val="tx1"/>
                </a:solidFill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sz="2000" b="1" dirty="0">
                  <a:latin typeface="Montserrat" panose="00000500000000000000" pitchFamily="2" charset="0"/>
                  <a:cs typeface="Times New Roman" panose="02020603050405020304" pitchFamily="18" charset="0"/>
                </a:rPr>
                <a:t># TX antenna users = 8</a:t>
              </a:r>
              <a:endParaRPr lang="en-US" sz="2000" b="1" i="1" dirty="0">
                <a:solidFill>
                  <a:schemeClr val="tx1"/>
                </a:solidFill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sz="2000" b="1" dirty="0">
                  <a:latin typeface="Montserrat" panose="00000500000000000000" pitchFamily="2" charset="0"/>
                  <a:cs typeface="Times New Roman" panose="02020603050405020304" pitchFamily="18" charset="0"/>
                </a:rPr>
                <a:t># RX antenna elements = 4</a:t>
              </a:r>
              <a:endParaRPr lang="en-US" sz="2000" b="1" i="1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FDCEBAB7-AEC2-CC9A-195F-FC2E5C7B4D7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27050" flipV="1">
            <a:off x="5767988" y="1734466"/>
            <a:ext cx="649243" cy="54655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CEE3C7C-8DA6-EE8F-C9EA-16737284034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27050" flipV="1">
            <a:off x="6106217" y="2627442"/>
            <a:ext cx="649243" cy="54655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A7620F7-1321-B937-80E0-C3CEA3AC2EF4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200000" flipV="1">
            <a:off x="6776882" y="3433710"/>
            <a:ext cx="649243" cy="5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41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0600350B-0166-047B-88AE-A78E689A564A}"/>
              </a:ext>
            </a:extLst>
          </p:cNvPr>
          <p:cNvSpPr/>
          <p:nvPr/>
        </p:nvSpPr>
        <p:spPr>
          <a:xfrm>
            <a:off x="2667000" y="91440"/>
            <a:ext cx="6858000" cy="6675120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B0F782-F8D4-23F0-3736-ECA5A33A6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689" y="889821"/>
            <a:ext cx="4184374" cy="1856788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Wireless Communication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B92AD6-4A33-FB08-D298-C4970F7DD22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5081687" y="539720"/>
            <a:ext cx="930793" cy="930793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D1DDD24E-A10A-CAD2-8DA4-473A894681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1" t="10586" r="10697" b="-67"/>
          <a:stretch/>
        </p:blipFill>
        <p:spPr bwMode="auto">
          <a:xfrm>
            <a:off x="1546458" y="1608181"/>
            <a:ext cx="3121153" cy="2276856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Application areas of wireless communication technology. | Download  Scientific Diagram">
            <a:extLst>
              <a:ext uri="{FF2B5EF4-FFF2-40B4-BE49-F238E27FC236}">
                <a16:creationId xmlns:a16="http://schemas.microsoft.com/office/drawing/2014/main" id="{6C39CD54-6DD7-7551-FB2E-B7B0F0305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163" y="2943255"/>
            <a:ext cx="5122903" cy="315058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651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0600350B-0166-047B-88AE-A78E689A564A}"/>
              </a:ext>
            </a:extLst>
          </p:cNvPr>
          <p:cNvSpPr/>
          <p:nvPr/>
        </p:nvSpPr>
        <p:spPr>
          <a:xfrm>
            <a:off x="2667000" y="91440"/>
            <a:ext cx="6858000" cy="6675120"/>
          </a:xfrm>
          <a:prstGeom prst="ellipse">
            <a:avLst/>
          </a:prstGeom>
          <a:solidFill>
            <a:srgbClr val="00B0F0">
              <a:alpha val="50000"/>
            </a:srgb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B0F782-F8D4-23F0-3736-ECA5A33A6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191" y="256448"/>
            <a:ext cx="2789527" cy="758756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3BC423-9C15-A122-C2F1-2617554DE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989" y="229724"/>
            <a:ext cx="704048" cy="704048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F069BEB-103B-9CE6-6A69-5DA751445647}"/>
              </a:ext>
            </a:extLst>
          </p:cNvPr>
          <p:cNvGrpSpPr/>
          <p:nvPr/>
        </p:nvGrpSpPr>
        <p:grpSpPr>
          <a:xfrm>
            <a:off x="3913173" y="1213175"/>
            <a:ext cx="4114800" cy="2788453"/>
            <a:chOff x="1717040" y="1209040"/>
            <a:chExt cx="4114800" cy="2788453"/>
          </a:xfrm>
        </p:grpSpPr>
        <p:pic>
          <p:nvPicPr>
            <p:cNvPr id="9" name="Picture 8" descr="A picture containing text, screenshot, line, plot&#10;&#10;Description automatically generated">
              <a:extLst>
                <a:ext uri="{FF2B5EF4-FFF2-40B4-BE49-F238E27FC236}">
                  <a16:creationId xmlns:a16="http://schemas.microsoft.com/office/drawing/2014/main" id="{2ABBBFD1-A227-1105-0531-90C350313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7040" y="1209040"/>
              <a:ext cx="4114800" cy="278845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itle 1">
                  <a:extLst>
                    <a:ext uri="{FF2B5EF4-FFF2-40B4-BE49-F238E27FC236}">
                      <a16:creationId xmlns:a16="http://schemas.microsoft.com/office/drawing/2014/main" id="{D42C3C3B-BF96-C7BB-E5BB-247FF8FE39C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443485" y="2836446"/>
                  <a:ext cx="1333890" cy="383465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 fontScale="92500"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𝟎𝟎𝟗</m:t>
                        </m:r>
                      </m:oMath>
                    </m:oMathPara>
                  </a14:m>
                  <a:endParaRPr lang="en-US" sz="2000" b="1" dirty="0">
                    <a:solidFill>
                      <a:schemeClr val="tx1"/>
                    </a:solidFill>
                    <a:latin typeface="Montserrat" panose="00000500000000000000" pitchFamily="2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" name="Title 1">
                  <a:extLst>
                    <a:ext uri="{FF2B5EF4-FFF2-40B4-BE49-F238E27FC236}">
                      <a16:creationId xmlns:a16="http://schemas.microsoft.com/office/drawing/2014/main" id="{D42C3C3B-BF96-C7BB-E5BB-247FF8FE39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3485" y="2836446"/>
                  <a:ext cx="1333890" cy="383465"/>
                </a:xfrm>
                <a:prstGeom prst="rect">
                  <a:avLst/>
                </a:prstGeom>
                <a:blipFill>
                  <a:blip r:embed="rId5"/>
                  <a:stretch>
                    <a:fillRect l="-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Arrow: Up-Down 17">
              <a:extLst>
                <a:ext uri="{FF2B5EF4-FFF2-40B4-BE49-F238E27FC236}">
                  <a16:creationId xmlns:a16="http://schemas.microsoft.com/office/drawing/2014/main" id="{9A71FF42-52F4-1758-89BD-965557AAEE7D}"/>
                </a:ext>
              </a:extLst>
            </p:cNvPr>
            <p:cNvSpPr/>
            <p:nvPr/>
          </p:nvSpPr>
          <p:spPr>
            <a:xfrm>
              <a:off x="2310348" y="1480457"/>
              <a:ext cx="224572" cy="1837509"/>
            </a:xfrm>
            <a:prstGeom prst="upDownArrow">
              <a:avLst/>
            </a:prstGeom>
            <a:solidFill>
              <a:srgbClr val="FF0000"/>
            </a:solidFill>
            <a:ln w="222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78CFA616-78DA-B4EF-857A-746EBC144D5B}"/>
                </a:ext>
              </a:extLst>
            </p:cNvPr>
            <p:cNvSpPr txBox="1">
              <a:spLocks/>
            </p:cNvSpPr>
            <p:nvPr/>
          </p:nvSpPr>
          <p:spPr>
            <a:xfrm>
              <a:off x="2310348" y="2207478"/>
              <a:ext cx="1333890" cy="38346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62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4000" b="1" dirty="0">
                  <a:latin typeface="Montserrat" panose="00000500000000000000" pitchFamily="2" charset="0"/>
                  <a:cs typeface="Times New Roman" panose="02020603050405020304" pitchFamily="18" charset="0"/>
                </a:rPr>
                <a:t>80 %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566480E-64B2-CC5E-DEFF-57881E975072}"/>
              </a:ext>
            </a:extLst>
          </p:cNvPr>
          <p:cNvGrpSpPr/>
          <p:nvPr/>
        </p:nvGrpSpPr>
        <p:grpSpPr>
          <a:xfrm>
            <a:off x="1725571" y="4060770"/>
            <a:ext cx="4114800" cy="2767568"/>
            <a:chOff x="6096000" y="1229360"/>
            <a:chExt cx="4114800" cy="2767568"/>
          </a:xfrm>
        </p:grpSpPr>
        <p:pic>
          <p:nvPicPr>
            <p:cNvPr id="11" name="Picture 10" descr="A picture containing text, screenshot, line, plot&#10;&#10;Description automatically generated">
              <a:extLst>
                <a:ext uri="{FF2B5EF4-FFF2-40B4-BE49-F238E27FC236}">
                  <a16:creationId xmlns:a16="http://schemas.microsoft.com/office/drawing/2014/main" id="{4A15FD17-CA19-9590-0EA4-F774FFE22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229360"/>
              <a:ext cx="4114800" cy="276756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itle 1">
                  <a:extLst>
                    <a:ext uri="{FF2B5EF4-FFF2-40B4-BE49-F238E27FC236}">
                      <a16:creationId xmlns:a16="http://schemas.microsoft.com/office/drawing/2014/main" id="{A1F8F4BB-84BB-4548-D1F4-C25EE73A382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876910" y="3193016"/>
                  <a:ext cx="1333890" cy="383465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 fontScale="92500"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𝟎𝟎𝟗</m:t>
                        </m:r>
                      </m:oMath>
                    </m:oMathPara>
                  </a14:m>
                  <a:endParaRPr lang="en-US" sz="2000" b="1" dirty="0">
                    <a:solidFill>
                      <a:schemeClr val="tx1"/>
                    </a:solidFill>
                    <a:latin typeface="Montserrat" panose="00000500000000000000" pitchFamily="2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" name="Title 1">
                  <a:extLst>
                    <a:ext uri="{FF2B5EF4-FFF2-40B4-BE49-F238E27FC236}">
                      <a16:creationId xmlns:a16="http://schemas.microsoft.com/office/drawing/2014/main" id="{A1F8F4BB-84BB-4548-D1F4-C25EE73A38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6910" y="3193016"/>
                  <a:ext cx="1333890" cy="383465"/>
                </a:xfrm>
                <a:prstGeom prst="rect">
                  <a:avLst/>
                </a:prstGeom>
                <a:blipFill>
                  <a:blip r:embed="rId7"/>
                  <a:stretch>
                    <a:fillRect l="-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Arrow: Up-Down 21">
              <a:extLst>
                <a:ext uri="{FF2B5EF4-FFF2-40B4-BE49-F238E27FC236}">
                  <a16:creationId xmlns:a16="http://schemas.microsoft.com/office/drawing/2014/main" id="{FEA76FE4-2CC7-576E-8BFB-BC146EC9F308}"/>
                </a:ext>
              </a:extLst>
            </p:cNvPr>
            <p:cNvSpPr/>
            <p:nvPr/>
          </p:nvSpPr>
          <p:spPr>
            <a:xfrm>
              <a:off x="6826913" y="1656556"/>
              <a:ext cx="224572" cy="1704956"/>
            </a:xfrm>
            <a:prstGeom prst="upDownArrow">
              <a:avLst/>
            </a:prstGeom>
            <a:solidFill>
              <a:srgbClr val="FF0000"/>
            </a:solidFill>
            <a:ln w="222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itle 1">
              <a:extLst>
                <a:ext uri="{FF2B5EF4-FFF2-40B4-BE49-F238E27FC236}">
                  <a16:creationId xmlns:a16="http://schemas.microsoft.com/office/drawing/2014/main" id="{B4AD7A2B-A86D-94FC-FDB8-E2A1BE62311C}"/>
                </a:ext>
              </a:extLst>
            </p:cNvPr>
            <p:cNvSpPr txBox="1">
              <a:spLocks/>
            </p:cNvSpPr>
            <p:nvPr/>
          </p:nvSpPr>
          <p:spPr>
            <a:xfrm>
              <a:off x="6783828" y="2795509"/>
              <a:ext cx="1333890" cy="38346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62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4000" b="1" dirty="0">
                  <a:latin typeface="Montserrat" panose="00000500000000000000" pitchFamily="2" charset="0"/>
                  <a:cs typeface="Times New Roman" panose="02020603050405020304" pitchFamily="18" charset="0"/>
                </a:rPr>
                <a:t>70 %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76F3693-62D0-90B0-FBCA-A76EE96A1209}"/>
              </a:ext>
            </a:extLst>
          </p:cNvPr>
          <p:cNvGrpSpPr/>
          <p:nvPr/>
        </p:nvGrpSpPr>
        <p:grpSpPr>
          <a:xfrm>
            <a:off x="6351631" y="4025062"/>
            <a:ext cx="4114800" cy="2767568"/>
            <a:chOff x="6096000" y="3980603"/>
            <a:chExt cx="4114800" cy="2767568"/>
          </a:xfrm>
        </p:grpSpPr>
        <p:pic>
          <p:nvPicPr>
            <p:cNvPr id="7" name="Picture 6" descr="A picture containing text, screenshot, line, plot&#10;&#10;Description automatically generated">
              <a:extLst>
                <a:ext uri="{FF2B5EF4-FFF2-40B4-BE49-F238E27FC236}">
                  <a16:creationId xmlns:a16="http://schemas.microsoft.com/office/drawing/2014/main" id="{54DCE5AB-B13E-C95B-5FA6-0262B7746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980603"/>
              <a:ext cx="4114800" cy="276756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itle 1">
                  <a:extLst>
                    <a:ext uri="{FF2B5EF4-FFF2-40B4-BE49-F238E27FC236}">
                      <a16:creationId xmlns:a16="http://schemas.microsoft.com/office/drawing/2014/main" id="{53339120-194B-4C25-2298-3E687D475A4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644698" y="4049533"/>
                  <a:ext cx="1333890" cy="383465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 fontScale="92500"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𝟎𝟎𝟗</m:t>
                        </m:r>
                      </m:oMath>
                    </m:oMathPara>
                  </a14:m>
                  <a:endParaRPr lang="en-US" sz="2000" b="1" dirty="0">
                    <a:solidFill>
                      <a:schemeClr val="tx1"/>
                    </a:solidFill>
                    <a:latin typeface="Montserrat" panose="00000500000000000000" pitchFamily="2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" name="Title 1">
                  <a:extLst>
                    <a:ext uri="{FF2B5EF4-FFF2-40B4-BE49-F238E27FC236}">
                      <a16:creationId xmlns:a16="http://schemas.microsoft.com/office/drawing/2014/main" id="{53339120-194B-4C25-2298-3E687D475A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4698" y="4049533"/>
                  <a:ext cx="1333890" cy="383465"/>
                </a:xfrm>
                <a:prstGeom prst="rect">
                  <a:avLst/>
                </a:prstGeom>
                <a:blipFill>
                  <a:blip r:embed="rId9"/>
                  <a:stretch>
                    <a:fillRect l="-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Arrow: Up-Down 23">
              <a:extLst>
                <a:ext uri="{FF2B5EF4-FFF2-40B4-BE49-F238E27FC236}">
                  <a16:creationId xmlns:a16="http://schemas.microsoft.com/office/drawing/2014/main" id="{8A258B3B-3953-190A-8DAB-A8E3F2444205}"/>
                </a:ext>
              </a:extLst>
            </p:cNvPr>
            <p:cNvSpPr/>
            <p:nvPr/>
          </p:nvSpPr>
          <p:spPr>
            <a:xfrm>
              <a:off x="6775608" y="4676056"/>
              <a:ext cx="224572" cy="1468432"/>
            </a:xfrm>
            <a:prstGeom prst="upDownArrow">
              <a:avLst/>
            </a:prstGeom>
            <a:solidFill>
              <a:srgbClr val="FF0000"/>
            </a:solidFill>
            <a:ln w="222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itle 1">
              <a:extLst>
                <a:ext uri="{FF2B5EF4-FFF2-40B4-BE49-F238E27FC236}">
                  <a16:creationId xmlns:a16="http://schemas.microsoft.com/office/drawing/2014/main" id="{C80850BA-34BA-B02A-B86F-456EE70A3B07}"/>
                </a:ext>
              </a:extLst>
            </p:cNvPr>
            <p:cNvSpPr txBox="1">
              <a:spLocks/>
            </p:cNvSpPr>
            <p:nvPr/>
          </p:nvSpPr>
          <p:spPr>
            <a:xfrm>
              <a:off x="6775608" y="5034000"/>
              <a:ext cx="1333890" cy="38346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62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4000" b="1" dirty="0">
                  <a:latin typeface="Montserrat" panose="00000500000000000000" pitchFamily="2" charset="0"/>
                  <a:cs typeface="Times New Roman" panose="02020603050405020304" pitchFamily="18" charset="0"/>
                </a:rPr>
                <a:t>60 %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7127CD4-4C0F-D964-D9DE-E837C14855C6}"/>
              </a:ext>
            </a:extLst>
          </p:cNvPr>
          <p:cNvGrpSpPr/>
          <p:nvPr/>
        </p:nvGrpSpPr>
        <p:grpSpPr>
          <a:xfrm>
            <a:off x="8365129" y="1946551"/>
            <a:ext cx="3027247" cy="954830"/>
            <a:chOff x="8091552" y="2360393"/>
            <a:chExt cx="3027247" cy="954830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BF656643-2C7B-A423-107D-8001BB2CBA09}"/>
                </a:ext>
              </a:extLst>
            </p:cNvPr>
            <p:cNvSpPr/>
            <p:nvPr/>
          </p:nvSpPr>
          <p:spPr>
            <a:xfrm>
              <a:off x="8091552" y="2505418"/>
              <a:ext cx="2947923" cy="626681"/>
            </a:xfrm>
            <a:custGeom>
              <a:avLst/>
              <a:gdLst>
                <a:gd name="connsiteX0" fmla="*/ 0 w 2947923"/>
                <a:gd name="connsiteY0" fmla="*/ 104449 h 626681"/>
                <a:gd name="connsiteX1" fmla="*/ 104449 w 2947923"/>
                <a:gd name="connsiteY1" fmla="*/ 0 h 626681"/>
                <a:gd name="connsiteX2" fmla="*/ 707035 w 2947923"/>
                <a:gd name="connsiteY2" fmla="*/ 0 h 626681"/>
                <a:gd name="connsiteX3" fmla="*/ 1227449 w 2947923"/>
                <a:gd name="connsiteY3" fmla="*/ 0 h 626681"/>
                <a:gd name="connsiteX4" fmla="*/ 1775254 w 2947923"/>
                <a:gd name="connsiteY4" fmla="*/ 0 h 626681"/>
                <a:gd name="connsiteX5" fmla="*/ 2268279 w 2947923"/>
                <a:gd name="connsiteY5" fmla="*/ 0 h 626681"/>
                <a:gd name="connsiteX6" fmla="*/ 2843474 w 2947923"/>
                <a:gd name="connsiteY6" fmla="*/ 0 h 626681"/>
                <a:gd name="connsiteX7" fmla="*/ 2947923 w 2947923"/>
                <a:gd name="connsiteY7" fmla="*/ 104449 h 626681"/>
                <a:gd name="connsiteX8" fmla="*/ 2947923 w 2947923"/>
                <a:gd name="connsiteY8" fmla="*/ 522232 h 626681"/>
                <a:gd name="connsiteX9" fmla="*/ 2843474 w 2947923"/>
                <a:gd name="connsiteY9" fmla="*/ 626681 h 626681"/>
                <a:gd name="connsiteX10" fmla="*/ 2295669 w 2947923"/>
                <a:gd name="connsiteY10" fmla="*/ 626681 h 626681"/>
                <a:gd name="connsiteX11" fmla="*/ 1830035 w 2947923"/>
                <a:gd name="connsiteY11" fmla="*/ 626681 h 626681"/>
                <a:gd name="connsiteX12" fmla="*/ 1309620 w 2947923"/>
                <a:gd name="connsiteY12" fmla="*/ 626681 h 626681"/>
                <a:gd name="connsiteX13" fmla="*/ 789205 w 2947923"/>
                <a:gd name="connsiteY13" fmla="*/ 626681 h 626681"/>
                <a:gd name="connsiteX14" fmla="*/ 104449 w 2947923"/>
                <a:gd name="connsiteY14" fmla="*/ 626681 h 626681"/>
                <a:gd name="connsiteX15" fmla="*/ 0 w 2947923"/>
                <a:gd name="connsiteY15" fmla="*/ 522232 h 626681"/>
                <a:gd name="connsiteX16" fmla="*/ 0 w 2947923"/>
                <a:gd name="connsiteY16" fmla="*/ 104449 h 6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47923" h="626681" fill="none" extrusionOk="0">
                  <a:moveTo>
                    <a:pt x="0" y="104449"/>
                  </a:moveTo>
                  <a:cubicBezTo>
                    <a:pt x="3654" y="39843"/>
                    <a:pt x="56733" y="-13764"/>
                    <a:pt x="104449" y="0"/>
                  </a:cubicBezTo>
                  <a:cubicBezTo>
                    <a:pt x="314320" y="-271"/>
                    <a:pt x="420535" y="69895"/>
                    <a:pt x="707035" y="0"/>
                  </a:cubicBezTo>
                  <a:cubicBezTo>
                    <a:pt x="993535" y="-69895"/>
                    <a:pt x="1048095" y="7206"/>
                    <a:pt x="1227449" y="0"/>
                  </a:cubicBezTo>
                  <a:cubicBezTo>
                    <a:pt x="1406803" y="-7206"/>
                    <a:pt x="1575124" y="18130"/>
                    <a:pt x="1775254" y="0"/>
                  </a:cubicBezTo>
                  <a:cubicBezTo>
                    <a:pt x="1975384" y="-18130"/>
                    <a:pt x="2044295" y="38592"/>
                    <a:pt x="2268279" y="0"/>
                  </a:cubicBezTo>
                  <a:cubicBezTo>
                    <a:pt x="2492263" y="-38592"/>
                    <a:pt x="2675418" y="51707"/>
                    <a:pt x="2843474" y="0"/>
                  </a:cubicBezTo>
                  <a:cubicBezTo>
                    <a:pt x="2912019" y="3781"/>
                    <a:pt x="2957282" y="37816"/>
                    <a:pt x="2947923" y="104449"/>
                  </a:cubicBezTo>
                  <a:cubicBezTo>
                    <a:pt x="2948852" y="310441"/>
                    <a:pt x="2919209" y="371115"/>
                    <a:pt x="2947923" y="522232"/>
                  </a:cubicBezTo>
                  <a:cubicBezTo>
                    <a:pt x="2950475" y="580890"/>
                    <a:pt x="2913944" y="633533"/>
                    <a:pt x="2843474" y="626681"/>
                  </a:cubicBezTo>
                  <a:cubicBezTo>
                    <a:pt x="2729785" y="650316"/>
                    <a:pt x="2454659" y="597131"/>
                    <a:pt x="2295669" y="626681"/>
                  </a:cubicBezTo>
                  <a:cubicBezTo>
                    <a:pt x="2136680" y="656231"/>
                    <a:pt x="2040209" y="593978"/>
                    <a:pt x="1830035" y="626681"/>
                  </a:cubicBezTo>
                  <a:cubicBezTo>
                    <a:pt x="1619861" y="659384"/>
                    <a:pt x="1457216" y="621255"/>
                    <a:pt x="1309620" y="626681"/>
                  </a:cubicBezTo>
                  <a:cubicBezTo>
                    <a:pt x="1162024" y="632107"/>
                    <a:pt x="983047" y="616721"/>
                    <a:pt x="789205" y="626681"/>
                  </a:cubicBezTo>
                  <a:cubicBezTo>
                    <a:pt x="595364" y="636641"/>
                    <a:pt x="410764" y="581433"/>
                    <a:pt x="104449" y="626681"/>
                  </a:cubicBezTo>
                  <a:cubicBezTo>
                    <a:pt x="43067" y="621222"/>
                    <a:pt x="1313" y="594846"/>
                    <a:pt x="0" y="522232"/>
                  </a:cubicBezTo>
                  <a:cubicBezTo>
                    <a:pt x="-11002" y="367060"/>
                    <a:pt x="43595" y="303372"/>
                    <a:pt x="0" y="104449"/>
                  </a:cubicBezTo>
                  <a:close/>
                </a:path>
                <a:path w="2947923" h="626681" stroke="0" extrusionOk="0">
                  <a:moveTo>
                    <a:pt x="0" y="104449"/>
                  </a:moveTo>
                  <a:cubicBezTo>
                    <a:pt x="-2752" y="41567"/>
                    <a:pt x="63105" y="-539"/>
                    <a:pt x="104449" y="0"/>
                  </a:cubicBezTo>
                  <a:cubicBezTo>
                    <a:pt x="310422" y="-33190"/>
                    <a:pt x="416114" y="27222"/>
                    <a:pt x="597474" y="0"/>
                  </a:cubicBezTo>
                  <a:cubicBezTo>
                    <a:pt x="778834" y="-27222"/>
                    <a:pt x="1005928" y="54658"/>
                    <a:pt x="1145279" y="0"/>
                  </a:cubicBezTo>
                  <a:cubicBezTo>
                    <a:pt x="1284631" y="-54658"/>
                    <a:pt x="1470887" y="5732"/>
                    <a:pt x="1720474" y="0"/>
                  </a:cubicBezTo>
                  <a:cubicBezTo>
                    <a:pt x="1970061" y="-5732"/>
                    <a:pt x="2083976" y="44085"/>
                    <a:pt x="2186108" y="0"/>
                  </a:cubicBezTo>
                  <a:cubicBezTo>
                    <a:pt x="2288240" y="-44085"/>
                    <a:pt x="2540078" y="27145"/>
                    <a:pt x="2843474" y="0"/>
                  </a:cubicBezTo>
                  <a:cubicBezTo>
                    <a:pt x="2899686" y="-1624"/>
                    <a:pt x="2944938" y="43379"/>
                    <a:pt x="2947923" y="104449"/>
                  </a:cubicBezTo>
                  <a:cubicBezTo>
                    <a:pt x="2975211" y="189357"/>
                    <a:pt x="2907951" y="420040"/>
                    <a:pt x="2947923" y="522232"/>
                  </a:cubicBezTo>
                  <a:cubicBezTo>
                    <a:pt x="2934681" y="577147"/>
                    <a:pt x="2908392" y="628233"/>
                    <a:pt x="2843474" y="626681"/>
                  </a:cubicBezTo>
                  <a:cubicBezTo>
                    <a:pt x="2650266" y="630412"/>
                    <a:pt x="2466202" y="607588"/>
                    <a:pt x="2268279" y="626681"/>
                  </a:cubicBezTo>
                  <a:cubicBezTo>
                    <a:pt x="2070357" y="645774"/>
                    <a:pt x="1887801" y="598192"/>
                    <a:pt x="1720474" y="626681"/>
                  </a:cubicBezTo>
                  <a:cubicBezTo>
                    <a:pt x="1553147" y="655170"/>
                    <a:pt x="1405205" y="590396"/>
                    <a:pt x="1254839" y="626681"/>
                  </a:cubicBezTo>
                  <a:cubicBezTo>
                    <a:pt x="1104474" y="662966"/>
                    <a:pt x="920890" y="614738"/>
                    <a:pt x="679644" y="626681"/>
                  </a:cubicBezTo>
                  <a:cubicBezTo>
                    <a:pt x="438398" y="638624"/>
                    <a:pt x="260986" y="618755"/>
                    <a:pt x="104449" y="626681"/>
                  </a:cubicBezTo>
                  <a:cubicBezTo>
                    <a:pt x="48697" y="643131"/>
                    <a:pt x="-1189" y="586903"/>
                    <a:pt x="0" y="522232"/>
                  </a:cubicBezTo>
                  <a:cubicBezTo>
                    <a:pt x="-41342" y="369603"/>
                    <a:pt x="16939" y="302011"/>
                    <a:pt x="0" y="104449"/>
                  </a:cubicBezTo>
                  <a:close/>
                </a:path>
              </a:pathLst>
            </a:custGeom>
            <a:solidFill>
              <a:srgbClr val="FFC000">
                <a:alpha val="52000"/>
              </a:srgbClr>
            </a:solidFill>
            <a:ln w="3175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657299846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itle 1">
                  <a:extLst>
                    <a:ext uri="{FF2B5EF4-FFF2-40B4-BE49-F238E27FC236}">
                      <a16:creationId xmlns:a16="http://schemas.microsoft.com/office/drawing/2014/main" id="{C5F13A48-C2DF-9FA7-D9BF-0E575520006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091552" y="2360393"/>
                  <a:ext cx="3027247" cy="95483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=[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𝟎𝟎𝟗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𝟎𝟏𝟎𝟓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sz="2400" b="1" dirty="0">
                    <a:solidFill>
                      <a:schemeClr val="tx1"/>
                    </a:solidFill>
                    <a:latin typeface="Montserrat" panose="00000500000000000000" pitchFamily="2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4" name="Title 1">
                  <a:extLst>
                    <a:ext uri="{FF2B5EF4-FFF2-40B4-BE49-F238E27FC236}">
                      <a16:creationId xmlns:a16="http://schemas.microsoft.com/office/drawing/2014/main" id="{C5F13A48-C2DF-9FA7-D9BF-0E57552000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1552" y="2360393"/>
                  <a:ext cx="3027247" cy="954830"/>
                </a:xfrm>
                <a:prstGeom prst="rect">
                  <a:avLst/>
                </a:prstGeom>
                <a:blipFill>
                  <a:blip r:embed="rId10"/>
                  <a:stretch>
                    <a:fillRect l="-6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0248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0600350B-0166-047B-88AE-A78E689A564A}"/>
              </a:ext>
            </a:extLst>
          </p:cNvPr>
          <p:cNvSpPr/>
          <p:nvPr/>
        </p:nvSpPr>
        <p:spPr>
          <a:xfrm>
            <a:off x="2667000" y="91440"/>
            <a:ext cx="6858000" cy="6675120"/>
          </a:xfrm>
          <a:prstGeom prst="ellipse">
            <a:avLst/>
          </a:prstGeom>
          <a:solidFill>
            <a:srgbClr val="00B0F0">
              <a:alpha val="50000"/>
            </a:srgb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B0F782-F8D4-23F0-3736-ECA5A33A6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191" y="256448"/>
            <a:ext cx="2789527" cy="758756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3BC423-9C15-A122-C2F1-2617554DE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989" y="229724"/>
            <a:ext cx="704048" cy="704048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47D62DB-E5AA-02F5-B341-CB112212291F}"/>
              </a:ext>
            </a:extLst>
          </p:cNvPr>
          <p:cNvGrpSpPr/>
          <p:nvPr/>
        </p:nvGrpSpPr>
        <p:grpSpPr>
          <a:xfrm>
            <a:off x="3130601" y="1577083"/>
            <a:ext cx="4881627" cy="3703835"/>
            <a:chOff x="1717040" y="3982818"/>
            <a:chExt cx="4114800" cy="276756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EBE014D-2C8E-CEE5-112F-5E0DFB071F13}"/>
                </a:ext>
              </a:extLst>
            </p:cNvPr>
            <p:cNvGrpSpPr/>
            <p:nvPr/>
          </p:nvGrpSpPr>
          <p:grpSpPr>
            <a:xfrm>
              <a:off x="1717040" y="3982818"/>
              <a:ext cx="4114800" cy="2767568"/>
              <a:chOff x="1717040" y="3982818"/>
              <a:chExt cx="4114800" cy="2767568"/>
            </a:xfrm>
          </p:grpSpPr>
          <p:pic>
            <p:nvPicPr>
              <p:cNvPr id="3" name="Picture 2" descr="A picture containing text, screenshot, line, plot&#10;&#10;Description automatically generated">
                <a:extLst>
                  <a:ext uri="{FF2B5EF4-FFF2-40B4-BE49-F238E27FC236}">
                    <a16:creationId xmlns:a16="http://schemas.microsoft.com/office/drawing/2014/main" id="{BE24FAB6-D6B2-BE0E-34FF-FD578B4DA2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7040" y="3982818"/>
                <a:ext cx="4114800" cy="2767568"/>
              </a:xfrm>
              <a:prstGeom prst="rect">
                <a:avLst/>
              </a:prstGeom>
            </p:spPr>
          </p:pic>
          <p:sp>
            <p:nvSpPr>
              <p:cNvPr id="20" name="Arrow: Up-Down 19">
                <a:extLst>
                  <a:ext uri="{FF2B5EF4-FFF2-40B4-BE49-F238E27FC236}">
                    <a16:creationId xmlns:a16="http://schemas.microsoft.com/office/drawing/2014/main" id="{CCFAF0CC-1CC0-6DD9-359D-7F0D1A6E9CC3}"/>
                  </a:ext>
                </a:extLst>
              </p:cNvPr>
              <p:cNvSpPr/>
              <p:nvPr/>
            </p:nvSpPr>
            <p:spPr>
              <a:xfrm>
                <a:off x="2316376" y="4268910"/>
                <a:ext cx="224572" cy="1837509"/>
              </a:xfrm>
              <a:prstGeom prst="upDownArrow">
                <a:avLst/>
              </a:prstGeom>
              <a:solidFill>
                <a:srgbClr val="FF0000"/>
              </a:solidFill>
              <a:ln w="222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E397D911-04D4-9ADE-CAF3-4523EE4049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2459" y="5521284"/>
                <a:ext cx="1333890" cy="38346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 lnSpcReduction="2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000" b="1" dirty="0">
                    <a:latin typeface="Montserrat" panose="00000500000000000000" pitchFamily="2" charset="0"/>
                    <a:cs typeface="Times New Roman" panose="02020603050405020304" pitchFamily="18" charset="0"/>
                  </a:rPr>
                  <a:t>80 %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itle 1">
                  <a:extLst>
                    <a:ext uri="{FF2B5EF4-FFF2-40B4-BE49-F238E27FC236}">
                      <a16:creationId xmlns:a16="http://schemas.microsoft.com/office/drawing/2014/main" id="{F0F1EFB8-7F74-5CBD-89B4-E1523FFB09D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443485" y="5969543"/>
                  <a:ext cx="1333890" cy="383465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𝟎𝟎𝟕</m:t>
                        </m:r>
                      </m:oMath>
                    </m:oMathPara>
                  </a14:m>
                  <a:endParaRPr lang="en-US" sz="2000" b="1" dirty="0">
                    <a:solidFill>
                      <a:schemeClr val="tx1"/>
                    </a:solidFill>
                    <a:latin typeface="Montserrat" panose="00000500000000000000" pitchFamily="2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" name="Title 1">
                  <a:extLst>
                    <a:ext uri="{FF2B5EF4-FFF2-40B4-BE49-F238E27FC236}">
                      <a16:creationId xmlns:a16="http://schemas.microsoft.com/office/drawing/2014/main" id="{F0F1EFB8-7F74-5CBD-89B4-E1523FFB09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3485" y="5969543"/>
                  <a:ext cx="1333890" cy="3834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70A7935-7FEB-C742-1D85-71FE4BA9A465}"/>
              </a:ext>
            </a:extLst>
          </p:cNvPr>
          <p:cNvGrpSpPr/>
          <p:nvPr/>
        </p:nvGrpSpPr>
        <p:grpSpPr>
          <a:xfrm>
            <a:off x="8117718" y="2852048"/>
            <a:ext cx="3027247" cy="954830"/>
            <a:chOff x="8091552" y="2360393"/>
            <a:chExt cx="3027247" cy="95483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C0963E2-5728-419E-CF6A-F3B9058FE7EE}"/>
                </a:ext>
              </a:extLst>
            </p:cNvPr>
            <p:cNvSpPr/>
            <p:nvPr/>
          </p:nvSpPr>
          <p:spPr>
            <a:xfrm>
              <a:off x="8091552" y="2505418"/>
              <a:ext cx="2947923" cy="626681"/>
            </a:xfrm>
            <a:custGeom>
              <a:avLst/>
              <a:gdLst>
                <a:gd name="connsiteX0" fmla="*/ 0 w 2947923"/>
                <a:gd name="connsiteY0" fmla="*/ 104449 h 626681"/>
                <a:gd name="connsiteX1" fmla="*/ 104449 w 2947923"/>
                <a:gd name="connsiteY1" fmla="*/ 0 h 626681"/>
                <a:gd name="connsiteX2" fmla="*/ 707035 w 2947923"/>
                <a:gd name="connsiteY2" fmla="*/ 0 h 626681"/>
                <a:gd name="connsiteX3" fmla="*/ 1227449 w 2947923"/>
                <a:gd name="connsiteY3" fmla="*/ 0 h 626681"/>
                <a:gd name="connsiteX4" fmla="*/ 1775254 w 2947923"/>
                <a:gd name="connsiteY4" fmla="*/ 0 h 626681"/>
                <a:gd name="connsiteX5" fmla="*/ 2268279 w 2947923"/>
                <a:gd name="connsiteY5" fmla="*/ 0 h 626681"/>
                <a:gd name="connsiteX6" fmla="*/ 2843474 w 2947923"/>
                <a:gd name="connsiteY6" fmla="*/ 0 h 626681"/>
                <a:gd name="connsiteX7" fmla="*/ 2947923 w 2947923"/>
                <a:gd name="connsiteY7" fmla="*/ 104449 h 626681"/>
                <a:gd name="connsiteX8" fmla="*/ 2947923 w 2947923"/>
                <a:gd name="connsiteY8" fmla="*/ 522232 h 626681"/>
                <a:gd name="connsiteX9" fmla="*/ 2843474 w 2947923"/>
                <a:gd name="connsiteY9" fmla="*/ 626681 h 626681"/>
                <a:gd name="connsiteX10" fmla="*/ 2295669 w 2947923"/>
                <a:gd name="connsiteY10" fmla="*/ 626681 h 626681"/>
                <a:gd name="connsiteX11" fmla="*/ 1830035 w 2947923"/>
                <a:gd name="connsiteY11" fmla="*/ 626681 h 626681"/>
                <a:gd name="connsiteX12" fmla="*/ 1309620 w 2947923"/>
                <a:gd name="connsiteY12" fmla="*/ 626681 h 626681"/>
                <a:gd name="connsiteX13" fmla="*/ 789205 w 2947923"/>
                <a:gd name="connsiteY13" fmla="*/ 626681 h 626681"/>
                <a:gd name="connsiteX14" fmla="*/ 104449 w 2947923"/>
                <a:gd name="connsiteY14" fmla="*/ 626681 h 626681"/>
                <a:gd name="connsiteX15" fmla="*/ 0 w 2947923"/>
                <a:gd name="connsiteY15" fmla="*/ 522232 h 626681"/>
                <a:gd name="connsiteX16" fmla="*/ 0 w 2947923"/>
                <a:gd name="connsiteY16" fmla="*/ 104449 h 6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47923" h="626681" fill="none" extrusionOk="0">
                  <a:moveTo>
                    <a:pt x="0" y="104449"/>
                  </a:moveTo>
                  <a:cubicBezTo>
                    <a:pt x="3654" y="39843"/>
                    <a:pt x="56733" y="-13764"/>
                    <a:pt x="104449" y="0"/>
                  </a:cubicBezTo>
                  <a:cubicBezTo>
                    <a:pt x="314320" y="-271"/>
                    <a:pt x="420535" y="69895"/>
                    <a:pt x="707035" y="0"/>
                  </a:cubicBezTo>
                  <a:cubicBezTo>
                    <a:pt x="993535" y="-69895"/>
                    <a:pt x="1048095" y="7206"/>
                    <a:pt x="1227449" y="0"/>
                  </a:cubicBezTo>
                  <a:cubicBezTo>
                    <a:pt x="1406803" y="-7206"/>
                    <a:pt x="1575124" y="18130"/>
                    <a:pt x="1775254" y="0"/>
                  </a:cubicBezTo>
                  <a:cubicBezTo>
                    <a:pt x="1975384" y="-18130"/>
                    <a:pt x="2044295" y="38592"/>
                    <a:pt x="2268279" y="0"/>
                  </a:cubicBezTo>
                  <a:cubicBezTo>
                    <a:pt x="2492263" y="-38592"/>
                    <a:pt x="2675418" y="51707"/>
                    <a:pt x="2843474" y="0"/>
                  </a:cubicBezTo>
                  <a:cubicBezTo>
                    <a:pt x="2912019" y="3781"/>
                    <a:pt x="2957282" y="37816"/>
                    <a:pt x="2947923" y="104449"/>
                  </a:cubicBezTo>
                  <a:cubicBezTo>
                    <a:pt x="2948852" y="310441"/>
                    <a:pt x="2919209" y="371115"/>
                    <a:pt x="2947923" y="522232"/>
                  </a:cubicBezTo>
                  <a:cubicBezTo>
                    <a:pt x="2950475" y="580890"/>
                    <a:pt x="2913944" y="633533"/>
                    <a:pt x="2843474" y="626681"/>
                  </a:cubicBezTo>
                  <a:cubicBezTo>
                    <a:pt x="2729785" y="650316"/>
                    <a:pt x="2454659" y="597131"/>
                    <a:pt x="2295669" y="626681"/>
                  </a:cubicBezTo>
                  <a:cubicBezTo>
                    <a:pt x="2136680" y="656231"/>
                    <a:pt x="2040209" y="593978"/>
                    <a:pt x="1830035" y="626681"/>
                  </a:cubicBezTo>
                  <a:cubicBezTo>
                    <a:pt x="1619861" y="659384"/>
                    <a:pt x="1457216" y="621255"/>
                    <a:pt x="1309620" y="626681"/>
                  </a:cubicBezTo>
                  <a:cubicBezTo>
                    <a:pt x="1162024" y="632107"/>
                    <a:pt x="983047" y="616721"/>
                    <a:pt x="789205" y="626681"/>
                  </a:cubicBezTo>
                  <a:cubicBezTo>
                    <a:pt x="595364" y="636641"/>
                    <a:pt x="410764" y="581433"/>
                    <a:pt x="104449" y="626681"/>
                  </a:cubicBezTo>
                  <a:cubicBezTo>
                    <a:pt x="43067" y="621222"/>
                    <a:pt x="1313" y="594846"/>
                    <a:pt x="0" y="522232"/>
                  </a:cubicBezTo>
                  <a:cubicBezTo>
                    <a:pt x="-11002" y="367060"/>
                    <a:pt x="43595" y="303372"/>
                    <a:pt x="0" y="104449"/>
                  </a:cubicBezTo>
                  <a:close/>
                </a:path>
                <a:path w="2947923" h="626681" stroke="0" extrusionOk="0">
                  <a:moveTo>
                    <a:pt x="0" y="104449"/>
                  </a:moveTo>
                  <a:cubicBezTo>
                    <a:pt x="-2752" y="41567"/>
                    <a:pt x="63105" y="-539"/>
                    <a:pt x="104449" y="0"/>
                  </a:cubicBezTo>
                  <a:cubicBezTo>
                    <a:pt x="310422" y="-33190"/>
                    <a:pt x="416114" y="27222"/>
                    <a:pt x="597474" y="0"/>
                  </a:cubicBezTo>
                  <a:cubicBezTo>
                    <a:pt x="778834" y="-27222"/>
                    <a:pt x="1005928" y="54658"/>
                    <a:pt x="1145279" y="0"/>
                  </a:cubicBezTo>
                  <a:cubicBezTo>
                    <a:pt x="1284631" y="-54658"/>
                    <a:pt x="1470887" y="5732"/>
                    <a:pt x="1720474" y="0"/>
                  </a:cubicBezTo>
                  <a:cubicBezTo>
                    <a:pt x="1970061" y="-5732"/>
                    <a:pt x="2083976" y="44085"/>
                    <a:pt x="2186108" y="0"/>
                  </a:cubicBezTo>
                  <a:cubicBezTo>
                    <a:pt x="2288240" y="-44085"/>
                    <a:pt x="2540078" y="27145"/>
                    <a:pt x="2843474" y="0"/>
                  </a:cubicBezTo>
                  <a:cubicBezTo>
                    <a:pt x="2899686" y="-1624"/>
                    <a:pt x="2944938" y="43379"/>
                    <a:pt x="2947923" y="104449"/>
                  </a:cubicBezTo>
                  <a:cubicBezTo>
                    <a:pt x="2975211" y="189357"/>
                    <a:pt x="2907951" y="420040"/>
                    <a:pt x="2947923" y="522232"/>
                  </a:cubicBezTo>
                  <a:cubicBezTo>
                    <a:pt x="2934681" y="577147"/>
                    <a:pt x="2908392" y="628233"/>
                    <a:pt x="2843474" y="626681"/>
                  </a:cubicBezTo>
                  <a:cubicBezTo>
                    <a:pt x="2650266" y="630412"/>
                    <a:pt x="2466202" y="607588"/>
                    <a:pt x="2268279" y="626681"/>
                  </a:cubicBezTo>
                  <a:cubicBezTo>
                    <a:pt x="2070357" y="645774"/>
                    <a:pt x="1887801" y="598192"/>
                    <a:pt x="1720474" y="626681"/>
                  </a:cubicBezTo>
                  <a:cubicBezTo>
                    <a:pt x="1553147" y="655170"/>
                    <a:pt x="1405205" y="590396"/>
                    <a:pt x="1254839" y="626681"/>
                  </a:cubicBezTo>
                  <a:cubicBezTo>
                    <a:pt x="1104474" y="662966"/>
                    <a:pt x="920890" y="614738"/>
                    <a:pt x="679644" y="626681"/>
                  </a:cubicBezTo>
                  <a:cubicBezTo>
                    <a:pt x="438398" y="638624"/>
                    <a:pt x="260986" y="618755"/>
                    <a:pt x="104449" y="626681"/>
                  </a:cubicBezTo>
                  <a:cubicBezTo>
                    <a:pt x="48697" y="643131"/>
                    <a:pt x="-1189" y="586903"/>
                    <a:pt x="0" y="522232"/>
                  </a:cubicBezTo>
                  <a:cubicBezTo>
                    <a:pt x="-41342" y="369603"/>
                    <a:pt x="16939" y="302011"/>
                    <a:pt x="0" y="104449"/>
                  </a:cubicBezTo>
                  <a:close/>
                </a:path>
              </a:pathLst>
            </a:custGeom>
            <a:solidFill>
              <a:srgbClr val="FFC000">
                <a:alpha val="52000"/>
              </a:srgbClr>
            </a:solidFill>
            <a:ln w="3175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657299846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itle 1">
                  <a:extLst>
                    <a:ext uri="{FF2B5EF4-FFF2-40B4-BE49-F238E27FC236}">
                      <a16:creationId xmlns:a16="http://schemas.microsoft.com/office/drawing/2014/main" id="{B0ACBF8A-A673-E88F-C162-E184C252631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091552" y="2360393"/>
                  <a:ext cx="3027247" cy="95483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=[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𝟎𝟎𝟕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𝟎𝟏𝟎𝟓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sz="2400" b="1" dirty="0">
                    <a:solidFill>
                      <a:schemeClr val="tx1"/>
                    </a:solidFill>
                    <a:latin typeface="Montserrat" panose="00000500000000000000" pitchFamily="2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" name="Title 1">
                  <a:extLst>
                    <a:ext uri="{FF2B5EF4-FFF2-40B4-BE49-F238E27FC236}">
                      <a16:creationId xmlns:a16="http://schemas.microsoft.com/office/drawing/2014/main" id="{B0ACBF8A-A673-E88F-C162-E184C25263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1552" y="2360393"/>
                  <a:ext cx="3027247" cy="954830"/>
                </a:xfrm>
                <a:prstGeom prst="rect">
                  <a:avLst/>
                </a:prstGeom>
                <a:blipFill>
                  <a:blip r:embed="rId6"/>
                  <a:stretch>
                    <a:fillRect l="-6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94437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0600350B-0166-047B-88AE-A78E689A564A}"/>
              </a:ext>
            </a:extLst>
          </p:cNvPr>
          <p:cNvSpPr/>
          <p:nvPr/>
        </p:nvSpPr>
        <p:spPr>
          <a:xfrm>
            <a:off x="2667000" y="91440"/>
            <a:ext cx="6858000" cy="6675120"/>
          </a:xfrm>
          <a:prstGeom prst="ellipse">
            <a:avLst/>
          </a:prstGeom>
          <a:solidFill>
            <a:srgbClr val="7030A0">
              <a:alpha val="50000"/>
            </a:srgb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B0F782-F8D4-23F0-3736-ECA5A33A6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609" y="1910142"/>
            <a:ext cx="7818783" cy="303771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Eigenvalue Distribution Analysis</a:t>
            </a:r>
          </a:p>
        </p:txBody>
      </p:sp>
      <p:pic>
        <p:nvPicPr>
          <p:cNvPr id="9218" name="Picture 2" descr="27 Probability Distribution Icons - Free in SVG, PNG, ICO - IconScout">
            <a:extLst>
              <a:ext uri="{FF2B5EF4-FFF2-40B4-BE49-F238E27FC236}">
                <a16:creationId xmlns:a16="http://schemas.microsoft.com/office/drawing/2014/main" id="{38BC5A4B-007B-8C31-4B27-24E91C7C5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275" y="4655876"/>
            <a:ext cx="2013357" cy="201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426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0600350B-0166-047B-88AE-A78E689A564A}"/>
              </a:ext>
            </a:extLst>
          </p:cNvPr>
          <p:cNvSpPr/>
          <p:nvPr/>
        </p:nvSpPr>
        <p:spPr>
          <a:xfrm>
            <a:off x="2667000" y="91440"/>
            <a:ext cx="6858000" cy="6675120"/>
          </a:xfrm>
          <a:prstGeom prst="ellipse">
            <a:avLst/>
          </a:prstGeom>
          <a:solidFill>
            <a:srgbClr val="7030A0">
              <a:alpha val="50000"/>
            </a:srgb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B0F782-F8D4-23F0-3736-ECA5A33A6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397" y="5835"/>
            <a:ext cx="3228671" cy="2702498"/>
          </a:xfrm>
        </p:spPr>
        <p:txBody>
          <a:bodyPr>
            <a:no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Eigenvalue Distribution Analysis</a:t>
            </a:r>
          </a:p>
        </p:txBody>
      </p:sp>
      <p:pic>
        <p:nvPicPr>
          <p:cNvPr id="9218" name="Picture 2" descr="27 Probability Distribution Icons - Free in SVG, PNG, ICO - IconScout">
            <a:extLst>
              <a:ext uri="{FF2B5EF4-FFF2-40B4-BE49-F238E27FC236}">
                <a16:creationId xmlns:a16="http://schemas.microsoft.com/office/drawing/2014/main" id="{38BC5A4B-007B-8C31-4B27-24E91C7C5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111" y="609437"/>
            <a:ext cx="1497793" cy="149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067409-E95C-12B0-0755-C419194B71CC}"/>
              </a:ext>
            </a:extLst>
          </p:cNvPr>
          <p:cNvSpPr txBox="1">
            <a:spLocks/>
          </p:cNvSpPr>
          <p:nvPr/>
        </p:nvSpPr>
        <p:spPr>
          <a:xfrm>
            <a:off x="4061397" y="2625227"/>
            <a:ext cx="3228671" cy="27024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US" sz="3600" b="1" dirty="0">
              <a:solidFill>
                <a:schemeClr val="bg1"/>
              </a:solidFill>
              <a:latin typeface="Montserrat" panose="000005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F6C1D5-CBF4-8FFE-061D-0EAAEDAE7E6E}"/>
              </a:ext>
            </a:extLst>
          </p:cNvPr>
          <p:cNvGrpSpPr/>
          <p:nvPr/>
        </p:nvGrpSpPr>
        <p:grpSpPr>
          <a:xfrm>
            <a:off x="5259672" y="4357938"/>
            <a:ext cx="6528464" cy="1939573"/>
            <a:chOff x="5637224" y="5639555"/>
            <a:chExt cx="6528464" cy="1939573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569CEFA-9227-AC4E-AF02-E56F8ED317E4}"/>
                </a:ext>
              </a:extLst>
            </p:cNvPr>
            <p:cNvSpPr/>
            <p:nvPr/>
          </p:nvSpPr>
          <p:spPr>
            <a:xfrm>
              <a:off x="6786040" y="5639555"/>
              <a:ext cx="4230833" cy="1939573"/>
            </a:xfrm>
            <a:custGeom>
              <a:avLst/>
              <a:gdLst>
                <a:gd name="connsiteX0" fmla="*/ 0 w 4230833"/>
                <a:gd name="connsiteY0" fmla="*/ 323269 h 1939573"/>
                <a:gd name="connsiteX1" fmla="*/ 323269 w 4230833"/>
                <a:gd name="connsiteY1" fmla="*/ 0 h 1939573"/>
                <a:gd name="connsiteX2" fmla="*/ 920652 w 4230833"/>
                <a:gd name="connsiteY2" fmla="*/ 0 h 1939573"/>
                <a:gd name="connsiteX3" fmla="*/ 1482191 w 4230833"/>
                <a:gd name="connsiteY3" fmla="*/ 0 h 1939573"/>
                <a:gd name="connsiteX4" fmla="*/ 2007888 w 4230833"/>
                <a:gd name="connsiteY4" fmla="*/ 0 h 1939573"/>
                <a:gd name="connsiteX5" fmla="*/ 2676956 w 4230833"/>
                <a:gd name="connsiteY5" fmla="*/ 0 h 1939573"/>
                <a:gd name="connsiteX6" fmla="*/ 3202653 w 4230833"/>
                <a:gd name="connsiteY6" fmla="*/ 0 h 1939573"/>
                <a:gd name="connsiteX7" fmla="*/ 3907564 w 4230833"/>
                <a:gd name="connsiteY7" fmla="*/ 0 h 1939573"/>
                <a:gd name="connsiteX8" fmla="*/ 4230833 w 4230833"/>
                <a:gd name="connsiteY8" fmla="*/ 323269 h 1939573"/>
                <a:gd name="connsiteX9" fmla="*/ 4230833 w 4230833"/>
                <a:gd name="connsiteY9" fmla="*/ 767211 h 1939573"/>
                <a:gd name="connsiteX10" fmla="*/ 4230833 w 4230833"/>
                <a:gd name="connsiteY10" fmla="*/ 1172362 h 1939573"/>
                <a:gd name="connsiteX11" fmla="*/ 4230833 w 4230833"/>
                <a:gd name="connsiteY11" fmla="*/ 1616304 h 1939573"/>
                <a:gd name="connsiteX12" fmla="*/ 3907564 w 4230833"/>
                <a:gd name="connsiteY12" fmla="*/ 1939573 h 1939573"/>
                <a:gd name="connsiteX13" fmla="*/ 3417710 w 4230833"/>
                <a:gd name="connsiteY13" fmla="*/ 1939573 h 1939573"/>
                <a:gd name="connsiteX14" fmla="*/ 2784485 w 4230833"/>
                <a:gd name="connsiteY14" fmla="*/ 1939573 h 1939573"/>
                <a:gd name="connsiteX15" fmla="*/ 2115417 w 4230833"/>
                <a:gd name="connsiteY15" fmla="*/ 1939573 h 1939573"/>
                <a:gd name="connsiteX16" fmla="*/ 1553877 w 4230833"/>
                <a:gd name="connsiteY16" fmla="*/ 1939573 h 1939573"/>
                <a:gd name="connsiteX17" fmla="*/ 920652 w 4230833"/>
                <a:gd name="connsiteY17" fmla="*/ 1939573 h 1939573"/>
                <a:gd name="connsiteX18" fmla="*/ 323269 w 4230833"/>
                <a:gd name="connsiteY18" fmla="*/ 1939573 h 1939573"/>
                <a:gd name="connsiteX19" fmla="*/ 0 w 4230833"/>
                <a:gd name="connsiteY19" fmla="*/ 1616304 h 1939573"/>
                <a:gd name="connsiteX20" fmla="*/ 0 w 4230833"/>
                <a:gd name="connsiteY20" fmla="*/ 1224083 h 1939573"/>
                <a:gd name="connsiteX21" fmla="*/ 0 w 4230833"/>
                <a:gd name="connsiteY21" fmla="*/ 780141 h 1939573"/>
                <a:gd name="connsiteX22" fmla="*/ 0 w 4230833"/>
                <a:gd name="connsiteY22" fmla="*/ 323269 h 193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230833" h="1939573" fill="none" extrusionOk="0">
                  <a:moveTo>
                    <a:pt x="0" y="323269"/>
                  </a:moveTo>
                  <a:cubicBezTo>
                    <a:pt x="48132" y="142010"/>
                    <a:pt x="182580" y="-9670"/>
                    <a:pt x="323269" y="0"/>
                  </a:cubicBezTo>
                  <a:cubicBezTo>
                    <a:pt x="574454" y="-139"/>
                    <a:pt x="788387" y="46403"/>
                    <a:pt x="920652" y="0"/>
                  </a:cubicBezTo>
                  <a:cubicBezTo>
                    <a:pt x="1052917" y="-46403"/>
                    <a:pt x="1299634" y="33014"/>
                    <a:pt x="1482191" y="0"/>
                  </a:cubicBezTo>
                  <a:cubicBezTo>
                    <a:pt x="1664748" y="-33014"/>
                    <a:pt x="1824443" y="30847"/>
                    <a:pt x="2007888" y="0"/>
                  </a:cubicBezTo>
                  <a:cubicBezTo>
                    <a:pt x="2191333" y="-30847"/>
                    <a:pt x="2428981" y="73637"/>
                    <a:pt x="2676956" y="0"/>
                  </a:cubicBezTo>
                  <a:cubicBezTo>
                    <a:pt x="2924931" y="-73637"/>
                    <a:pt x="2947659" y="19275"/>
                    <a:pt x="3202653" y="0"/>
                  </a:cubicBezTo>
                  <a:cubicBezTo>
                    <a:pt x="3457647" y="-19275"/>
                    <a:pt x="3580604" y="56769"/>
                    <a:pt x="3907564" y="0"/>
                  </a:cubicBezTo>
                  <a:cubicBezTo>
                    <a:pt x="4082006" y="-2217"/>
                    <a:pt x="4217172" y="171964"/>
                    <a:pt x="4230833" y="323269"/>
                  </a:cubicBezTo>
                  <a:cubicBezTo>
                    <a:pt x="4243510" y="495827"/>
                    <a:pt x="4227773" y="641027"/>
                    <a:pt x="4230833" y="767211"/>
                  </a:cubicBezTo>
                  <a:cubicBezTo>
                    <a:pt x="4233893" y="893395"/>
                    <a:pt x="4206482" y="987281"/>
                    <a:pt x="4230833" y="1172362"/>
                  </a:cubicBezTo>
                  <a:cubicBezTo>
                    <a:pt x="4255184" y="1357443"/>
                    <a:pt x="4204437" y="1425506"/>
                    <a:pt x="4230833" y="1616304"/>
                  </a:cubicBezTo>
                  <a:cubicBezTo>
                    <a:pt x="4192882" y="1813843"/>
                    <a:pt x="4076899" y="1949331"/>
                    <a:pt x="3907564" y="1939573"/>
                  </a:cubicBezTo>
                  <a:cubicBezTo>
                    <a:pt x="3804751" y="1968075"/>
                    <a:pt x="3599368" y="1894449"/>
                    <a:pt x="3417710" y="1939573"/>
                  </a:cubicBezTo>
                  <a:cubicBezTo>
                    <a:pt x="3236052" y="1984697"/>
                    <a:pt x="2951173" y="1929419"/>
                    <a:pt x="2784485" y="1939573"/>
                  </a:cubicBezTo>
                  <a:cubicBezTo>
                    <a:pt x="2617798" y="1949727"/>
                    <a:pt x="2435190" y="1888958"/>
                    <a:pt x="2115417" y="1939573"/>
                  </a:cubicBezTo>
                  <a:cubicBezTo>
                    <a:pt x="1795644" y="1990188"/>
                    <a:pt x="1802309" y="1891425"/>
                    <a:pt x="1553877" y="1939573"/>
                  </a:cubicBezTo>
                  <a:cubicBezTo>
                    <a:pt x="1305445" y="1987721"/>
                    <a:pt x="1120352" y="1923674"/>
                    <a:pt x="920652" y="1939573"/>
                  </a:cubicBezTo>
                  <a:cubicBezTo>
                    <a:pt x="720952" y="1955472"/>
                    <a:pt x="499679" y="1921107"/>
                    <a:pt x="323269" y="1939573"/>
                  </a:cubicBezTo>
                  <a:cubicBezTo>
                    <a:pt x="139615" y="1951160"/>
                    <a:pt x="6175" y="1744351"/>
                    <a:pt x="0" y="1616304"/>
                  </a:cubicBezTo>
                  <a:cubicBezTo>
                    <a:pt x="-8474" y="1462260"/>
                    <a:pt x="16498" y="1312506"/>
                    <a:pt x="0" y="1224083"/>
                  </a:cubicBezTo>
                  <a:cubicBezTo>
                    <a:pt x="-16498" y="1135660"/>
                    <a:pt x="18548" y="980119"/>
                    <a:pt x="0" y="780141"/>
                  </a:cubicBezTo>
                  <a:cubicBezTo>
                    <a:pt x="-18548" y="580163"/>
                    <a:pt x="22215" y="515856"/>
                    <a:pt x="0" y="323269"/>
                  </a:cubicBezTo>
                  <a:close/>
                </a:path>
                <a:path w="4230833" h="1939573" stroke="0" extrusionOk="0">
                  <a:moveTo>
                    <a:pt x="0" y="323269"/>
                  </a:moveTo>
                  <a:cubicBezTo>
                    <a:pt x="-21205" y="104695"/>
                    <a:pt x="150994" y="-207"/>
                    <a:pt x="323269" y="0"/>
                  </a:cubicBezTo>
                  <a:cubicBezTo>
                    <a:pt x="459296" y="-38447"/>
                    <a:pt x="670850" y="29827"/>
                    <a:pt x="848966" y="0"/>
                  </a:cubicBezTo>
                  <a:cubicBezTo>
                    <a:pt x="1027082" y="-29827"/>
                    <a:pt x="1269477" y="31382"/>
                    <a:pt x="1446348" y="0"/>
                  </a:cubicBezTo>
                  <a:cubicBezTo>
                    <a:pt x="1623219" y="-31382"/>
                    <a:pt x="1898404" y="69988"/>
                    <a:pt x="2079574" y="0"/>
                  </a:cubicBezTo>
                  <a:cubicBezTo>
                    <a:pt x="2260744" y="-69988"/>
                    <a:pt x="2416684" y="58248"/>
                    <a:pt x="2569427" y="0"/>
                  </a:cubicBezTo>
                  <a:cubicBezTo>
                    <a:pt x="2722170" y="-58248"/>
                    <a:pt x="2937008" y="6161"/>
                    <a:pt x="3130967" y="0"/>
                  </a:cubicBezTo>
                  <a:cubicBezTo>
                    <a:pt x="3324926" y="-6161"/>
                    <a:pt x="3717539" y="89318"/>
                    <a:pt x="3907564" y="0"/>
                  </a:cubicBezTo>
                  <a:cubicBezTo>
                    <a:pt x="4078980" y="48621"/>
                    <a:pt x="4242596" y="148548"/>
                    <a:pt x="4230833" y="323269"/>
                  </a:cubicBezTo>
                  <a:cubicBezTo>
                    <a:pt x="4270230" y="505578"/>
                    <a:pt x="4197026" y="550965"/>
                    <a:pt x="4230833" y="741350"/>
                  </a:cubicBezTo>
                  <a:cubicBezTo>
                    <a:pt x="4264640" y="931735"/>
                    <a:pt x="4182388" y="980614"/>
                    <a:pt x="4230833" y="1185292"/>
                  </a:cubicBezTo>
                  <a:cubicBezTo>
                    <a:pt x="4279278" y="1389970"/>
                    <a:pt x="4190430" y="1494865"/>
                    <a:pt x="4230833" y="1616304"/>
                  </a:cubicBezTo>
                  <a:cubicBezTo>
                    <a:pt x="4240206" y="1823536"/>
                    <a:pt x="4100849" y="1935278"/>
                    <a:pt x="3907564" y="1939573"/>
                  </a:cubicBezTo>
                  <a:cubicBezTo>
                    <a:pt x="3630903" y="1987661"/>
                    <a:pt x="3422486" y="1901798"/>
                    <a:pt x="3238496" y="1939573"/>
                  </a:cubicBezTo>
                  <a:cubicBezTo>
                    <a:pt x="3054506" y="1977348"/>
                    <a:pt x="2784221" y="1880474"/>
                    <a:pt x="2605270" y="1939573"/>
                  </a:cubicBezTo>
                  <a:cubicBezTo>
                    <a:pt x="2426319" y="1998672"/>
                    <a:pt x="2301848" y="1931435"/>
                    <a:pt x="2043731" y="1939573"/>
                  </a:cubicBezTo>
                  <a:cubicBezTo>
                    <a:pt x="1785614" y="1947711"/>
                    <a:pt x="1591422" y="1902556"/>
                    <a:pt x="1446348" y="1939573"/>
                  </a:cubicBezTo>
                  <a:cubicBezTo>
                    <a:pt x="1301274" y="1976590"/>
                    <a:pt x="806788" y="1807426"/>
                    <a:pt x="323269" y="1939573"/>
                  </a:cubicBezTo>
                  <a:cubicBezTo>
                    <a:pt x="162692" y="1905562"/>
                    <a:pt x="9715" y="1781429"/>
                    <a:pt x="0" y="1616304"/>
                  </a:cubicBezTo>
                  <a:cubicBezTo>
                    <a:pt x="-10760" y="1425391"/>
                    <a:pt x="1604" y="1284842"/>
                    <a:pt x="0" y="1159432"/>
                  </a:cubicBezTo>
                  <a:cubicBezTo>
                    <a:pt x="-1604" y="1034022"/>
                    <a:pt x="43944" y="890594"/>
                    <a:pt x="0" y="741350"/>
                  </a:cubicBezTo>
                  <a:cubicBezTo>
                    <a:pt x="-43944" y="592106"/>
                    <a:pt x="17895" y="487763"/>
                    <a:pt x="0" y="323269"/>
                  </a:cubicBezTo>
                  <a:close/>
                </a:path>
              </a:pathLst>
            </a:custGeom>
            <a:solidFill>
              <a:srgbClr val="FFC000">
                <a:alpha val="52000"/>
              </a:srgbClr>
            </a:solidFill>
            <a:ln w="3175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657299846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itle 1">
                  <a:extLst>
                    <a:ext uri="{FF2B5EF4-FFF2-40B4-BE49-F238E27FC236}">
                      <a16:creationId xmlns:a16="http://schemas.microsoft.com/office/drawing/2014/main" id="{733B621B-5F85-FF32-92F7-68569FBED3B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101687" y="6705326"/>
                  <a:ext cx="3683728" cy="796333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-US" sz="4100" b="1" dirty="0">
                      <a:solidFill>
                        <a:schemeClr val="tx1"/>
                      </a:solidFill>
                      <a:latin typeface="Montserrat" panose="00000500000000000000" pitchFamily="2" charset="0"/>
                      <a:cs typeface="Times New Roman" panose="02020603050405020304" pitchFamily="18" charset="0"/>
                    </a:rPr>
                    <a:t>SVD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4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4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sz="41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𝐩𝐞𝐫𝐟𝐞𝐜𝐭</m:t>
                          </m:r>
                        </m:sub>
                      </m:sSub>
                    </m:oMath>
                  </a14:m>
                  <a:r>
                    <a:rPr lang="en-US" sz="4100" b="1" dirty="0">
                      <a:solidFill>
                        <a:schemeClr val="tx1"/>
                      </a:solidFill>
                      <a:latin typeface="Montserrat" panose="00000500000000000000" pitchFamily="2" charset="0"/>
                      <a:cs typeface="Times New Roman" panose="020206030504050203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1" name="Title 1">
                  <a:extLst>
                    <a:ext uri="{FF2B5EF4-FFF2-40B4-BE49-F238E27FC236}">
                      <a16:creationId xmlns:a16="http://schemas.microsoft.com/office/drawing/2014/main" id="{733B621B-5F85-FF32-92F7-68569FBED3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1687" y="6705326"/>
                  <a:ext cx="3683728" cy="796333"/>
                </a:xfrm>
                <a:prstGeom prst="rect">
                  <a:avLst/>
                </a:prstGeom>
                <a:blipFill>
                  <a:blip r:embed="rId4"/>
                  <a:stretch>
                    <a:fillRect l="-4801" t="-16154" r="-4801" b="-2230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itle 1">
                  <a:extLst>
                    <a:ext uri="{FF2B5EF4-FFF2-40B4-BE49-F238E27FC236}">
                      <a16:creationId xmlns:a16="http://schemas.microsoft.com/office/drawing/2014/main" id="{47DE1543-5945-3422-1691-B137726BE3D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637224" y="5892758"/>
                  <a:ext cx="6528464" cy="796333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-US" sz="4100" b="1" dirty="0">
                      <a:solidFill>
                        <a:schemeClr val="tx1"/>
                      </a:solidFill>
                      <a:latin typeface="Montserrat" panose="00000500000000000000" pitchFamily="2" charset="0"/>
                      <a:cs typeface="Times New Roman" panose="02020603050405020304" pitchFamily="18" charset="0"/>
                    </a:rPr>
                    <a:t>SVD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4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4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sz="41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𝐢𝐦𝐩𝐞𝐫𝐟𝐞𝐜𝐭</m:t>
                          </m:r>
                        </m:sub>
                      </m:sSub>
                    </m:oMath>
                  </a14:m>
                  <a:r>
                    <a:rPr lang="en-US" sz="4100" b="1" dirty="0">
                      <a:solidFill>
                        <a:schemeClr val="tx1"/>
                      </a:solidFill>
                      <a:latin typeface="Montserrat" panose="00000500000000000000" pitchFamily="2" charset="0"/>
                      <a:cs typeface="Times New Roman" panose="020206030504050203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2" name="Title 1">
                  <a:extLst>
                    <a:ext uri="{FF2B5EF4-FFF2-40B4-BE49-F238E27FC236}">
                      <a16:creationId xmlns:a16="http://schemas.microsoft.com/office/drawing/2014/main" id="{47DE1543-5945-3422-1691-B137726BE3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7224" y="5892758"/>
                  <a:ext cx="6528464" cy="796333"/>
                </a:xfrm>
                <a:prstGeom prst="rect">
                  <a:avLst/>
                </a:prstGeom>
                <a:blipFill>
                  <a:blip r:embed="rId5"/>
                  <a:stretch>
                    <a:fillRect t="-15267" b="-2213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DE011BF-D162-970A-4A71-AE27B275C2B3}"/>
              </a:ext>
            </a:extLst>
          </p:cNvPr>
          <p:cNvGrpSpPr/>
          <p:nvPr/>
        </p:nvGrpSpPr>
        <p:grpSpPr>
          <a:xfrm>
            <a:off x="2538418" y="2474160"/>
            <a:ext cx="7115165" cy="2565350"/>
            <a:chOff x="1860083" y="2966989"/>
            <a:chExt cx="7115165" cy="2565350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9ACCA33C-EA0E-B29D-0BA0-4032978D44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0083" y="2966989"/>
              <a:ext cx="7115165" cy="2565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4892E60-652E-0C8E-3CA9-5BC12FF27D3A}"/>
                    </a:ext>
                  </a:extLst>
                </p:cNvPr>
                <p:cNvSpPr txBox="1"/>
                <p:nvPr/>
              </p:nvSpPr>
              <p:spPr>
                <a:xfrm>
                  <a:off x="2158761" y="3832438"/>
                  <a:ext cx="873957" cy="830997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oMath>
                    </m:oMathPara>
                  </a14:m>
                  <a:endParaRPr lang="en-US" sz="2000" dirty="0"/>
                </a:p>
                <a:p>
                  <a:r>
                    <a:rPr lang="en-US" sz="2000" dirty="0"/>
                    <a:t>m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</a:rPr>
                    <a:t> n</a:t>
                  </a:r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4892E60-652E-0C8E-3CA9-5BC12FF27D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8761" y="3832438"/>
                  <a:ext cx="873957" cy="830997"/>
                </a:xfrm>
                <a:prstGeom prst="rect">
                  <a:avLst/>
                </a:prstGeom>
                <a:blipFill>
                  <a:blip r:embed="rId7"/>
                  <a:stretch>
                    <a:fillRect l="-6944" r="-1389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68621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0600350B-0166-047B-88AE-A78E689A564A}"/>
              </a:ext>
            </a:extLst>
          </p:cNvPr>
          <p:cNvSpPr/>
          <p:nvPr/>
        </p:nvSpPr>
        <p:spPr>
          <a:xfrm>
            <a:off x="2667000" y="91440"/>
            <a:ext cx="6858000" cy="6675120"/>
          </a:xfrm>
          <a:prstGeom prst="ellipse">
            <a:avLst/>
          </a:prstGeom>
          <a:solidFill>
            <a:srgbClr val="7030A0">
              <a:alpha val="50000"/>
            </a:srgb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B0F782-F8D4-23F0-3736-ECA5A33A6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397" y="5835"/>
            <a:ext cx="3228671" cy="2702498"/>
          </a:xfrm>
        </p:spPr>
        <p:txBody>
          <a:bodyPr>
            <a:no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Eigenvalue Distribution Analysis</a:t>
            </a:r>
          </a:p>
        </p:txBody>
      </p:sp>
      <p:pic>
        <p:nvPicPr>
          <p:cNvPr id="9218" name="Picture 2" descr="27 Probability Distribution Icons - Free in SVG, PNG, ICO - IconScout">
            <a:extLst>
              <a:ext uri="{FF2B5EF4-FFF2-40B4-BE49-F238E27FC236}">
                <a16:creationId xmlns:a16="http://schemas.microsoft.com/office/drawing/2014/main" id="{38BC5A4B-007B-8C31-4B27-24E91C7C5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111" y="609437"/>
            <a:ext cx="1497793" cy="149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B4ECE3C-54CB-AE52-38D0-5E4E3452058E}"/>
              </a:ext>
            </a:extLst>
          </p:cNvPr>
          <p:cNvSpPr txBox="1">
            <a:spLocks/>
          </p:cNvSpPr>
          <p:nvPr/>
        </p:nvSpPr>
        <p:spPr>
          <a:xfrm>
            <a:off x="7577545" y="3087475"/>
            <a:ext cx="3261905" cy="15523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One-Sample Kolmogorov-</a:t>
            </a:r>
          </a:p>
          <a:p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Smirnov (KS) Test</a:t>
            </a:r>
          </a:p>
        </p:txBody>
      </p:sp>
      <p:pic>
        <p:nvPicPr>
          <p:cNvPr id="7" name="Picture 2" descr="Cumulative distribution function plot &gt; Frequency distribution &gt; Continuous  distributions &gt; Distribution &gt; Statistical Reference Guide | Analyse-it®  6.15 documentation">
            <a:extLst>
              <a:ext uri="{FF2B5EF4-FFF2-40B4-BE49-F238E27FC236}">
                <a16:creationId xmlns:a16="http://schemas.microsoft.com/office/drawing/2014/main" id="{3AF23725-107B-CBE4-FE97-60320D41B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494" y="2292131"/>
            <a:ext cx="5108811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0CBC296-212C-A0CD-5A5E-1806A9F24E33}"/>
              </a:ext>
            </a:extLst>
          </p:cNvPr>
          <p:cNvGrpSpPr/>
          <p:nvPr/>
        </p:nvGrpSpPr>
        <p:grpSpPr>
          <a:xfrm>
            <a:off x="2762834" y="2318135"/>
            <a:ext cx="4706471" cy="2964236"/>
            <a:chOff x="4086833" y="1728788"/>
            <a:chExt cx="4706471" cy="2964236"/>
          </a:xfrm>
        </p:grpSpPr>
        <p:pic>
          <p:nvPicPr>
            <p:cNvPr id="8" name="Picture 4" descr="Cumulative distribution function - Wikipedia">
              <a:extLst>
                <a:ext uri="{FF2B5EF4-FFF2-40B4-BE49-F238E27FC236}">
                  <a16:creationId xmlns:a16="http://schemas.microsoft.com/office/drawing/2014/main" id="{E8AF692B-2627-77CB-DFD5-C37F84B514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43" t="4482" r="2915" b="13573"/>
            <a:stretch/>
          </p:blipFill>
          <p:spPr bwMode="auto">
            <a:xfrm>
              <a:off x="4086833" y="1728788"/>
              <a:ext cx="4706471" cy="2964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64DE2FD-59A6-2FCE-98B4-1848777745DF}"/>
                </a:ext>
              </a:extLst>
            </p:cNvPr>
            <p:cNvSpPr/>
            <p:nvPr/>
          </p:nvSpPr>
          <p:spPr>
            <a:xfrm>
              <a:off x="4168588" y="1929468"/>
              <a:ext cx="1342979" cy="89762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Arrow: Up-Down 14">
            <a:extLst>
              <a:ext uri="{FF2B5EF4-FFF2-40B4-BE49-F238E27FC236}">
                <a16:creationId xmlns:a16="http://schemas.microsoft.com/office/drawing/2014/main" id="{3661E40D-58A8-2615-0A6C-2FDA169B1ED9}"/>
              </a:ext>
            </a:extLst>
          </p:cNvPr>
          <p:cNvSpPr/>
          <p:nvPr/>
        </p:nvSpPr>
        <p:spPr>
          <a:xfrm>
            <a:off x="5760888" y="2758606"/>
            <a:ext cx="188161" cy="328869"/>
          </a:xfrm>
          <a:prstGeom prst="upDownArrow">
            <a:avLst>
              <a:gd name="adj1" fmla="val 54606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A64ABD8D-2466-BE67-3A5A-BC3C5041EA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8833" y="3030833"/>
                <a:ext cx="1990462" cy="79633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sz="32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𝐜𝐫𝐢𝐭𝐢𝐜𝐚𝐥</m:t>
                          </m:r>
                        </m:sub>
                      </m:sSub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  <a:latin typeface="Montserrat" panose="00000500000000000000" pitchFamily="2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A64ABD8D-2466-BE67-3A5A-BC3C5041E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833" y="3030833"/>
                <a:ext cx="1990462" cy="7963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9199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0600350B-0166-047B-88AE-A78E689A564A}"/>
              </a:ext>
            </a:extLst>
          </p:cNvPr>
          <p:cNvSpPr/>
          <p:nvPr/>
        </p:nvSpPr>
        <p:spPr>
          <a:xfrm>
            <a:off x="2667000" y="91440"/>
            <a:ext cx="6858000" cy="6675120"/>
          </a:xfrm>
          <a:prstGeom prst="ellipse">
            <a:avLst/>
          </a:prstGeom>
          <a:solidFill>
            <a:srgbClr val="00B0F0">
              <a:alpha val="50000"/>
            </a:srgb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8B17D1B-34E2-794D-1992-2273543A1435}"/>
              </a:ext>
            </a:extLst>
          </p:cNvPr>
          <p:cNvGrpSpPr/>
          <p:nvPr/>
        </p:nvGrpSpPr>
        <p:grpSpPr>
          <a:xfrm>
            <a:off x="172190" y="3162689"/>
            <a:ext cx="11832646" cy="3525170"/>
            <a:chOff x="179677" y="3441847"/>
            <a:chExt cx="11832646" cy="3525170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09CF6491-6DF4-51CD-5079-0C7E41B7F170}"/>
                </a:ext>
              </a:extLst>
            </p:cNvPr>
            <p:cNvSpPr txBox="1">
              <a:spLocks/>
            </p:cNvSpPr>
            <p:nvPr/>
          </p:nvSpPr>
          <p:spPr>
            <a:xfrm>
              <a:off x="1565381" y="3441847"/>
              <a:ext cx="9061238" cy="23501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Montserrat" panose="00000500000000000000" pitchFamily="2" charset="0"/>
                  <a:cs typeface="Times New Roman" panose="02020603050405020304" pitchFamily="18" charset="0"/>
                </a:rPr>
                <a:t>Perfect CSI:</a:t>
              </a:r>
              <a:r>
                <a:rPr lang="en-US" b="1" dirty="0">
                  <a:latin typeface="Montserrat" panose="00000500000000000000" pitchFamily="2" charset="0"/>
                  <a:cs typeface="Times New Roman" panose="02020603050405020304" pitchFamily="18" charset="0"/>
                </a:rPr>
                <a:t> Beta Distribution</a:t>
              </a:r>
              <a:endParaRPr lang="en-US" sz="4100" b="1" i="1" dirty="0">
                <a:solidFill>
                  <a:schemeClr val="tx1"/>
                </a:solidFill>
                <a:latin typeface="Montserrat" panose="00000500000000000000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34E37E4-68B7-16F2-0689-69CE94194AC2}"/>
                </a:ext>
              </a:extLst>
            </p:cNvPr>
            <p:cNvSpPr txBox="1">
              <a:spLocks/>
            </p:cNvSpPr>
            <p:nvPr/>
          </p:nvSpPr>
          <p:spPr>
            <a:xfrm>
              <a:off x="179677" y="4616904"/>
              <a:ext cx="11832646" cy="23501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Montserrat" panose="00000500000000000000" pitchFamily="2" charset="0"/>
                  <a:cs typeface="Times New Roman" panose="02020603050405020304" pitchFamily="18" charset="0"/>
                </a:rPr>
                <a:t>Imperfect CSI:</a:t>
              </a:r>
              <a:r>
                <a:rPr lang="en-US" b="1" dirty="0">
                  <a:latin typeface="Montserrat" panose="00000500000000000000" pitchFamily="2" charset="0"/>
                  <a:cs typeface="Times New Roman" panose="02020603050405020304" pitchFamily="18" charset="0"/>
                </a:rPr>
                <a:t> Johnson SB Distribution</a:t>
              </a:r>
              <a:endParaRPr lang="en-US" sz="4100" b="1" i="1" dirty="0">
                <a:solidFill>
                  <a:schemeClr val="tx1"/>
                </a:solidFill>
                <a:latin typeface="Montserrat" panose="00000500000000000000" pitchFamily="2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9DC2329-ABE9-8644-B47F-023D4BD7CF48}"/>
              </a:ext>
            </a:extLst>
          </p:cNvPr>
          <p:cNvGrpSpPr/>
          <p:nvPr/>
        </p:nvGrpSpPr>
        <p:grpSpPr>
          <a:xfrm>
            <a:off x="2667000" y="731447"/>
            <a:ext cx="6858000" cy="3040453"/>
            <a:chOff x="2667000" y="4638529"/>
            <a:chExt cx="6858000" cy="1647825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F4A6EFB-1EF9-7DF3-6ABF-0BC0AF74F80D}"/>
                </a:ext>
              </a:extLst>
            </p:cNvPr>
            <p:cNvSpPr/>
            <p:nvPr/>
          </p:nvSpPr>
          <p:spPr>
            <a:xfrm>
              <a:off x="3857625" y="4693527"/>
              <a:ext cx="4461777" cy="1422683"/>
            </a:xfrm>
            <a:custGeom>
              <a:avLst/>
              <a:gdLst>
                <a:gd name="connsiteX0" fmla="*/ 0 w 4461777"/>
                <a:gd name="connsiteY0" fmla="*/ 237119 h 1422683"/>
                <a:gd name="connsiteX1" fmla="*/ 237119 w 4461777"/>
                <a:gd name="connsiteY1" fmla="*/ 0 h 1422683"/>
                <a:gd name="connsiteX2" fmla="*/ 687141 w 4461777"/>
                <a:gd name="connsiteY2" fmla="*/ 0 h 1422683"/>
                <a:gd name="connsiteX3" fmla="*/ 1177039 w 4461777"/>
                <a:gd name="connsiteY3" fmla="*/ 0 h 1422683"/>
                <a:gd name="connsiteX4" fmla="*/ 1826438 w 4461777"/>
                <a:gd name="connsiteY4" fmla="*/ 0 h 1422683"/>
                <a:gd name="connsiteX5" fmla="*/ 2316336 w 4461777"/>
                <a:gd name="connsiteY5" fmla="*/ 0 h 1422683"/>
                <a:gd name="connsiteX6" fmla="*/ 2846109 w 4461777"/>
                <a:gd name="connsiteY6" fmla="*/ 0 h 1422683"/>
                <a:gd name="connsiteX7" fmla="*/ 3296131 w 4461777"/>
                <a:gd name="connsiteY7" fmla="*/ 0 h 1422683"/>
                <a:gd name="connsiteX8" fmla="*/ 4224658 w 4461777"/>
                <a:gd name="connsiteY8" fmla="*/ 0 h 1422683"/>
                <a:gd name="connsiteX9" fmla="*/ 4461777 w 4461777"/>
                <a:gd name="connsiteY9" fmla="*/ 237119 h 1422683"/>
                <a:gd name="connsiteX10" fmla="*/ 4461777 w 4461777"/>
                <a:gd name="connsiteY10" fmla="*/ 682888 h 1422683"/>
                <a:gd name="connsiteX11" fmla="*/ 4461777 w 4461777"/>
                <a:gd name="connsiteY11" fmla="*/ 1185564 h 1422683"/>
                <a:gd name="connsiteX12" fmla="*/ 4224658 w 4461777"/>
                <a:gd name="connsiteY12" fmla="*/ 1422683 h 1422683"/>
                <a:gd name="connsiteX13" fmla="*/ 3575259 w 4461777"/>
                <a:gd name="connsiteY13" fmla="*/ 1422683 h 1422683"/>
                <a:gd name="connsiteX14" fmla="*/ 2925860 w 4461777"/>
                <a:gd name="connsiteY14" fmla="*/ 1422683 h 1422683"/>
                <a:gd name="connsiteX15" fmla="*/ 2396087 w 4461777"/>
                <a:gd name="connsiteY15" fmla="*/ 1422683 h 1422683"/>
                <a:gd name="connsiteX16" fmla="*/ 1786563 w 4461777"/>
                <a:gd name="connsiteY16" fmla="*/ 1422683 h 1422683"/>
                <a:gd name="connsiteX17" fmla="*/ 1216914 w 4461777"/>
                <a:gd name="connsiteY17" fmla="*/ 1422683 h 1422683"/>
                <a:gd name="connsiteX18" fmla="*/ 237119 w 4461777"/>
                <a:gd name="connsiteY18" fmla="*/ 1422683 h 1422683"/>
                <a:gd name="connsiteX19" fmla="*/ 0 w 4461777"/>
                <a:gd name="connsiteY19" fmla="*/ 1185564 h 1422683"/>
                <a:gd name="connsiteX20" fmla="*/ 0 w 4461777"/>
                <a:gd name="connsiteY20" fmla="*/ 711342 h 1422683"/>
                <a:gd name="connsiteX21" fmla="*/ 0 w 4461777"/>
                <a:gd name="connsiteY21" fmla="*/ 237119 h 1422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461777" h="1422683" fill="none" extrusionOk="0">
                  <a:moveTo>
                    <a:pt x="0" y="237119"/>
                  </a:moveTo>
                  <a:cubicBezTo>
                    <a:pt x="29342" y="89288"/>
                    <a:pt x="93352" y="4234"/>
                    <a:pt x="237119" y="0"/>
                  </a:cubicBezTo>
                  <a:cubicBezTo>
                    <a:pt x="334751" y="-16451"/>
                    <a:pt x="553815" y="45319"/>
                    <a:pt x="687141" y="0"/>
                  </a:cubicBezTo>
                  <a:cubicBezTo>
                    <a:pt x="820467" y="-45319"/>
                    <a:pt x="958186" y="51950"/>
                    <a:pt x="1177039" y="0"/>
                  </a:cubicBezTo>
                  <a:cubicBezTo>
                    <a:pt x="1395892" y="-51950"/>
                    <a:pt x="1530038" y="20954"/>
                    <a:pt x="1826438" y="0"/>
                  </a:cubicBezTo>
                  <a:cubicBezTo>
                    <a:pt x="2122838" y="-20954"/>
                    <a:pt x="2125167" y="9494"/>
                    <a:pt x="2316336" y="0"/>
                  </a:cubicBezTo>
                  <a:cubicBezTo>
                    <a:pt x="2507505" y="-9494"/>
                    <a:pt x="2667827" y="716"/>
                    <a:pt x="2846109" y="0"/>
                  </a:cubicBezTo>
                  <a:cubicBezTo>
                    <a:pt x="3024391" y="-716"/>
                    <a:pt x="3090780" y="3959"/>
                    <a:pt x="3296131" y="0"/>
                  </a:cubicBezTo>
                  <a:cubicBezTo>
                    <a:pt x="3501482" y="-3959"/>
                    <a:pt x="4031316" y="91886"/>
                    <a:pt x="4224658" y="0"/>
                  </a:cubicBezTo>
                  <a:cubicBezTo>
                    <a:pt x="4362153" y="2367"/>
                    <a:pt x="4467901" y="72000"/>
                    <a:pt x="4461777" y="237119"/>
                  </a:cubicBezTo>
                  <a:cubicBezTo>
                    <a:pt x="4504071" y="359339"/>
                    <a:pt x="4446235" y="546481"/>
                    <a:pt x="4461777" y="682888"/>
                  </a:cubicBezTo>
                  <a:cubicBezTo>
                    <a:pt x="4477319" y="819295"/>
                    <a:pt x="4440970" y="983117"/>
                    <a:pt x="4461777" y="1185564"/>
                  </a:cubicBezTo>
                  <a:cubicBezTo>
                    <a:pt x="4465460" y="1326431"/>
                    <a:pt x="4367452" y="1456716"/>
                    <a:pt x="4224658" y="1422683"/>
                  </a:cubicBezTo>
                  <a:cubicBezTo>
                    <a:pt x="3905871" y="1436021"/>
                    <a:pt x="3893652" y="1353409"/>
                    <a:pt x="3575259" y="1422683"/>
                  </a:cubicBezTo>
                  <a:cubicBezTo>
                    <a:pt x="3256866" y="1491957"/>
                    <a:pt x="3222558" y="1400146"/>
                    <a:pt x="2925860" y="1422683"/>
                  </a:cubicBezTo>
                  <a:cubicBezTo>
                    <a:pt x="2629162" y="1445220"/>
                    <a:pt x="2569713" y="1361755"/>
                    <a:pt x="2396087" y="1422683"/>
                  </a:cubicBezTo>
                  <a:cubicBezTo>
                    <a:pt x="2222461" y="1483611"/>
                    <a:pt x="1969986" y="1414237"/>
                    <a:pt x="1786563" y="1422683"/>
                  </a:cubicBezTo>
                  <a:cubicBezTo>
                    <a:pt x="1603140" y="1431129"/>
                    <a:pt x="1450358" y="1397062"/>
                    <a:pt x="1216914" y="1422683"/>
                  </a:cubicBezTo>
                  <a:cubicBezTo>
                    <a:pt x="983470" y="1448304"/>
                    <a:pt x="612253" y="1354307"/>
                    <a:pt x="237119" y="1422683"/>
                  </a:cubicBezTo>
                  <a:cubicBezTo>
                    <a:pt x="94674" y="1438755"/>
                    <a:pt x="-2051" y="1350832"/>
                    <a:pt x="0" y="1185564"/>
                  </a:cubicBezTo>
                  <a:cubicBezTo>
                    <a:pt x="-48408" y="1010823"/>
                    <a:pt x="16325" y="825810"/>
                    <a:pt x="0" y="711342"/>
                  </a:cubicBezTo>
                  <a:cubicBezTo>
                    <a:pt x="-16325" y="596874"/>
                    <a:pt x="40577" y="374749"/>
                    <a:pt x="0" y="237119"/>
                  </a:cubicBezTo>
                  <a:close/>
                </a:path>
                <a:path w="4461777" h="1422683" stroke="0" extrusionOk="0">
                  <a:moveTo>
                    <a:pt x="0" y="237119"/>
                  </a:moveTo>
                  <a:cubicBezTo>
                    <a:pt x="-8275" y="90538"/>
                    <a:pt x="111868" y="-188"/>
                    <a:pt x="237119" y="0"/>
                  </a:cubicBezTo>
                  <a:cubicBezTo>
                    <a:pt x="391792" y="-26329"/>
                    <a:pt x="542959" y="7277"/>
                    <a:pt x="727017" y="0"/>
                  </a:cubicBezTo>
                  <a:cubicBezTo>
                    <a:pt x="911075" y="-7277"/>
                    <a:pt x="1073317" y="13416"/>
                    <a:pt x="1296665" y="0"/>
                  </a:cubicBezTo>
                  <a:cubicBezTo>
                    <a:pt x="1520013" y="-13416"/>
                    <a:pt x="1745151" y="56659"/>
                    <a:pt x="1906189" y="0"/>
                  </a:cubicBezTo>
                  <a:cubicBezTo>
                    <a:pt x="2067227" y="-56659"/>
                    <a:pt x="2139359" y="51977"/>
                    <a:pt x="2356211" y="0"/>
                  </a:cubicBezTo>
                  <a:cubicBezTo>
                    <a:pt x="2573063" y="-51977"/>
                    <a:pt x="2712770" y="30651"/>
                    <a:pt x="2885984" y="0"/>
                  </a:cubicBezTo>
                  <a:cubicBezTo>
                    <a:pt x="3059198" y="-30651"/>
                    <a:pt x="3238989" y="27650"/>
                    <a:pt x="3535383" y="0"/>
                  </a:cubicBezTo>
                  <a:cubicBezTo>
                    <a:pt x="3831777" y="-27650"/>
                    <a:pt x="4025087" y="26377"/>
                    <a:pt x="4224658" y="0"/>
                  </a:cubicBezTo>
                  <a:cubicBezTo>
                    <a:pt x="4361188" y="37121"/>
                    <a:pt x="4458859" y="102731"/>
                    <a:pt x="4461777" y="237119"/>
                  </a:cubicBezTo>
                  <a:cubicBezTo>
                    <a:pt x="4480331" y="376112"/>
                    <a:pt x="4455692" y="598971"/>
                    <a:pt x="4461777" y="701857"/>
                  </a:cubicBezTo>
                  <a:cubicBezTo>
                    <a:pt x="4467862" y="804743"/>
                    <a:pt x="4405484" y="1075409"/>
                    <a:pt x="4461777" y="1185564"/>
                  </a:cubicBezTo>
                  <a:cubicBezTo>
                    <a:pt x="4465950" y="1329296"/>
                    <a:pt x="4385915" y="1413858"/>
                    <a:pt x="4224658" y="1422683"/>
                  </a:cubicBezTo>
                  <a:cubicBezTo>
                    <a:pt x="3900215" y="1426505"/>
                    <a:pt x="3812236" y="1412413"/>
                    <a:pt x="3575259" y="1422683"/>
                  </a:cubicBezTo>
                  <a:cubicBezTo>
                    <a:pt x="3338282" y="1432953"/>
                    <a:pt x="3211501" y="1394439"/>
                    <a:pt x="2965735" y="1422683"/>
                  </a:cubicBezTo>
                  <a:cubicBezTo>
                    <a:pt x="2719969" y="1450927"/>
                    <a:pt x="2615296" y="1418445"/>
                    <a:pt x="2435962" y="1422683"/>
                  </a:cubicBezTo>
                  <a:cubicBezTo>
                    <a:pt x="2256628" y="1426921"/>
                    <a:pt x="2045243" y="1357426"/>
                    <a:pt x="1866314" y="1422683"/>
                  </a:cubicBezTo>
                  <a:cubicBezTo>
                    <a:pt x="1687385" y="1487940"/>
                    <a:pt x="1489520" y="1409842"/>
                    <a:pt x="1216914" y="1422683"/>
                  </a:cubicBezTo>
                  <a:cubicBezTo>
                    <a:pt x="944308" y="1435524"/>
                    <a:pt x="991669" y="1373854"/>
                    <a:pt x="766892" y="1422683"/>
                  </a:cubicBezTo>
                  <a:cubicBezTo>
                    <a:pt x="542115" y="1471512"/>
                    <a:pt x="377964" y="1395219"/>
                    <a:pt x="237119" y="1422683"/>
                  </a:cubicBezTo>
                  <a:cubicBezTo>
                    <a:pt x="106514" y="1450969"/>
                    <a:pt x="-5985" y="1345176"/>
                    <a:pt x="0" y="1185564"/>
                  </a:cubicBezTo>
                  <a:cubicBezTo>
                    <a:pt x="-54777" y="1057836"/>
                    <a:pt x="54009" y="818723"/>
                    <a:pt x="0" y="711342"/>
                  </a:cubicBezTo>
                  <a:cubicBezTo>
                    <a:pt x="-54009" y="603961"/>
                    <a:pt x="5301" y="467765"/>
                    <a:pt x="0" y="23711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  <a:alpha val="72000"/>
              </a:schemeClr>
            </a:solidFill>
            <a:ln w="3175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657299846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itle 1">
                  <a:extLst>
                    <a:ext uri="{FF2B5EF4-FFF2-40B4-BE49-F238E27FC236}">
                      <a16:creationId xmlns:a16="http://schemas.microsoft.com/office/drawing/2014/main" id="{A51908FE-0DBB-F5F7-F52B-A3419581EAE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667000" y="4638529"/>
                  <a:ext cx="6858000" cy="1647825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>
                    <a:lnSpc>
                      <a:spcPct val="150000"/>
                    </a:lnSpc>
                  </a:pPr>
                  <a:r>
                    <a:rPr lang="en-US" sz="2000" b="1" dirty="0">
                      <a:latin typeface="Montserrat" panose="00000500000000000000" pitchFamily="2" charset="0"/>
                      <a:cs typeface="Times New Roman" panose="02020603050405020304" pitchFamily="18" charset="0"/>
                    </a:rPr>
                    <a:t># TX antenna elements = 36</a:t>
                  </a:r>
                  <a:endParaRPr lang="en-US" sz="2000" b="1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sz="2000" b="1" dirty="0">
                      <a:latin typeface="Montserrat" panose="00000500000000000000" pitchFamily="2" charset="0"/>
                      <a:cs typeface="Times New Roman" panose="02020603050405020304" pitchFamily="18" charset="0"/>
                    </a:rPr>
                    <a:t># TX antenna users = 8</a:t>
                  </a:r>
                  <a:endParaRPr lang="en-US" sz="2000" b="1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sz="2000" b="1" dirty="0">
                      <a:latin typeface="Montserrat" panose="00000500000000000000" pitchFamily="2" charset="0"/>
                      <a:cs typeface="Times New Roman" panose="02020603050405020304" pitchFamily="18" charset="0"/>
                    </a:rPr>
                    <a:t># RX antenna elements = 4</a:t>
                  </a:r>
                  <a:endParaRPr lang="en-US" sz="2000" b="1" i="1" dirty="0"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sz="2000" b="1" dirty="0">
                      <a:latin typeface="Montserrat" panose="00000500000000000000" pitchFamily="2" charset="0"/>
                      <a:cs typeface="Times New Roman" panose="02020603050405020304" pitchFamily="18" charset="0"/>
                    </a:rPr>
                    <a:t># generated eigenvalues = 1600</a:t>
                  </a:r>
                  <a:endParaRPr lang="en-US" sz="2000" b="1" i="1" dirty="0"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  <a:p>
                  <a:pPr algn="ctr"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𝐜𝐫𝐢𝐭𝐢𝐜𝐚𝐥</m:t>
                          </m:r>
                        </m:sub>
                      </m:sSub>
                    </m:oMath>
                  </a14:m>
                  <a:r>
                    <a:rPr lang="en-US" sz="2000" b="1" dirty="0">
                      <a:latin typeface="Montserrat" panose="00000500000000000000" pitchFamily="2" charset="0"/>
                      <a:cs typeface="Times New Roman" panose="02020603050405020304" pitchFamily="18" charset="0"/>
                    </a:rPr>
                    <a:t> = 0.0259</a:t>
                  </a:r>
                </a:p>
                <a:p>
                  <a:pPr algn="ctr">
                    <a:lnSpc>
                      <a:spcPct val="150000"/>
                    </a:lnSpc>
                  </a:pPr>
                  <a:endParaRPr lang="en-US" sz="2000" b="1" i="1" dirty="0"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" name="Title 1">
                  <a:extLst>
                    <a:ext uri="{FF2B5EF4-FFF2-40B4-BE49-F238E27FC236}">
                      <a16:creationId xmlns:a16="http://schemas.microsoft.com/office/drawing/2014/main" id="{A51908FE-0DBB-F5F7-F52B-A3419581EA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7000" y="4638529"/>
                  <a:ext cx="6858000" cy="164782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22919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005E11-C365-DA2A-54FA-F9142976BFBE}"/>
              </a:ext>
            </a:extLst>
          </p:cNvPr>
          <p:cNvSpPr txBox="1"/>
          <p:nvPr/>
        </p:nvSpPr>
        <p:spPr>
          <a:xfrm>
            <a:off x="225552" y="2286000"/>
            <a:ext cx="1174089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</a:rPr>
              <a:t>[1] </a:t>
            </a:r>
            <a:r>
              <a:rPr lang="en-US" b="1" dirty="0">
                <a:latin typeface="Arial" panose="020B0604020202020204" pitchFamily="34" charset="0"/>
              </a:rPr>
              <a:t>A. Ghasemi</a:t>
            </a:r>
            <a:r>
              <a:rPr lang="en-US" dirty="0">
                <a:latin typeface="Arial" panose="020B0604020202020204" pitchFamily="34" charset="0"/>
              </a:rPr>
              <a:t>, Majid Moradikia, and S. A. Zekavat, ”Low-rank/Sparse Channel Matrix Decomposition-Aided</a:t>
            </a:r>
          </a:p>
          <a:p>
            <a:pPr algn="l"/>
            <a:r>
              <a:rPr lang="en-US" dirty="0">
                <a:latin typeface="Arial" panose="020B0604020202020204" pitchFamily="34" charset="0"/>
              </a:rPr>
              <a:t>Sum-Rate Maximization in mmWave Communication Relying on Imperfect CSI,” IEEE Wireless Communications Letters (in under 2</a:t>
            </a:r>
            <a:r>
              <a:rPr lang="en-US" baseline="30000" dirty="0">
                <a:latin typeface="Arial" panose="020B0604020202020204" pitchFamily="34" charset="0"/>
              </a:rPr>
              <a:t>nd</a:t>
            </a:r>
            <a:r>
              <a:rPr lang="en-US" dirty="0">
                <a:latin typeface="Arial" panose="020B0604020202020204" pitchFamily="34" charset="0"/>
              </a:rPr>
              <a:t> round of review). </a:t>
            </a:r>
          </a:p>
          <a:p>
            <a:pPr algn="l"/>
            <a:endParaRPr lang="en-US" dirty="0">
              <a:latin typeface="Arial" panose="020B0604020202020204" pitchFamily="34" charset="0"/>
            </a:endParaRPr>
          </a:p>
          <a:p>
            <a:pPr algn="l"/>
            <a:endParaRPr lang="en-US" dirty="0">
              <a:latin typeface="Arial" panose="020B0604020202020204" pitchFamily="34" charset="0"/>
            </a:endParaRPr>
          </a:p>
          <a:p>
            <a:pPr algn="l"/>
            <a:r>
              <a:rPr lang="en-US" dirty="0">
                <a:latin typeface="Arial" panose="020B0604020202020204" pitchFamily="34" charset="0"/>
              </a:rPr>
              <a:t>[2] </a:t>
            </a:r>
            <a:r>
              <a:rPr lang="en-US" b="1" dirty="0">
                <a:latin typeface="Arial" panose="020B0604020202020204" pitchFamily="34" charset="0"/>
              </a:rPr>
              <a:t>A. Ghasemi </a:t>
            </a:r>
            <a:r>
              <a:rPr lang="en-US" dirty="0">
                <a:effectLst/>
                <a:latin typeface="Arial" panose="020B0604020202020204" pitchFamily="34" charset="0"/>
              </a:rPr>
              <a:t>and S. R. Zekavat, "On Eigenvalue Distribution of Imperfect CSI in mmWave Communications," 2022 IEEE USNC-URSI Radio Science Meeting (Joint with AP-S Symposium), Denver, CO, USA, 2022, pp. 56-57, </a:t>
            </a:r>
            <a:r>
              <a:rPr lang="en-US" dirty="0" err="1">
                <a:effectLst/>
                <a:latin typeface="Arial" panose="020B0604020202020204" pitchFamily="34" charset="0"/>
              </a:rPr>
              <a:t>doi</a:t>
            </a:r>
            <a:r>
              <a:rPr lang="en-US" dirty="0">
                <a:effectLst/>
                <a:latin typeface="Arial" panose="020B0604020202020204" pitchFamily="34" charset="0"/>
              </a:rPr>
              <a:t>: 10.23919/USNC-URSI52669.2022.9887493. (</a:t>
            </a:r>
            <a:r>
              <a:rPr lang="en-US" b="1" dirty="0">
                <a:effectLst/>
                <a:latin typeface="Arial" panose="020B0604020202020204" pitchFamily="34" charset="0"/>
              </a:rPr>
              <a:t>Travel Award</a:t>
            </a:r>
            <a:r>
              <a:rPr lang="en-US" dirty="0">
                <a:effectLst/>
                <a:latin typeface="Arial" panose="020B0604020202020204" pitchFamily="34" charset="0"/>
              </a:rPr>
              <a:t>)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849990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0600350B-0166-047B-88AE-A78E689A564A}"/>
              </a:ext>
            </a:extLst>
          </p:cNvPr>
          <p:cNvSpPr/>
          <p:nvPr/>
        </p:nvSpPr>
        <p:spPr>
          <a:xfrm>
            <a:off x="2667000" y="91440"/>
            <a:ext cx="6858000" cy="6675120"/>
          </a:xfrm>
          <a:prstGeom prst="ellipse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B0F782-F8D4-23F0-3736-ECA5A33A6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607" y="1676374"/>
            <a:ext cx="7818783" cy="3037716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Secure GNNs based Resource Management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339B50-AA97-A3AC-4A74-5ACC89FA0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43" y="4767996"/>
            <a:ext cx="1741714" cy="1741714"/>
          </a:xfrm>
          <a:prstGeom prst="rect">
            <a:avLst/>
          </a:prstGeom>
        </p:spPr>
      </p:pic>
      <p:pic>
        <p:nvPicPr>
          <p:cNvPr id="504" name="Picture 2" descr="What is Vehicle to Vehicle (V2V) Communication?">
            <a:extLst>
              <a:ext uri="{FF2B5EF4-FFF2-40B4-BE49-F238E27FC236}">
                <a16:creationId xmlns:a16="http://schemas.microsoft.com/office/drawing/2014/main" id="{BA4AAC8F-2574-4968-2DC7-BC8C9059A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602014" y="2312141"/>
            <a:ext cx="2544111" cy="1887731"/>
          </a:xfrm>
          <a:prstGeom prst="rect">
            <a:avLst/>
          </a:prstGeom>
          <a:noFill/>
        </p:spPr>
      </p:pic>
      <p:pic>
        <p:nvPicPr>
          <p:cNvPr id="505" name="Picture 4" descr="What's the Difference Between Automation and Robotics?">
            <a:extLst>
              <a:ext uri="{FF2B5EF4-FFF2-40B4-BE49-F238E27FC236}">
                <a16:creationId xmlns:a16="http://schemas.microsoft.com/office/drawing/2014/main" id="{52D9A563-BE4C-F906-98E0-67A0E31BF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737" y="7003304"/>
            <a:ext cx="3191532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6" name="Picture 505" descr="Drone Swarms Are Going to Be Terrifying and Hard to Stop - Nextgov">
            <a:extLst>
              <a:ext uri="{FF2B5EF4-FFF2-40B4-BE49-F238E27FC236}">
                <a16:creationId xmlns:a16="http://schemas.microsoft.com/office/drawing/2014/main" id="{874DE8EB-987A-8DEA-D28D-5B05494A4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6287" y="2312140"/>
            <a:ext cx="3765313" cy="188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298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0600350B-0166-047B-88AE-A78E689A564A}"/>
              </a:ext>
            </a:extLst>
          </p:cNvPr>
          <p:cNvSpPr/>
          <p:nvPr/>
        </p:nvSpPr>
        <p:spPr>
          <a:xfrm>
            <a:off x="2667000" y="91440"/>
            <a:ext cx="6858000" cy="6675120"/>
          </a:xfrm>
          <a:prstGeom prst="ellipse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B0F782-F8D4-23F0-3736-ECA5A33A6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364" y="-130628"/>
            <a:ext cx="4958776" cy="3037716"/>
          </a:xfrm>
        </p:spPr>
        <p:txBody>
          <a:bodyPr>
            <a:norm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Secure GNNs </a:t>
            </a:r>
            <a:br>
              <a:rPr lang="en-US" sz="36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</a:br>
            <a:r>
              <a:rPr lang="en-US" sz="36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based Resource Management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339B50-AA97-A3AC-4A74-5ACC89FA0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5928" y="908114"/>
            <a:ext cx="981057" cy="981057"/>
          </a:xfrm>
          <a:prstGeom prst="rect">
            <a:avLst/>
          </a:prstGeom>
        </p:spPr>
      </p:pic>
      <p:pic>
        <p:nvPicPr>
          <p:cNvPr id="322" name="Picture 2" descr="What is Vehicle to Vehicle (V2V) Communication?">
            <a:extLst>
              <a:ext uri="{FF2B5EF4-FFF2-40B4-BE49-F238E27FC236}">
                <a16:creationId xmlns:a16="http://schemas.microsoft.com/office/drawing/2014/main" id="{79E2C75E-7CF4-AFA2-446A-97CE4344B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62478" y="2312141"/>
            <a:ext cx="2544111" cy="1887731"/>
          </a:xfrm>
          <a:prstGeom prst="rect">
            <a:avLst/>
          </a:prstGeom>
          <a:noFill/>
        </p:spPr>
      </p:pic>
      <p:pic>
        <p:nvPicPr>
          <p:cNvPr id="323" name="Picture 4" descr="What's the Difference Between Automation and Robotics?">
            <a:extLst>
              <a:ext uri="{FF2B5EF4-FFF2-40B4-BE49-F238E27FC236}">
                <a16:creationId xmlns:a16="http://schemas.microsoft.com/office/drawing/2014/main" id="{3841AF6F-8B7E-52CA-82A5-6FF47E3DA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737" y="3990128"/>
            <a:ext cx="3191532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4" name="Picture 323" descr="Drone Swarms Are Going to Be Terrifying and Hard to Stop - Nextgov">
            <a:extLst>
              <a:ext uri="{FF2B5EF4-FFF2-40B4-BE49-F238E27FC236}">
                <a16:creationId xmlns:a16="http://schemas.microsoft.com/office/drawing/2014/main" id="{D3FFF572-D26D-46A1-5F18-6B65A113A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09" y="2312140"/>
            <a:ext cx="3765313" cy="188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5" name="Group 324">
            <a:extLst>
              <a:ext uri="{FF2B5EF4-FFF2-40B4-BE49-F238E27FC236}">
                <a16:creationId xmlns:a16="http://schemas.microsoft.com/office/drawing/2014/main" id="{C01F99B8-F47E-42C9-9E5D-804D76052EE2}"/>
              </a:ext>
            </a:extLst>
          </p:cNvPr>
          <p:cNvGrpSpPr/>
          <p:nvPr/>
        </p:nvGrpSpPr>
        <p:grpSpPr>
          <a:xfrm>
            <a:off x="7529390" y="6976194"/>
            <a:ext cx="1545010" cy="1572238"/>
            <a:chOff x="9172339" y="2443451"/>
            <a:chExt cx="1591395" cy="1435683"/>
          </a:xfrm>
        </p:grpSpPr>
        <p:grpSp>
          <p:nvGrpSpPr>
            <p:cNvPr id="326" name="Group 325">
              <a:extLst>
                <a:ext uri="{FF2B5EF4-FFF2-40B4-BE49-F238E27FC236}">
                  <a16:creationId xmlns:a16="http://schemas.microsoft.com/office/drawing/2014/main" id="{8407CE4A-2A93-2223-D0DB-83996945EA01}"/>
                </a:ext>
              </a:extLst>
            </p:cNvPr>
            <p:cNvGrpSpPr/>
            <p:nvPr/>
          </p:nvGrpSpPr>
          <p:grpSpPr>
            <a:xfrm>
              <a:off x="9234245" y="2443451"/>
              <a:ext cx="1529489" cy="1435683"/>
              <a:chOff x="6462805" y="1533009"/>
              <a:chExt cx="1529489" cy="1435683"/>
            </a:xfrm>
          </p:grpSpPr>
          <p:grpSp>
            <p:nvGrpSpPr>
              <p:cNvPr id="356" name="Group 355">
                <a:extLst>
                  <a:ext uri="{FF2B5EF4-FFF2-40B4-BE49-F238E27FC236}">
                    <a16:creationId xmlns:a16="http://schemas.microsoft.com/office/drawing/2014/main" id="{15FC947E-30D3-98E3-5320-FE5C94C9C089}"/>
                  </a:ext>
                </a:extLst>
              </p:cNvPr>
              <p:cNvGrpSpPr/>
              <p:nvPr/>
            </p:nvGrpSpPr>
            <p:grpSpPr>
              <a:xfrm flipH="1">
                <a:off x="6462805" y="1533009"/>
                <a:ext cx="1529489" cy="1435683"/>
                <a:chOff x="2236609" y="1535991"/>
                <a:chExt cx="1529489" cy="1435683"/>
              </a:xfrm>
            </p:grpSpPr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962E783E-F5D3-58E8-F671-91840E101B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006" y="1634142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360">
                  <a:extLst>
                    <a:ext uri="{FF2B5EF4-FFF2-40B4-BE49-F238E27FC236}">
                      <a16:creationId xmlns:a16="http://schemas.microsoft.com/office/drawing/2014/main" id="{03F1DFEE-D620-1F0A-A17D-AE575CB61A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498" y="2641374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62" name="Rectangle 361">
                  <a:extLst>
                    <a:ext uri="{FF2B5EF4-FFF2-40B4-BE49-F238E27FC236}">
                      <a16:creationId xmlns:a16="http://schemas.microsoft.com/office/drawing/2014/main" id="{B6CB3EFC-AEB2-DB71-2065-5C1EAA2A9100}"/>
                    </a:ext>
                  </a:extLst>
                </p:cNvPr>
                <p:cNvSpPr/>
                <p:nvPr/>
              </p:nvSpPr>
              <p:spPr>
                <a:xfrm>
                  <a:off x="2236609" y="1535991"/>
                  <a:ext cx="1087396" cy="1435683"/>
                </a:xfrm>
                <a:prstGeom prst="rect">
                  <a:avLst/>
                </a:prstGeom>
                <a:solidFill>
                  <a:schemeClr val="bg2"/>
                </a:solidFill>
                <a:scene3d>
                  <a:camera prst="orthographicFront">
                    <a:rot lat="0" lon="0" rev="0"/>
                  </a:camera>
                  <a:lightRig rig="threePt" dir="t"/>
                </a:scene3d>
                <a:sp3d>
                  <a:bevelT w="38100"/>
                  <a:bevelB w="0"/>
                </a:sp3d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57" name="TextBox 356">
                <a:extLst>
                  <a:ext uri="{FF2B5EF4-FFF2-40B4-BE49-F238E27FC236}">
                    <a16:creationId xmlns:a16="http://schemas.microsoft.com/office/drawing/2014/main" id="{14595309-17B9-0B8B-2ED1-420FF3AEF915}"/>
                  </a:ext>
                </a:extLst>
              </p:cNvPr>
              <p:cNvSpPr txBox="1"/>
              <p:nvPr/>
            </p:nvSpPr>
            <p:spPr>
              <a:xfrm>
                <a:off x="6875626" y="1664861"/>
                <a:ext cx="513832" cy="3091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Rx0</a:t>
                </a:r>
              </a:p>
            </p:txBody>
          </p:sp>
          <p:sp>
            <p:nvSpPr>
              <p:cNvPr id="358" name="TextBox 357">
                <a:extLst>
                  <a:ext uri="{FF2B5EF4-FFF2-40B4-BE49-F238E27FC236}">
                    <a16:creationId xmlns:a16="http://schemas.microsoft.com/office/drawing/2014/main" id="{6468F79E-2703-5386-45C1-21122B6EF019}"/>
                  </a:ext>
                </a:extLst>
              </p:cNvPr>
              <p:cNvSpPr txBox="1"/>
              <p:nvPr/>
            </p:nvSpPr>
            <p:spPr>
              <a:xfrm>
                <a:off x="6857042" y="2635866"/>
                <a:ext cx="705891" cy="3091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TxNr1</a:t>
                </a:r>
              </a:p>
            </p:txBody>
          </p:sp>
          <p:sp>
            <p:nvSpPr>
              <p:cNvPr id="359" name="TextBox 358">
                <a:extLst>
                  <a:ext uri="{FF2B5EF4-FFF2-40B4-BE49-F238E27FC236}">
                    <a16:creationId xmlns:a16="http://schemas.microsoft.com/office/drawing/2014/main" id="{EF27907D-C2D9-12DF-8556-FF63DF103CCA}"/>
                  </a:ext>
                </a:extLst>
              </p:cNvPr>
              <p:cNvSpPr txBox="1"/>
              <p:nvPr/>
            </p:nvSpPr>
            <p:spPr>
              <a:xfrm rot="5400000" flipH="1">
                <a:off x="7206992" y="2026866"/>
                <a:ext cx="1202873" cy="3487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/>
                  <a:t>Transmitter 1</a:t>
                </a:r>
                <a:endParaRPr lang="en-US" sz="1400" b="1" dirty="0"/>
              </a:p>
            </p:txBody>
          </p: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D25C3183-0245-5082-FF77-6451AAB658B8}"/>
                </a:ext>
              </a:extLst>
            </p:cNvPr>
            <p:cNvGrpSpPr/>
            <p:nvPr/>
          </p:nvGrpSpPr>
          <p:grpSpPr>
            <a:xfrm>
              <a:off x="9172339" y="2723777"/>
              <a:ext cx="418612" cy="1072065"/>
              <a:chOff x="7357672" y="3140641"/>
              <a:chExt cx="453570" cy="1072065"/>
            </a:xfrm>
          </p:grpSpPr>
          <p:sp>
            <p:nvSpPr>
              <p:cNvPr id="328" name="Rectangle: Rounded Corners 327">
                <a:extLst>
                  <a:ext uri="{FF2B5EF4-FFF2-40B4-BE49-F238E27FC236}">
                    <a16:creationId xmlns:a16="http://schemas.microsoft.com/office/drawing/2014/main" id="{ED5BFC66-CBB9-8F23-380C-FF110EE8D75F}"/>
                  </a:ext>
                </a:extLst>
              </p:cNvPr>
              <p:cNvSpPr/>
              <p:nvPr/>
            </p:nvSpPr>
            <p:spPr>
              <a:xfrm>
                <a:off x="7357672" y="3140641"/>
                <a:ext cx="453570" cy="1072065"/>
              </a:xfrm>
              <a:prstGeom prst="roundRect">
                <a:avLst>
                  <a:gd name="adj" fmla="val 407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C64FC8A7-40C5-48D7-9EAE-DA25464EE7BB}"/>
                  </a:ext>
                </a:extLst>
              </p:cNvPr>
              <p:cNvGrpSpPr/>
              <p:nvPr/>
            </p:nvGrpSpPr>
            <p:grpSpPr>
              <a:xfrm>
                <a:off x="7404006" y="3222600"/>
                <a:ext cx="367424" cy="925278"/>
                <a:chOff x="7404006" y="3222600"/>
                <a:chExt cx="367424" cy="925278"/>
              </a:xfrm>
            </p:grpSpPr>
            <p:grpSp>
              <p:nvGrpSpPr>
                <p:cNvPr id="330" name="Group 329">
                  <a:extLst>
                    <a:ext uri="{FF2B5EF4-FFF2-40B4-BE49-F238E27FC236}">
                      <a16:creationId xmlns:a16="http://schemas.microsoft.com/office/drawing/2014/main" id="{F124EF22-FAE3-1361-6018-FBF0CC8A8A4A}"/>
                    </a:ext>
                  </a:extLst>
                </p:cNvPr>
                <p:cNvGrpSpPr/>
                <p:nvPr/>
              </p:nvGrpSpPr>
              <p:grpSpPr>
                <a:xfrm>
                  <a:off x="7404006" y="3222628"/>
                  <a:ext cx="139529" cy="925250"/>
                  <a:chOff x="3868015" y="1968113"/>
                  <a:chExt cx="139529" cy="925250"/>
                </a:xfrm>
              </p:grpSpPr>
              <p:grpSp>
                <p:nvGrpSpPr>
                  <p:cNvPr id="344" name="Group 343">
                    <a:extLst>
                      <a:ext uri="{FF2B5EF4-FFF2-40B4-BE49-F238E27FC236}">
                        <a16:creationId xmlns:a16="http://schemas.microsoft.com/office/drawing/2014/main" id="{78B7D19E-7365-2270-119D-DDB942C076F6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12" y="2450046"/>
                    <a:ext cx="136332" cy="205052"/>
                    <a:chOff x="8404700" y="3036737"/>
                    <a:chExt cx="81280" cy="125693"/>
                  </a:xfrm>
                </p:grpSpPr>
                <p:cxnSp>
                  <p:nvCxnSpPr>
                    <p:cNvPr id="354" name="Straight Connector 353">
                      <a:extLst>
                        <a:ext uri="{FF2B5EF4-FFF2-40B4-BE49-F238E27FC236}">
                          <a16:creationId xmlns:a16="http://schemas.microsoft.com/office/drawing/2014/main" id="{E2A96EAB-4D13-3BD2-145F-E210FBB09BE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3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55" name="Isosceles Triangle 354">
                      <a:extLst>
                        <a:ext uri="{FF2B5EF4-FFF2-40B4-BE49-F238E27FC236}">
                          <a16:creationId xmlns:a16="http://schemas.microsoft.com/office/drawing/2014/main" id="{C2704076-AAE1-1E0E-664C-2BFA20F044C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0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345" name="Group 344">
                    <a:extLst>
                      <a:ext uri="{FF2B5EF4-FFF2-40B4-BE49-F238E27FC236}">
                        <a16:creationId xmlns:a16="http://schemas.microsoft.com/office/drawing/2014/main" id="{E23900F6-A452-4A6B-4C21-6F5992ACEE04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15" y="2688311"/>
                    <a:ext cx="136332" cy="205052"/>
                    <a:chOff x="8404699" y="3036737"/>
                    <a:chExt cx="81280" cy="125693"/>
                  </a:xfrm>
                </p:grpSpPr>
                <p:cxnSp>
                  <p:nvCxnSpPr>
                    <p:cNvPr id="352" name="Straight Connector 351">
                      <a:extLst>
                        <a:ext uri="{FF2B5EF4-FFF2-40B4-BE49-F238E27FC236}">
                          <a16:creationId xmlns:a16="http://schemas.microsoft.com/office/drawing/2014/main" id="{DB6AAE1B-F8A1-E9D6-0CD3-D902F878DC3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53" name="Isosceles Triangle 352">
                      <a:extLst>
                        <a:ext uri="{FF2B5EF4-FFF2-40B4-BE49-F238E27FC236}">
                          <a16:creationId xmlns:a16="http://schemas.microsoft.com/office/drawing/2014/main" id="{4E425907-78AF-25B9-79B0-04C5C2E3424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9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346" name="Group 345">
                    <a:extLst>
                      <a:ext uri="{FF2B5EF4-FFF2-40B4-BE49-F238E27FC236}">
                        <a16:creationId xmlns:a16="http://schemas.microsoft.com/office/drawing/2014/main" id="{346BCFAF-DCB8-13BE-4D5D-9E09DDAED040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12" y="1968113"/>
                    <a:ext cx="136332" cy="205052"/>
                    <a:chOff x="8404700" y="3036737"/>
                    <a:chExt cx="81280" cy="125693"/>
                  </a:xfrm>
                </p:grpSpPr>
                <p:cxnSp>
                  <p:nvCxnSpPr>
                    <p:cNvPr id="350" name="Straight Connector 349">
                      <a:extLst>
                        <a:ext uri="{FF2B5EF4-FFF2-40B4-BE49-F238E27FC236}">
                          <a16:creationId xmlns:a16="http://schemas.microsoft.com/office/drawing/2014/main" id="{F4872F62-DD2D-69C2-F436-1774ADAD2C9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06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51" name="Isosceles Triangle 350">
                      <a:extLst>
                        <a:ext uri="{FF2B5EF4-FFF2-40B4-BE49-F238E27FC236}">
                          <a16:creationId xmlns:a16="http://schemas.microsoft.com/office/drawing/2014/main" id="{AAB8A329-2363-5C78-C77E-B668CB43E72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0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347" name="Group 346">
                    <a:extLst>
                      <a:ext uri="{FF2B5EF4-FFF2-40B4-BE49-F238E27FC236}">
                        <a16:creationId xmlns:a16="http://schemas.microsoft.com/office/drawing/2014/main" id="{4EA36D60-2405-4FB7-B1B0-1BD1941BC5C1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20" y="2206378"/>
                    <a:ext cx="136332" cy="205052"/>
                    <a:chOff x="8404701" y="3036737"/>
                    <a:chExt cx="81280" cy="125693"/>
                  </a:xfrm>
                </p:grpSpPr>
                <p:cxnSp>
                  <p:nvCxnSpPr>
                    <p:cNvPr id="348" name="Straight Connector 347">
                      <a:extLst>
                        <a:ext uri="{FF2B5EF4-FFF2-40B4-BE49-F238E27FC236}">
                          <a16:creationId xmlns:a16="http://schemas.microsoft.com/office/drawing/2014/main" id="{86CDA249-EA5C-6F16-1D31-DDBB2B3F3D5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4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49" name="Isosceles Triangle 348">
                      <a:extLst>
                        <a:ext uri="{FF2B5EF4-FFF2-40B4-BE49-F238E27FC236}">
                          <a16:creationId xmlns:a16="http://schemas.microsoft.com/office/drawing/2014/main" id="{D427AC53-94D1-3ADE-F2EF-C9193B275B9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1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  <p:grpSp>
              <p:nvGrpSpPr>
                <p:cNvPr id="331" name="Group 330">
                  <a:extLst>
                    <a:ext uri="{FF2B5EF4-FFF2-40B4-BE49-F238E27FC236}">
                      <a16:creationId xmlns:a16="http://schemas.microsoft.com/office/drawing/2014/main" id="{A79F535D-0EAD-075F-E057-E73F4C9ECC18}"/>
                    </a:ext>
                  </a:extLst>
                </p:cNvPr>
                <p:cNvGrpSpPr/>
                <p:nvPr/>
              </p:nvGrpSpPr>
              <p:grpSpPr>
                <a:xfrm>
                  <a:off x="7631900" y="3222600"/>
                  <a:ext cx="139530" cy="925278"/>
                  <a:chOff x="3868009" y="1968085"/>
                  <a:chExt cx="139530" cy="925278"/>
                </a:xfrm>
              </p:grpSpPr>
              <p:grpSp>
                <p:nvGrpSpPr>
                  <p:cNvPr id="332" name="Group 331">
                    <a:extLst>
                      <a:ext uri="{FF2B5EF4-FFF2-40B4-BE49-F238E27FC236}">
                        <a16:creationId xmlns:a16="http://schemas.microsoft.com/office/drawing/2014/main" id="{72AA395B-081F-7C68-9D6C-05938A2B1855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06" y="2450046"/>
                    <a:ext cx="136332" cy="205052"/>
                    <a:chOff x="8404697" y="3036737"/>
                    <a:chExt cx="81280" cy="125693"/>
                  </a:xfrm>
                </p:grpSpPr>
                <p:cxnSp>
                  <p:nvCxnSpPr>
                    <p:cNvPr id="342" name="Straight Connector 341">
                      <a:extLst>
                        <a:ext uri="{FF2B5EF4-FFF2-40B4-BE49-F238E27FC236}">
                          <a16:creationId xmlns:a16="http://schemas.microsoft.com/office/drawing/2014/main" id="{DAD097B6-5EC6-BC05-74D8-3896B26A323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43" name="Isosceles Triangle 342">
                      <a:extLst>
                        <a:ext uri="{FF2B5EF4-FFF2-40B4-BE49-F238E27FC236}">
                          <a16:creationId xmlns:a16="http://schemas.microsoft.com/office/drawing/2014/main" id="{59CB0D5B-796F-4DE2-6C3F-01994CC972C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7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333" name="Group 332">
                    <a:extLst>
                      <a:ext uri="{FF2B5EF4-FFF2-40B4-BE49-F238E27FC236}">
                        <a16:creationId xmlns:a16="http://schemas.microsoft.com/office/drawing/2014/main" id="{8EC844EE-871E-C8B2-34A2-05ACA7CC52E3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09" y="2688311"/>
                    <a:ext cx="136332" cy="205052"/>
                    <a:chOff x="8404695" y="3036737"/>
                    <a:chExt cx="81280" cy="125693"/>
                  </a:xfrm>
                </p:grpSpPr>
                <p:cxnSp>
                  <p:nvCxnSpPr>
                    <p:cNvPr id="340" name="Straight Connector 339">
                      <a:extLst>
                        <a:ext uri="{FF2B5EF4-FFF2-40B4-BE49-F238E27FC236}">
                          <a16:creationId xmlns:a16="http://schemas.microsoft.com/office/drawing/2014/main" id="{8E62C633-3174-9EA0-64C3-45B754D960B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0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41" name="Isosceles Triangle 340">
                      <a:extLst>
                        <a:ext uri="{FF2B5EF4-FFF2-40B4-BE49-F238E27FC236}">
                          <a16:creationId xmlns:a16="http://schemas.microsoft.com/office/drawing/2014/main" id="{C79F93AF-E700-961D-E0EE-7005B33A617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5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334" name="Group 333">
                    <a:extLst>
                      <a:ext uri="{FF2B5EF4-FFF2-40B4-BE49-F238E27FC236}">
                        <a16:creationId xmlns:a16="http://schemas.microsoft.com/office/drawing/2014/main" id="{51BA97B6-5FDA-8C75-0E1F-C10C38E6435D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07" y="1968085"/>
                    <a:ext cx="136332" cy="205114"/>
                    <a:chOff x="8404697" y="3036694"/>
                    <a:chExt cx="81280" cy="125730"/>
                  </a:xfrm>
                </p:grpSpPr>
                <p:cxnSp>
                  <p:nvCxnSpPr>
                    <p:cNvPr id="338" name="Straight Connector 337">
                      <a:extLst>
                        <a:ext uri="{FF2B5EF4-FFF2-40B4-BE49-F238E27FC236}">
                          <a16:creationId xmlns:a16="http://schemas.microsoft.com/office/drawing/2014/main" id="{9D58AC90-692E-1DED-E9D8-187E2748E29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69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39" name="Isosceles Triangle 338">
                      <a:extLst>
                        <a:ext uri="{FF2B5EF4-FFF2-40B4-BE49-F238E27FC236}">
                          <a16:creationId xmlns:a16="http://schemas.microsoft.com/office/drawing/2014/main" id="{1A8BB31C-1588-E459-4429-76D032DA3F0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7" y="3036694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335" name="Group 334">
                    <a:extLst>
                      <a:ext uri="{FF2B5EF4-FFF2-40B4-BE49-F238E27FC236}">
                        <a16:creationId xmlns:a16="http://schemas.microsoft.com/office/drawing/2014/main" id="{DF5783D7-7AAC-8D50-9DA0-E90B3F5AFE5C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15" y="2206378"/>
                    <a:ext cx="136332" cy="205052"/>
                    <a:chOff x="8404702" y="3036737"/>
                    <a:chExt cx="81280" cy="125693"/>
                  </a:xfrm>
                </p:grpSpPr>
                <p:cxnSp>
                  <p:nvCxnSpPr>
                    <p:cNvPr id="336" name="Straight Connector 335">
                      <a:extLst>
                        <a:ext uri="{FF2B5EF4-FFF2-40B4-BE49-F238E27FC236}">
                          <a16:creationId xmlns:a16="http://schemas.microsoft.com/office/drawing/2014/main" id="{C011CFD1-0DD1-5936-8E9A-714B5EA30D7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0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37" name="Isosceles Triangle 336">
                      <a:extLst>
                        <a:ext uri="{FF2B5EF4-FFF2-40B4-BE49-F238E27FC236}">
                          <a16:creationId xmlns:a16="http://schemas.microsoft.com/office/drawing/2014/main" id="{B7891B3A-7C06-7773-30DE-D0F1EBFA69D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2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</p:grpSp>
        </p:grp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D5624DB8-113B-608E-6EFF-532B996497E0}"/>
              </a:ext>
            </a:extLst>
          </p:cNvPr>
          <p:cNvGrpSpPr/>
          <p:nvPr/>
        </p:nvGrpSpPr>
        <p:grpSpPr>
          <a:xfrm flipH="1">
            <a:off x="3845088" y="7307577"/>
            <a:ext cx="1545008" cy="1578923"/>
            <a:chOff x="9172339" y="2443451"/>
            <a:chExt cx="1591395" cy="1441789"/>
          </a:xfrm>
        </p:grpSpPr>
        <p:grpSp>
          <p:nvGrpSpPr>
            <p:cNvPr id="364" name="Group 363">
              <a:extLst>
                <a:ext uri="{FF2B5EF4-FFF2-40B4-BE49-F238E27FC236}">
                  <a16:creationId xmlns:a16="http://schemas.microsoft.com/office/drawing/2014/main" id="{BAD9ABAC-1166-8E3D-C436-0A2F9D7FDA86}"/>
                </a:ext>
              </a:extLst>
            </p:cNvPr>
            <p:cNvGrpSpPr/>
            <p:nvPr/>
          </p:nvGrpSpPr>
          <p:grpSpPr>
            <a:xfrm>
              <a:off x="9234245" y="2443451"/>
              <a:ext cx="1529489" cy="1441789"/>
              <a:chOff x="6462805" y="1533009"/>
              <a:chExt cx="1529489" cy="1441789"/>
            </a:xfrm>
          </p:grpSpPr>
          <p:grpSp>
            <p:nvGrpSpPr>
              <p:cNvPr id="394" name="Group 393">
                <a:extLst>
                  <a:ext uri="{FF2B5EF4-FFF2-40B4-BE49-F238E27FC236}">
                    <a16:creationId xmlns:a16="http://schemas.microsoft.com/office/drawing/2014/main" id="{7BCB9F8F-9532-6CEA-10C9-ACC626E2D151}"/>
                  </a:ext>
                </a:extLst>
              </p:cNvPr>
              <p:cNvGrpSpPr/>
              <p:nvPr/>
            </p:nvGrpSpPr>
            <p:grpSpPr>
              <a:xfrm flipH="1">
                <a:off x="6462805" y="1533009"/>
                <a:ext cx="1529489" cy="1435683"/>
                <a:chOff x="2236609" y="1535991"/>
                <a:chExt cx="1529489" cy="1435683"/>
              </a:xfrm>
            </p:grpSpPr>
            <p:cxnSp>
              <p:nvCxnSpPr>
                <p:cNvPr id="398" name="Straight Connector 397">
                  <a:extLst>
                    <a:ext uri="{FF2B5EF4-FFF2-40B4-BE49-F238E27FC236}">
                      <a16:creationId xmlns:a16="http://schemas.microsoft.com/office/drawing/2014/main" id="{A7F0B64C-8F62-DA3B-88CC-AC50939448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006" y="1634142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9" name="Straight Connector 398">
                  <a:extLst>
                    <a:ext uri="{FF2B5EF4-FFF2-40B4-BE49-F238E27FC236}">
                      <a16:creationId xmlns:a16="http://schemas.microsoft.com/office/drawing/2014/main" id="{FA6F81F3-6F82-03BE-1847-1159746B70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498" y="2641374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E1E852B7-F5D9-E2C8-691F-B3C778634EF4}"/>
                    </a:ext>
                  </a:extLst>
                </p:cNvPr>
                <p:cNvSpPr/>
                <p:nvPr/>
              </p:nvSpPr>
              <p:spPr>
                <a:xfrm>
                  <a:off x="2236609" y="1535991"/>
                  <a:ext cx="1087396" cy="1435683"/>
                </a:xfrm>
                <a:prstGeom prst="rect">
                  <a:avLst/>
                </a:prstGeom>
                <a:solidFill>
                  <a:schemeClr val="bg2"/>
                </a:solidFill>
                <a:scene3d>
                  <a:camera prst="orthographicFront">
                    <a:rot lat="0" lon="0" rev="0"/>
                  </a:camera>
                  <a:lightRig rig="threePt" dir="t"/>
                </a:scene3d>
                <a:sp3d>
                  <a:bevelT w="38100"/>
                  <a:bevelB w="0"/>
                </a:sp3d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19350CB1-A464-FA8D-437E-37FED1B94D99}"/>
                  </a:ext>
                </a:extLst>
              </p:cNvPr>
              <p:cNvSpPr txBox="1"/>
              <p:nvPr/>
            </p:nvSpPr>
            <p:spPr>
              <a:xfrm>
                <a:off x="6927971" y="1694884"/>
                <a:ext cx="513833" cy="309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Rx0</a:t>
                </a:r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567073A4-E9B3-236B-8554-207965A8A405}"/>
                  </a:ext>
                </a:extLst>
              </p:cNvPr>
              <p:cNvSpPr txBox="1"/>
              <p:nvPr/>
            </p:nvSpPr>
            <p:spPr>
              <a:xfrm>
                <a:off x="6934533" y="2665648"/>
                <a:ext cx="728479" cy="309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RxNr1</a:t>
                </a:r>
              </a:p>
            </p:txBody>
          </p:sp>
          <p:sp>
            <p:nvSpPr>
              <p:cNvPr id="397" name="TextBox 396">
                <a:extLst>
                  <a:ext uri="{FF2B5EF4-FFF2-40B4-BE49-F238E27FC236}">
                    <a16:creationId xmlns:a16="http://schemas.microsoft.com/office/drawing/2014/main" id="{12402E8F-8356-0658-7647-53E0A10C1BA7}"/>
                  </a:ext>
                </a:extLst>
              </p:cNvPr>
              <p:cNvSpPr txBox="1"/>
              <p:nvPr/>
            </p:nvSpPr>
            <p:spPr>
              <a:xfrm rot="5400000" flipH="1">
                <a:off x="7323843" y="2026865"/>
                <a:ext cx="969197" cy="3487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/>
                  <a:t>Receiver 1</a:t>
                </a:r>
                <a:endParaRPr lang="en-US" sz="1400" b="1" dirty="0"/>
              </a:p>
            </p:txBody>
          </p:sp>
        </p:grpSp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0474FB07-4DB5-3D9C-4B49-D477B5DF6380}"/>
                </a:ext>
              </a:extLst>
            </p:cNvPr>
            <p:cNvGrpSpPr/>
            <p:nvPr/>
          </p:nvGrpSpPr>
          <p:grpSpPr>
            <a:xfrm>
              <a:off x="9172339" y="2723777"/>
              <a:ext cx="418612" cy="1072065"/>
              <a:chOff x="7357672" y="3140641"/>
              <a:chExt cx="453570" cy="1072065"/>
            </a:xfrm>
          </p:grpSpPr>
          <p:sp>
            <p:nvSpPr>
              <p:cNvPr id="366" name="Rectangle: Rounded Corners 365">
                <a:extLst>
                  <a:ext uri="{FF2B5EF4-FFF2-40B4-BE49-F238E27FC236}">
                    <a16:creationId xmlns:a16="http://schemas.microsoft.com/office/drawing/2014/main" id="{F7F80A9C-5766-2B5D-8847-8BCCBFE44DDC}"/>
                  </a:ext>
                </a:extLst>
              </p:cNvPr>
              <p:cNvSpPr/>
              <p:nvPr/>
            </p:nvSpPr>
            <p:spPr>
              <a:xfrm>
                <a:off x="7357672" y="3140641"/>
                <a:ext cx="453570" cy="1072065"/>
              </a:xfrm>
              <a:prstGeom prst="roundRect">
                <a:avLst>
                  <a:gd name="adj" fmla="val 407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80E5D835-ED06-1DE6-904C-3FE7AA112C67}"/>
                  </a:ext>
                </a:extLst>
              </p:cNvPr>
              <p:cNvGrpSpPr/>
              <p:nvPr/>
            </p:nvGrpSpPr>
            <p:grpSpPr>
              <a:xfrm>
                <a:off x="7404006" y="3222600"/>
                <a:ext cx="367424" cy="925278"/>
                <a:chOff x="7404006" y="3222600"/>
                <a:chExt cx="367424" cy="925278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26A2AB87-BB87-5859-2005-94958D9DF0CB}"/>
                    </a:ext>
                  </a:extLst>
                </p:cNvPr>
                <p:cNvGrpSpPr/>
                <p:nvPr/>
              </p:nvGrpSpPr>
              <p:grpSpPr>
                <a:xfrm>
                  <a:off x="7404006" y="3222628"/>
                  <a:ext cx="139529" cy="925250"/>
                  <a:chOff x="3868015" y="1968113"/>
                  <a:chExt cx="139529" cy="925250"/>
                </a:xfrm>
              </p:grpSpPr>
              <p:grpSp>
                <p:nvGrpSpPr>
                  <p:cNvPr id="382" name="Group 381">
                    <a:extLst>
                      <a:ext uri="{FF2B5EF4-FFF2-40B4-BE49-F238E27FC236}">
                        <a16:creationId xmlns:a16="http://schemas.microsoft.com/office/drawing/2014/main" id="{348CE57D-1FED-6ADC-3302-37409D19CA6C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12" y="2450046"/>
                    <a:ext cx="136332" cy="205052"/>
                    <a:chOff x="8404700" y="3036737"/>
                    <a:chExt cx="81280" cy="125693"/>
                  </a:xfrm>
                </p:grpSpPr>
                <p:cxnSp>
                  <p:nvCxnSpPr>
                    <p:cNvPr id="392" name="Straight Connector 391">
                      <a:extLst>
                        <a:ext uri="{FF2B5EF4-FFF2-40B4-BE49-F238E27FC236}">
                          <a16:creationId xmlns:a16="http://schemas.microsoft.com/office/drawing/2014/main" id="{A93B0324-0A62-16CB-8861-1B885DD218C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3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93" name="Isosceles Triangle 392">
                      <a:extLst>
                        <a:ext uri="{FF2B5EF4-FFF2-40B4-BE49-F238E27FC236}">
                          <a16:creationId xmlns:a16="http://schemas.microsoft.com/office/drawing/2014/main" id="{9E773B28-EB58-53FB-0DE3-9CB8F570C79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0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383" name="Group 382">
                    <a:extLst>
                      <a:ext uri="{FF2B5EF4-FFF2-40B4-BE49-F238E27FC236}">
                        <a16:creationId xmlns:a16="http://schemas.microsoft.com/office/drawing/2014/main" id="{22A07223-B09E-EDF6-C45B-533192801070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15" y="2688311"/>
                    <a:ext cx="136332" cy="205052"/>
                    <a:chOff x="8404699" y="3036737"/>
                    <a:chExt cx="81280" cy="125693"/>
                  </a:xfrm>
                </p:grpSpPr>
                <p:cxnSp>
                  <p:nvCxnSpPr>
                    <p:cNvPr id="390" name="Straight Connector 389">
                      <a:extLst>
                        <a:ext uri="{FF2B5EF4-FFF2-40B4-BE49-F238E27FC236}">
                          <a16:creationId xmlns:a16="http://schemas.microsoft.com/office/drawing/2014/main" id="{F1062722-B743-8B0A-3B1A-2D4218C8ADE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91" name="Isosceles Triangle 390">
                      <a:extLst>
                        <a:ext uri="{FF2B5EF4-FFF2-40B4-BE49-F238E27FC236}">
                          <a16:creationId xmlns:a16="http://schemas.microsoft.com/office/drawing/2014/main" id="{6A072AE2-55EF-8BB2-89B4-1F91EE365F9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9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384" name="Group 383">
                    <a:extLst>
                      <a:ext uri="{FF2B5EF4-FFF2-40B4-BE49-F238E27FC236}">
                        <a16:creationId xmlns:a16="http://schemas.microsoft.com/office/drawing/2014/main" id="{254B9BB7-1AE4-6245-8739-899BCD697D2B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12" y="1968113"/>
                    <a:ext cx="136332" cy="205052"/>
                    <a:chOff x="8404700" y="3036737"/>
                    <a:chExt cx="81280" cy="125693"/>
                  </a:xfrm>
                </p:grpSpPr>
                <p:cxnSp>
                  <p:nvCxnSpPr>
                    <p:cNvPr id="388" name="Straight Connector 387">
                      <a:extLst>
                        <a:ext uri="{FF2B5EF4-FFF2-40B4-BE49-F238E27FC236}">
                          <a16:creationId xmlns:a16="http://schemas.microsoft.com/office/drawing/2014/main" id="{5456399C-2703-7605-AB1A-56B7095947B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06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89" name="Isosceles Triangle 388">
                      <a:extLst>
                        <a:ext uri="{FF2B5EF4-FFF2-40B4-BE49-F238E27FC236}">
                          <a16:creationId xmlns:a16="http://schemas.microsoft.com/office/drawing/2014/main" id="{10F76B65-BCA1-9522-3E1F-1C965397EFC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0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385" name="Group 384">
                    <a:extLst>
                      <a:ext uri="{FF2B5EF4-FFF2-40B4-BE49-F238E27FC236}">
                        <a16:creationId xmlns:a16="http://schemas.microsoft.com/office/drawing/2014/main" id="{EC7F5D9F-6F53-486F-1E0B-7D57E60C66B7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20" y="2206378"/>
                    <a:ext cx="136332" cy="205052"/>
                    <a:chOff x="8404701" y="3036737"/>
                    <a:chExt cx="81280" cy="125693"/>
                  </a:xfrm>
                </p:grpSpPr>
                <p:cxnSp>
                  <p:nvCxnSpPr>
                    <p:cNvPr id="386" name="Straight Connector 385">
                      <a:extLst>
                        <a:ext uri="{FF2B5EF4-FFF2-40B4-BE49-F238E27FC236}">
                          <a16:creationId xmlns:a16="http://schemas.microsoft.com/office/drawing/2014/main" id="{2A24A6EE-6B0B-C729-BF54-73A03507E7D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4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87" name="Isosceles Triangle 386">
                      <a:extLst>
                        <a:ext uri="{FF2B5EF4-FFF2-40B4-BE49-F238E27FC236}">
                          <a16:creationId xmlns:a16="http://schemas.microsoft.com/office/drawing/2014/main" id="{4526036E-55A2-F156-F58E-ED2C82EA791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1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5BCA61AB-1C06-474B-0A8C-BCDFE75E436F}"/>
                    </a:ext>
                  </a:extLst>
                </p:cNvPr>
                <p:cNvGrpSpPr/>
                <p:nvPr/>
              </p:nvGrpSpPr>
              <p:grpSpPr>
                <a:xfrm>
                  <a:off x="7631900" y="3222600"/>
                  <a:ext cx="139530" cy="925278"/>
                  <a:chOff x="3868009" y="1968085"/>
                  <a:chExt cx="139530" cy="925278"/>
                </a:xfrm>
              </p:grpSpPr>
              <p:grpSp>
                <p:nvGrpSpPr>
                  <p:cNvPr id="370" name="Group 369">
                    <a:extLst>
                      <a:ext uri="{FF2B5EF4-FFF2-40B4-BE49-F238E27FC236}">
                        <a16:creationId xmlns:a16="http://schemas.microsoft.com/office/drawing/2014/main" id="{F7E85FA7-7EA7-0EB8-CFF0-A209BA025AB5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06" y="2450046"/>
                    <a:ext cx="136332" cy="205052"/>
                    <a:chOff x="8404697" y="3036737"/>
                    <a:chExt cx="81280" cy="125693"/>
                  </a:xfrm>
                </p:grpSpPr>
                <p:cxnSp>
                  <p:nvCxnSpPr>
                    <p:cNvPr id="380" name="Straight Connector 379">
                      <a:extLst>
                        <a:ext uri="{FF2B5EF4-FFF2-40B4-BE49-F238E27FC236}">
                          <a16:creationId xmlns:a16="http://schemas.microsoft.com/office/drawing/2014/main" id="{4A87392D-6F85-9517-06C4-C88F26FF041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81" name="Isosceles Triangle 380">
                      <a:extLst>
                        <a:ext uri="{FF2B5EF4-FFF2-40B4-BE49-F238E27FC236}">
                          <a16:creationId xmlns:a16="http://schemas.microsoft.com/office/drawing/2014/main" id="{BA30B482-3829-CF3F-F0D2-9A331CA3A9B5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7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371" name="Group 370">
                    <a:extLst>
                      <a:ext uri="{FF2B5EF4-FFF2-40B4-BE49-F238E27FC236}">
                        <a16:creationId xmlns:a16="http://schemas.microsoft.com/office/drawing/2014/main" id="{BC07446B-43E6-234C-70D6-1D1163EA565C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09" y="2688311"/>
                    <a:ext cx="136332" cy="205052"/>
                    <a:chOff x="8404695" y="3036737"/>
                    <a:chExt cx="81280" cy="125693"/>
                  </a:xfrm>
                </p:grpSpPr>
                <p:cxnSp>
                  <p:nvCxnSpPr>
                    <p:cNvPr id="378" name="Straight Connector 377">
                      <a:extLst>
                        <a:ext uri="{FF2B5EF4-FFF2-40B4-BE49-F238E27FC236}">
                          <a16:creationId xmlns:a16="http://schemas.microsoft.com/office/drawing/2014/main" id="{AD8987CB-CDB6-DC34-5FDB-52301FF3183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0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79" name="Isosceles Triangle 378">
                      <a:extLst>
                        <a:ext uri="{FF2B5EF4-FFF2-40B4-BE49-F238E27FC236}">
                          <a16:creationId xmlns:a16="http://schemas.microsoft.com/office/drawing/2014/main" id="{F4B4006F-982A-E764-E43B-6C1E902CD20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5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372" name="Group 371">
                    <a:extLst>
                      <a:ext uri="{FF2B5EF4-FFF2-40B4-BE49-F238E27FC236}">
                        <a16:creationId xmlns:a16="http://schemas.microsoft.com/office/drawing/2014/main" id="{E57EA98F-AB0E-4458-DADC-002AD5944E41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07" y="1968085"/>
                    <a:ext cx="136332" cy="205114"/>
                    <a:chOff x="8404697" y="3036694"/>
                    <a:chExt cx="81280" cy="125730"/>
                  </a:xfrm>
                </p:grpSpPr>
                <p:cxnSp>
                  <p:nvCxnSpPr>
                    <p:cNvPr id="376" name="Straight Connector 375">
                      <a:extLst>
                        <a:ext uri="{FF2B5EF4-FFF2-40B4-BE49-F238E27FC236}">
                          <a16:creationId xmlns:a16="http://schemas.microsoft.com/office/drawing/2014/main" id="{F517995A-0078-C3B0-7300-75E0E55E10A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69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77" name="Isosceles Triangle 376">
                      <a:extLst>
                        <a:ext uri="{FF2B5EF4-FFF2-40B4-BE49-F238E27FC236}">
                          <a16:creationId xmlns:a16="http://schemas.microsoft.com/office/drawing/2014/main" id="{FF670788-E175-FC90-C0CD-8B6B6EB1784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7" y="3036694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373" name="Group 372">
                    <a:extLst>
                      <a:ext uri="{FF2B5EF4-FFF2-40B4-BE49-F238E27FC236}">
                        <a16:creationId xmlns:a16="http://schemas.microsoft.com/office/drawing/2014/main" id="{768C8FA3-FABB-E8F1-2BB5-18EF8B51859A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15" y="2206378"/>
                    <a:ext cx="136332" cy="205052"/>
                    <a:chOff x="8404702" y="3036737"/>
                    <a:chExt cx="81280" cy="125693"/>
                  </a:xfrm>
                </p:grpSpPr>
                <p:cxnSp>
                  <p:nvCxnSpPr>
                    <p:cNvPr id="374" name="Straight Connector 373">
                      <a:extLst>
                        <a:ext uri="{FF2B5EF4-FFF2-40B4-BE49-F238E27FC236}">
                          <a16:creationId xmlns:a16="http://schemas.microsoft.com/office/drawing/2014/main" id="{E8C89808-6B09-914E-5694-7C9E16E11F7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0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75" name="Isosceles Triangle 374">
                      <a:extLst>
                        <a:ext uri="{FF2B5EF4-FFF2-40B4-BE49-F238E27FC236}">
                          <a16:creationId xmlns:a16="http://schemas.microsoft.com/office/drawing/2014/main" id="{13A3DD12-9CB9-0B4F-F274-28C3A49F8D4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2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</p:grpSp>
        </p:grpSp>
      </p:grp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4E7FD034-0BD9-F937-D6F6-630766155030}"/>
              </a:ext>
            </a:extLst>
          </p:cNvPr>
          <p:cNvGrpSpPr/>
          <p:nvPr/>
        </p:nvGrpSpPr>
        <p:grpSpPr>
          <a:xfrm>
            <a:off x="6787662" y="9171769"/>
            <a:ext cx="1545010" cy="1572238"/>
            <a:chOff x="9172339" y="2443451"/>
            <a:chExt cx="1591395" cy="1435683"/>
          </a:xfrm>
        </p:grpSpPr>
        <p:grpSp>
          <p:nvGrpSpPr>
            <p:cNvPr id="402" name="Group 401">
              <a:extLst>
                <a:ext uri="{FF2B5EF4-FFF2-40B4-BE49-F238E27FC236}">
                  <a16:creationId xmlns:a16="http://schemas.microsoft.com/office/drawing/2014/main" id="{8911B674-898E-EA65-3A0B-8F128BCF9B2C}"/>
                </a:ext>
              </a:extLst>
            </p:cNvPr>
            <p:cNvGrpSpPr/>
            <p:nvPr/>
          </p:nvGrpSpPr>
          <p:grpSpPr>
            <a:xfrm>
              <a:off x="9234245" y="2443451"/>
              <a:ext cx="1529489" cy="1435683"/>
              <a:chOff x="6462805" y="1533009"/>
              <a:chExt cx="1529489" cy="1435683"/>
            </a:xfrm>
          </p:grpSpPr>
          <p:grpSp>
            <p:nvGrpSpPr>
              <p:cNvPr id="432" name="Group 431">
                <a:extLst>
                  <a:ext uri="{FF2B5EF4-FFF2-40B4-BE49-F238E27FC236}">
                    <a16:creationId xmlns:a16="http://schemas.microsoft.com/office/drawing/2014/main" id="{532EC7FF-D0CA-AFD7-A1C0-5FC174FB3FC3}"/>
                  </a:ext>
                </a:extLst>
              </p:cNvPr>
              <p:cNvGrpSpPr/>
              <p:nvPr/>
            </p:nvGrpSpPr>
            <p:grpSpPr>
              <a:xfrm flipH="1">
                <a:off x="6462805" y="1533009"/>
                <a:ext cx="1529489" cy="1435683"/>
                <a:chOff x="2236609" y="1535991"/>
                <a:chExt cx="1529489" cy="1435683"/>
              </a:xfrm>
            </p:grpSpPr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B8CA31F6-E7B4-1E08-6C00-0D24EEB481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006" y="1634142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7" name="Straight Connector 436">
                  <a:extLst>
                    <a:ext uri="{FF2B5EF4-FFF2-40B4-BE49-F238E27FC236}">
                      <a16:creationId xmlns:a16="http://schemas.microsoft.com/office/drawing/2014/main" id="{F2739DD2-065F-E214-9D10-92B989706F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498" y="2641374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38" name="Rectangle 437">
                  <a:extLst>
                    <a:ext uri="{FF2B5EF4-FFF2-40B4-BE49-F238E27FC236}">
                      <a16:creationId xmlns:a16="http://schemas.microsoft.com/office/drawing/2014/main" id="{FE42DFA3-2594-B665-5507-F33D4DF2287C}"/>
                    </a:ext>
                  </a:extLst>
                </p:cNvPr>
                <p:cNvSpPr/>
                <p:nvPr/>
              </p:nvSpPr>
              <p:spPr>
                <a:xfrm>
                  <a:off x="2236609" y="1535991"/>
                  <a:ext cx="1087396" cy="1435683"/>
                </a:xfrm>
                <a:prstGeom prst="rect">
                  <a:avLst/>
                </a:prstGeom>
                <a:solidFill>
                  <a:schemeClr val="bg2"/>
                </a:solidFill>
                <a:scene3d>
                  <a:camera prst="orthographicFront">
                    <a:rot lat="0" lon="0" rev="0"/>
                  </a:camera>
                  <a:lightRig rig="threePt" dir="t"/>
                </a:scene3d>
                <a:sp3d>
                  <a:bevelT w="38100"/>
                  <a:bevelB w="0"/>
                </a:sp3d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33" name="TextBox 432">
                <a:extLst>
                  <a:ext uri="{FF2B5EF4-FFF2-40B4-BE49-F238E27FC236}">
                    <a16:creationId xmlns:a16="http://schemas.microsoft.com/office/drawing/2014/main" id="{4F959CE0-C404-BB0F-B51C-8E0A167A9BFA}"/>
                  </a:ext>
                </a:extLst>
              </p:cNvPr>
              <p:cNvSpPr txBox="1"/>
              <p:nvPr/>
            </p:nvSpPr>
            <p:spPr>
              <a:xfrm>
                <a:off x="6885250" y="1675084"/>
                <a:ext cx="513832" cy="3091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Rx0</a:t>
                </a:r>
              </a:p>
            </p:txBody>
          </p:sp>
          <p:sp>
            <p:nvSpPr>
              <p:cNvPr id="434" name="TextBox 433">
                <a:extLst>
                  <a:ext uri="{FF2B5EF4-FFF2-40B4-BE49-F238E27FC236}">
                    <a16:creationId xmlns:a16="http://schemas.microsoft.com/office/drawing/2014/main" id="{02829097-27EC-45C2-7BCB-87FEB852DB4D}"/>
                  </a:ext>
                </a:extLst>
              </p:cNvPr>
              <p:cNvSpPr txBox="1"/>
              <p:nvPr/>
            </p:nvSpPr>
            <p:spPr>
              <a:xfrm>
                <a:off x="6889496" y="2639233"/>
                <a:ext cx="728478" cy="3091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RxNr2</a:t>
                </a:r>
              </a:p>
            </p:txBody>
          </p:sp>
          <p:sp>
            <p:nvSpPr>
              <p:cNvPr id="435" name="TextBox 434">
                <a:extLst>
                  <a:ext uri="{FF2B5EF4-FFF2-40B4-BE49-F238E27FC236}">
                    <a16:creationId xmlns:a16="http://schemas.microsoft.com/office/drawing/2014/main" id="{D5DE4073-568D-1CE8-C724-79FD49F21CFB}"/>
                  </a:ext>
                </a:extLst>
              </p:cNvPr>
              <p:cNvSpPr txBox="1"/>
              <p:nvPr/>
            </p:nvSpPr>
            <p:spPr>
              <a:xfrm rot="5400000" flipH="1">
                <a:off x="7323831" y="2026867"/>
                <a:ext cx="969196" cy="3487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/>
                  <a:t>Receiver 2</a:t>
                </a:r>
                <a:endParaRPr lang="en-US" sz="1400" b="1" dirty="0"/>
              </a:p>
            </p:txBody>
          </p:sp>
        </p:grpSp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AF2E0A2E-23B6-8E7E-E33A-EDDE6C8CB1B4}"/>
                </a:ext>
              </a:extLst>
            </p:cNvPr>
            <p:cNvGrpSpPr/>
            <p:nvPr/>
          </p:nvGrpSpPr>
          <p:grpSpPr>
            <a:xfrm>
              <a:off x="9172339" y="2723777"/>
              <a:ext cx="418612" cy="1072065"/>
              <a:chOff x="7357672" y="3140641"/>
              <a:chExt cx="453570" cy="1072065"/>
            </a:xfrm>
          </p:grpSpPr>
          <p:sp>
            <p:nvSpPr>
              <p:cNvPr id="404" name="Rectangle: Rounded Corners 403">
                <a:extLst>
                  <a:ext uri="{FF2B5EF4-FFF2-40B4-BE49-F238E27FC236}">
                    <a16:creationId xmlns:a16="http://schemas.microsoft.com/office/drawing/2014/main" id="{5B710787-0184-8897-75AB-C8D254FF28DF}"/>
                  </a:ext>
                </a:extLst>
              </p:cNvPr>
              <p:cNvSpPr/>
              <p:nvPr/>
            </p:nvSpPr>
            <p:spPr>
              <a:xfrm>
                <a:off x="7357672" y="3140641"/>
                <a:ext cx="453570" cy="1072065"/>
              </a:xfrm>
              <a:prstGeom prst="roundRect">
                <a:avLst>
                  <a:gd name="adj" fmla="val 407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5" name="Group 404">
                <a:extLst>
                  <a:ext uri="{FF2B5EF4-FFF2-40B4-BE49-F238E27FC236}">
                    <a16:creationId xmlns:a16="http://schemas.microsoft.com/office/drawing/2014/main" id="{E3CA76BA-7130-7DA1-35FF-BDA325960378}"/>
                  </a:ext>
                </a:extLst>
              </p:cNvPr>
              <p:cNvGrpSpPr/>
              <p:nvPr/>
            </p:nvGrpSpPr>
            <p:grpSpPr>
              <a:xfrm>
                <a:off x="7404006" y="3222600"/>
                <a:ext cx="367424" cy="925278"/>
                <a:chOff x="7404006" y="3222600"/>
                <a:chExt cx="367424" cy="925278"/>
              </a:xfrm>
            </p:grpSpPr>
            <p:grpSp>
              <p:nvGrpSpPr>
                <p:cNvPr id="406" name="Group 405">
                  <a:extLst>
                    <a:ext uri="{FF2B5EF4-FFF2-40B4-BE49-F238E27FC236}">
                      <a16:creationId xmlns:a16="http://schemas.microsoft.com/office/drawing/2014/main" id="{402B2CA9-CFF6-6D36-A9DE-FE413E107A78}"/>
                    </a:ext>
                  </a:extLst>
                </p:cNvPr>
                <p:cNvGrpSpPr/>
                <p:nvPr/>
              </p:nvGrpSpPr>
              <p:grpSpPr>
                <a:xfrm>
                  <a:off x="7404006" y="3222628"/>
                  <a:ext cx="139529" cy="925250"/>
                  <a:chOff x="3868015" y="1968113"/>
                  <a:chExt cx="139529" cy="925250"/>
                </a:xfrm>
              </p:grpSpPr>
              <p:grpSp>
                <p:nvGrpSpPr>
                  <p:cNvPr id="420" name="Group 419">
                    <a:extLst>
                      <a:ext uri="{FF2B5EF4-FFF2-40B4-BE49-F238E27FC236}">
                        <a16:creationId xmlns:a16="http://schemas.microsoft.com/office/drawing/2014/main" id="{7ACED036-DC0D-F732-989F-54F828D8E314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12" y="2450046"/>
                    <a:ext cx="136332" cy="205052"/>
                    <a:chOff x="8404700" y="3036737"/>
                    <a:chExt cx="81280" cy="125693"/>
                  </a:xfrm>
                </p:grpSpPr>
                <p:cxnSp>
                  <p:nvCxnSpPr>
                    <p:cNvPr id="430" name="Straight Connector 429">
                      <a:extLst>
                        <a:ext uri="{FF2B5EF4-FFF2-40B4-BE49-F238E27FC236}">
                          <a16:creationId xmlns:a16="http://schemas.microsoft.com/office/drawing/2014/main" id="{9C6891EF-5C92-349C-D3D0-E5AF8134330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3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31" name="Isosceles Triangle 430">
                      <a:extLst>
                        <a:ext uri="{FF2B5EF4-FFF2-40B4-BE49-F238E27FC236}">
                          <a16:creationId xmlns:a16="http://schemas.microsoft.com/office/drawing/2014/main" id="{B9F36878-FA1F-E486-304F-EB8652F9A1D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0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421" name="Group 420">
                    <a:extLst>
                      <a:ext uri="{FF2B5EF4-FFF2-40B4-BE49-F238E27FC236}">
                        <a16:creationId xmlns:a16="http://schemas.microsoft.com/office/drawing/2014/main" id="{B9749E98-9964-14F3-D260-58E0C37DC151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15" y="2688311"/>
                    <a:ext cx="136332" cy="205052"/>
                    <a:chOff x="8404699" y="3036737"/>
                    <a:chExt cx="81280" cy="125693"/>
                  </a:xfrm>
                </p:grpSpPr>
                <p:cxnSp>
                  <p:nvCxnSpPr>
                    <p:cNvPr id="428" name="Straight Connector 427">
                      <a:extLst>
                        <a:ext uri="{FF2B5EF4-FFF2-40B4-BE49-F238E27FC236}">
                          <a16:creationId xmlns:a16="http://schemas.microsoft.com/office/drawing/2014/main" id="{13929C9B-6110-0C09-AD86-4B5509A8A4D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29" name="Isosceles Triangle 428">
                      <a:extLst>
                        <a:ext uri="{FF2B5EF4-FFF2-40B4-BE49-F238E27FC236}">
                          <a16:creationId xmlns:a16="http://schemas.microsoft.com/office/drawing/2014/main" id="{DB41BE90-2C8E-9450-C0CA-705B82F191E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9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422" name="Group 421">
                    <a:extLst>
                      <a:ext uri="{FF2B5EF4-FFF2-40B4-BE49-F238E27FC236}">
                        <a16:creationId xmlns:a16="http://schemas.microsoft.com/office/drawing/2014/main" id="{C8FACC28-122A-893D-ECF7-C36155D46937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12" y="1968113"/>
                    <a:ext cx="136332" cy="205052"/>
                    <a:chOff x="8404700" y="3036737"/>
                    <a:chExt cx="81280" cy="125693"/>
                  </a:xfrm>
                </p:grpSpPr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EEDC209F-5086-1B3E-6881-AAF703F7AB1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06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27" name="Isosceles Triangle 426">
                      <a:extLst>
                        <a:ext uri="{FF2B5EF4-FFF2-40B4-BE49-F238E27FC236}">
                          <a16:creationId xmlns:a16="http://schemas.microsoft.com/office/drawing/2014/main" id="{F0EC08AB-1B73-1C92-2849-B773E0E075C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0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423" name="Group 422">
                    <a:extLst>
                      <a:ext uri="{FF2B5EF4-FFF2-40B4-BE49-F238E27FC236}">
                        <a16:creationId xmlns:a16="http://schemas.microsoft.com/office/drawing/2014/main" id="{F04AF00A-6A18-83B0-8E1F-895863ED30B5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20" y="2206378"/>
                    <a:ext cx="136332" cy="205052"/>
                    <a:chOff x="8404701" y="3036737"/>
                    <a:chExt cx="81280" cy="125693"/>
                  </a:xfrm>
                </p:grpSpPr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A87F8821-4F06-88FB-0C2B-5AAFF064BE4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4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25" name="Isosceles Triangle 424">
                      <a:extLst>
                        <a:ext uri="{FF2B5EF4-FFF2-40B4-BE49-F238E27FC236}">
                          <a16:creationId xmlns:a16="http://schemas.microsoft.com/office/drawing/2014/main" id="{292F3206-633F-D345-755E-428EBFFE2D2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1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  <p:grpSp>
              <p:nvGrpSpPr>
                <p:cNvPr id="407" name="Group 406">
                  <a:extLst>
                    <a:ext uri="{FF2B5EF4-FFF2-40B4-BE49-F238E27FC236}">
                      <a16:creationId xmlns:a16="http://schemas.microsoft.com/office/drawing/2014/main" id="{25170565-07DA-90A5-15D4-B02AA2A1F48A}"/>
                    </a:ext>
                  </a:extLst>
                </p:cNvPr>
                <p:cNvGrpSpPr/>
                <p:nvPr/>
              </p:nvGrpSpPr>
              <p:grpSpPr>
                <a:xfrm>
                  <a:off x="7631900" y="3222600"/>
                  <a:ext cx="139530" cy="925278"/>
                  <a:chOff x="3868009" y="1968085"/>
                  <a:chExt cx="139530" cy="925278"/>
                </a:xfrm>
              </p:grpSpPr>
              <p:grpSp>
                <p:nvGrpSpPr>
                  <p:cNvPr id="408" name="Group 407">
                    <a:extLst>
                      <a:ext uri="{FF2B5EF4-FFF2-40B4-BE49-F238E27FC236}">
                        <a16:creationId xmlns:a16="http://schemas.microsoft.com/office/drawing/2014/main" id="{EF973B41-A1BC-863F-B978-49D048256AEE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06" y="2450046"/>
                    <a:ext cx="136332" cy="205052"/>
                    <a:chOff x="8404697" y="3036737"/>
                    <a:chExt cx="81280" cy="125693"/>
                  </a:xfrm>
                </p:grpSpPr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FAC1B2C-2FCA-7B95-2E4B-7346FC365CE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19" name="Isosceles Triangle 418">
                      <a:extLst>
                        <a:ext uri="{FF2B5EF4-FFF2-40B4-BE49-F238E27FC236}">
                          <a16:creationId xmlns:a16="http://schemas.microsoft.com/office/drawing/2014/main" id="{4FD14C59-3A61-6B74-2668-3C05537EFEF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7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409" name="Group 408">
                    <a:extLst>
                      <a:ext uri="{FF2B5EF4-FFF2-40B4-BE49-F238E27FC236}">
                        <a16:creationId xmlns:a16="http://schemas.microsoft.com/office/drawing/2014/main" id="{71C7549D-EEBE-2253-BACB-8E0E352989C5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09" y="2688311"/>
                    <a:ext cx="136332" cy="205052"/>
                    <a:chOff x="8404695" y="3036737"/>
                    <a:chExt cx="81280" cy="125693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00DCEC02-A561-2EB1-80DA-77B6C386A93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0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17" name="Isosceles Triangle 416">
                      <a:extLst>
                        <a:ext uri="{FF2B5EF4-FFF2-40B4-BE49-F238E27FC236}">
                          <a16:creationId xmlns:a16="http://schemas.microsoft.com/office/drawing/2014/main" id="{E747BD14-F456-C3FF-F7D1-23807B0636E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5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410" name="Group 409">
                    <a:extLst>
                      <a:ext uri="{FF2B5EF4-FFF2-40B4-BE49-F238E27FC236}">
                        <a16:creationId xmlns:a16="http://schemas.microsoft.com/office/drawing/2014/main" id="{1DB6B339-E47E-C5E1-CEC9-3787518D624C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07" y="1968085"/>
                    <a:ext cx="136332" cy="205114"/>
                    <a:chOff x="8404697" y="3036694"/>
                    <a:chExt cx="81280" cy="125730"/>
                  </a:xfrm>
                </p:grpSpPr>
                <p:cxnSp>
                  <p:nvCxnSpPr>
                    <p:cNvPr id="414" name="Straight Connector 413">
                      <a:extLst>
                        <a:ext uri="{FF2B5EF4-FFF2-40B4-BE49-F238E27FC236}">
                          <a16:creationId xmlns:a16="http://schemas.microsoft.com/office/drawing/2014/main" id="{290ACC66-216E-5A34-F65B-D1F6A27A22F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69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15" name="Isosceles Triangle 414">
                      <a:extLst>
                        <a:ext uri="{FF2B5EF4-FFF2-40B4-BE49-F238E27FC236}">
                          <a16:creationId xmlns:a16="http://schemas.microsoft.com/office/drawing/2014/main" id="{93914700-481F-4A7A-028D-AA1362BAC565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7" y="3036694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411" name="Group 410">
                    <a:extLst>
                      <a:ext uri="{FF2B5EF4-FFF2-40B4-BE49-F238E27FC236}">
                        <a16:creationId xmlns:a16="http://schemas.microsoft.com/office/drawing/2014/main" id="{1378F137-5796-56D0-2C79-E589E06819FE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15" y="2206378"/>
                    <a:ext cx="136332" cy="205052"/>
                    <a:chOff x="8404702" y="3036737"/>
                    <a:chExt cx="81280" cy="125693"/>
                  </a:xfrm>
                </p:grpSpPr>
                <p:cxnSp>
                  <p:nvCxnSpPr>
                    <p:cNvPr id="412" name="Straight Connector 411">
                      <a:extLst>
                        <a:ext uri="{FF2B5EF4-FFF2-40B4-BE49-F238E27FC236}">
                          <a16:creationId xmlns:a16="http://schemas.microsoft.com/office/drawing/2014/main" id="{43956913-FA0F-CF19-C27A-411703145BA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0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13" name="Isosceles Triangle 412">
                      <a:extLst>
                        <a:ext uri="{FF2B5EF4-FFF2-40B4-BE49-F238E27FC236}">
                          <a16:creationId xmlns:a16="http://schemas.microsoft.com/office/drawing/2014/main" id="{DCFFF4CB-6ADD-A2E2-7EA1-1E1EB215A10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2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</p:grpSp>
        </p:grpSp>
      </p:grpSp>
      <p:grpSp>
        <p:nvGrpSpPr>
          <p:cNvPr id="439" name="Group 438">
            <a:extLst>
              <a:ext uri="{FF2B5EF4-FFF2-40B4-BE49-F238E27FC236}">
                <a16:creationId xmlns:a16="http://schemas.microsoft.com/office/drawing/2014/main" id="{58C7B0E1-B947-B5D5-21F4-D0AEF98F149C}"/>
              </a:ext>
            </a:extLst>
          </p:cNvPr>
          <p:cNvGrpSpPr/>
          <p:nvPr/>
        </p:nvGrpSpPr>
        <p:grpSpPr>
          <a:xfrm flipH="1">
            <a:off x="3354191" y="9063883"/>
            <a:ext cx="1545007" cy="1572236"/>
            <a:chOff x="9172339" y="2443451"/>
            <a:chExt cx="1591395" cy="1435683"/>
          </a:xfrm>
        </p:grpSpPr>
        <p:grpSp>
          <p:nvGrpSpPr>
            <p:cNvPr id="440" name="Group 439">
              <a:extLst>
                <a:ext uri="{FF2B5EF4-FFF2-40B4-BE49-F238E27FC236}">
                  <a16:creationId xmlns:a16="http://schemas.microsoft.com/office/drawing/2014/main" id="{729E220F-6FC4-CBB0-B67F-3FEE3A1D65AB}"/>
                </a:ext>
              </a:extLst>
            </p:cNvPr>
            <p:cNvGrpSpPr/>
            <p:nvPr/>
          </p:nvGrpSpPr>
          <p:grpSpPr>
            <a:xfrm>
              <a:off x="9234245" y="2443451"/>
              <a:ext cx="1529489" cy="1435683"/>
              <a:chOff x="6462805" y="1533009"/>
              <a:chExt cx="1529489" cy="1435683"/>
            </a:xfrm>
          </p:grpSpPr>
          <p:grpSp>
            <p:nvGrpSpPr>
              <p:cNvPr id="470" name="Group 469">
                <a:extLst>
                  <a:ext uri="{FF2B5EF4-FFF2-40B4-BE49-F238E27FC236}">
                    <a16:creationId xmlns:a16="http://schemas.microsoft.com/office/drawing/2014/main" id="{01FCF61C-03F1-8FA2-7B0B-6F716AE76DB8}"/>
                  </a:ext>
                </a:extLst>
              </p:cNvPr>
              <p:cNvGrpSpPr/>
              <p:nvPr/>
            </p:nvGrpSpPr>
            <p:grpSpPr>
              <a:xfrm flipH="1">
                <a:off x="6462805" y="1533009"/>
                <a:ext cx="1529489" cy="1435683"/>
                <a:chOff x="2236609" y="1535991"/>
                <a:chExt cx="1529489" cy="1435683"/>
              </a:xfrm>
            </p:grpSpPr>
            <p:cxnSp>
              <p:nvCxnSpPr>
                <p:cNvPr id="474" name="Straight Connector 473">
                  <a:extLst>
                    <a:ext uri="{FF2B5EF4-FFF2-40B4-BE49-F238E27FC236}">
                      <a16:creationId xmlns:a16="http://schemas.microsoft.com/office/drawing/2014/main" id="{2C70A336-4976-F721-DAE7-3F5E12B132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006" y="1634142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Straight Connector 474">
                  <a:extLst>
                    <a:ext uri="{FF2B5EF4-FFF2-40B4-BE49-F238E27FC236}">
                      <a16:creationId xmlns:a16="http://schemas.microsoft.com/office/drawing/2014/main" id="{7AA4E3D8-7836-AE3A-93EE-FCEE663A66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498" y="2641374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76" name="Rectangle 475">
                  <a:extLst>
                    <a:ext uri="{FF2B5EF4-FFF2-40B4-BE49-F238E27FC236}">
                      <a16:creationId xmlns:a16="http://schemas.microsoft.com/office/drawing/2014/main" id="{537D12A5-6316-AE37-ECA5-D9EA4DE6D89D}"/>
                    </a:ext>
                  </a:extLst>
                </p:cNvPr>
                <p:cNvSpPr/>
                <p:nvPr/>
              </p:nvSpPr>
              <p:spPr>
                <a:xfrm>
                  <a:off x="2236609" y="1535991"/>
                  <a:ext cx="1087396" cy="1435683"/>
                </a:xfrm>
                <a:prstGeom prst="rect">
                  <a:avLst/>
                </a:prstGeom>
                <a:solidFill>
                  <a:schemeClr val="bg2"/>
                </a:solidFill>
                <a:scene3d>
                  <a:camera prst="orthographicFront">
                    <a:rot lat="0" lon="0" rev="0"/>
                  </a:camera>
                  <a:lightRig rig="threePt" dir="t"/>
                </a:scene3d>
                <a:sp3d>
                  <a:bevelT w="38100"/>
                  <a:bevelB w="0"/>
                </a:sp3d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71" name="TextBox 470">
                <a:extLst>
                  <a:ext uri="{FF2B5EF4-FFF2-40B4-BE49-F238E27FC236}">
                    <a16:creationId xmlns:a16="http://schemas.microsoft.com/office/drawing/2014/main" id="{55CC4B02-FC67-BD0C-0BA3-DB5E86FE3754}"/>
                  </a:ext>
                </a:extLst>
              </p:cNvPr>
              <p:cNvSpPr txBox="1"/>
              <p:nvPr/>
            </p:nvSpPr>
            <p:spPr>
              <a:xfrm>
                <a:off x="6940943" y="1690773"/>
                <a:ext cx="513833" cy="309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Rx0</a:t>
                </a:r>
              </a:p>
            </p:txBody>
          </p:sp>
          <p:sp>
            <p:nvSpPr>
              <p:cNvPr id="472" name="TextBox 471">
                <a:extLst>
                  <a:ext uri="{FF2B5EF4-FFF2-40B4-BE49-F238E27FC236}">
                    <a16:creationId xmlns:a16="http://schemas.microsoft.com/office/drawing/2014/main" id="{4AE02D83-8704-D87F-F5C6-02AFF48C448D}"/>
                  </a:ext>
                </a:extLst>
              </p:cNvPr>
              <p:cNvSpPr txBox="1"/>
              <p:nvPr/>
            </p:nvSpPr>
            <p:spPr>
              <a:xfrm>
                <a:off x="6924469" y="2651716"/>
                <a:ext cx="705892" cy="309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TxNr2</a:t>
                </a:r>
              </a:p>
            </p:txBody>
          </p:sp>
          <p:sp>
            <p:nvSpPr>
              <p:cNvPr id="473" name="TextBox 472">
                <a:extLst>
                  <a:ext uri="{FF2B5EF4-FFF2-40B4-BE49-F238E27FC236}">
                    <a16:creationId xmlns:a16="http://schemas.microsoft.com/office/drawing/2014/main" id="{5714C5E2-27A8-B224-F06D-59D350E9D6E7}"/>
                  </a:ext>
                </a:extLst>
              </p:cNvPr>
              <p:cNvSpPr txBox="1"/>
              <p:nvPr/>
            </p:nvSpPr>
            <p:spPr>
              <a:xfrm rot="5400000" flipH="1">
                <a:off x="7271030" y="2042716"/>
                <a:ext cx="1074822" cy="3170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/>
                  <a:t>Transmitter 2</a:t>
                </a:r>
                <a:endParaRPr lang="en-US" sz="1200" b="1" dirty="0"/>
              </a:p>
            </p:txBody>
          </p:sp>
        </p:grpSp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4B58F4C9-5224-2A39-E18C-5FE1784CCFD4}"/>
                </a:ext>
              </a:extLst>
            </p:cNvPr>
            <p:cNvGrpSpPr/>
            <p:nvPr/>
          </p:nvGrpSpPr>
          <p:grpSpPr>
            <a:xfrm>
              <a:off x="9172339" y="2723777"/>
              <a:ext cx="418612" cy="1072065"/>
              <a:chOff x="7357672" y="3140641"/>
              <a:chExt cx="453570" cy="1072065"/>
            </a:xfrm>
          </p:grpSpPr>
          <p:sp>
            <p:nvSpPr>
              <p:cNvPr id="442" name="Rectangle: Rounded Corners 441">
                <a:extLst>
                  <a:ext uri="{FF2B5EF4-FFF2-40B4-BE49-F238E27FC236}">
                    <a16:creationId xmlns:a16="http://schemas.microsoft.com/office/drawing/2014/main" id="{8C0CB5A7-06EA-91A5-90A0-3CC26BE285B2}"/>
                  </a:ext>
                </a:extLst>
              </p:cNvPr>
              <p:cNvSpPr/>
              <p:nvPr/>
            </p:nvSpPr>
            <p:spPr>
              <a:xfrm>
                <a:off x="7357672" y="3140641"/>
                <a:ext cx="453570" cy="1072065"/>
              </a:xfrm>
              <a:prstGeom prst="roundRect">
                <a:avLst>
                  <a:gd name="adj" fmla="val 407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43" name="Group 442">
                <a:extLst>
                  <a:ext uri="{FF2B5EF4-FFF2-40B4-BE49-F238E27FC236}">
                    <a16:creationId xmlns:a16="http://schemas.microsoft.com/office/drawing/2014/main" id="{78FEEFBD-2051-AFC3-B9D4-FDE11D30F4A9}"/>
                  </a:ext>
                </a:extLst>
              </p:cNvPr>
              <p:cNvGrpSpPr/>
              <p:nvPr/>
            </p:nvGrpSpPr>
            <p:grpSpPr>
              <a:xfrm>
                <a:off x="7404006" y="3222600"/>
                <a:ext cx="367424" cy="925278"/>
                <a:chOff x="7404006" y="3222600"/>
                <a:chExt cx="367424" cy="925278"/>
              </a:xfrm>
            </p:grpSpPr>
            <p:grpSp>
              <p:nvGrpSpPr>
                <p:cNvPr id="444" name="Group 443">
                  <a:extLst>
                    <a:ext uri="{FF2B5EF4-FFF2-40B4-BE49-F238E27FC236}">
                      <a16:creationId xmlns:a16="http://schemas.microsoft.com/office/drawing/2014/main" id="{FBAB5F82-27D3-A433-F5CB-3DAFB0DF36FD}"/>
                    </a:ext>
                  </a:extLst>
                </p:cNvPr>
                <p:cNvGrpSpPr/>
                <p:nvPr/>
              </p:nvGrpSpPr>
              <p:grpSpPr>
                <a:xfrm>
                  <a:off x="7404006" y="3222628"/>
                  <a:ext cx="139529" cy="925250"/>
                  <a:chOff x="3868015" y="1968113"/>
                  <a:chExt cx="139529" cy="925250"/>
                </a:xfrm>
              </p:grpSpPr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7BA0FB28-DC07-CBDD-6704-B4C0456AC51B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12" y="2450046"/>
                    <a:ext cx="136332" cy="205052"/>
                    <a:chOff x="8404700" y="3036737"/>
                    <a:chExt cx="81280" cy="125693"/>
                  </a:xfrm>
                </p:grpSpPr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44DD7218-18C2-450B-94BC-ACE9B92526A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3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69" name="Isosceles Triangle 468">
                      <a:extLst>
                        <a:ext uri="{FF2B5EF4-FFF2-40B4-BE49-F238E27FC236}">
                          <a16:creationId xmlns:a16="http://schemas.microsoft.com/office/drawing/2014/main" id="{B9C2C948-916C-4494-EDD9-B040DD29226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0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FF4F49FF-6B93-C44D-36A8-3189D83A56AB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15" y="2688311"/>
                    <a:ext cx="136332" cy="205052"/>
                    <a:chOff x="8404699" y="3036737"/>
                    <a:chExt cx="81280" cy="125693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28101117-5763-B2B8-CA7E-6B86B460AD8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67" name="Isosceles Triangle 466">
                      <a:extLst>
                        <a:ext uri="{FF2B5EF4-FFF2-40B4-BE49-F238E27FC236}">
                          <a16:creationId xmlns:a16="http://schemas.microsoft.com/office/drawing/2014/main" id="{79754ECA-4CF2-2939-731A-2F8E0E12A97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9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460" name="Group 459">
                    <a:extLst>
                      <a:ext uri="{FF2B5EF4-FFF2-40B4-BE49-F238E27FC236}">
                        <a16:creationId xmlns:a16="http://schemas.microsoft.com/office/drawing/2014/main" id="{4135E0A5-857A-76B6-8262-9525E0BE9226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12" y="1968113"/>
                    <a:ext cx="136332" cy="205052"/>
                    <a:chOff x="8404700" y="3036737"/>
                    <a:chExt cx="81280" cy="125693"/>
                  </a:xfrm>
                </p:grpSpPr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748937A9-B948-5C3E-0EBC-126AC018CF9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06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65" name="Isosceles Triangle 464">
                      <a:extLst>
                        <a:ext uri="{FF2B5EF4-FFF2-40B4-BE49-F238E27FC236}">
                          <a16:creationId xmlns:a16="http://schemas.microsoft.com/office/drawing/2014/main" id="{A93A19CA-5FAC-406F-D605-6D0F19F5590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0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461" name="Group 460">
                    <a:extLst>
                      <a:ext uri="{FF2B5EF4-FFF2-40B4-BE49-F238E27FC236}">
                        <a16:creationId xmlns:a16="http://schemas.microsoft.com/office/drawing/2014/main" id="{103CF83D-E01D-99E4-A549-A09985826D66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20" y="2206378"/>
                    <a:ext cx="136332" cy="205052"/>
                    <a:chOff x="8404701" y="3036737"/>
                    <a:chExt cx="81280" cy="125693"/>
                  </a:xfrm>
                </p:grpSpPr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A6BE75A1-5040-2E08-1429-178949F3107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4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63" name="Isosceles Triangle 462">
                      <a:extLst>
                        <a:ext uri="{FF2B5EF4-FFF2-40B4-BE49-F238E27FC236}">
                          <a16:creationId xmlns:a16="http://schemas.microsoft.com/office/drawing/2014/main" id="{89EDF2C5-19D0-E01C-1973-B4A2242E9AE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1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  <p:grpSp>
              <p:nvGrpSpPr>
                <p:cNvPr id="445" name="Group 444">
                  <a:extLst>
                    <a:ext uri="{FF2B5EF4-FFF2-40B4-BE49-F238E27FC236}">
                      <a16:creationId xmlns:a16="http://schemas.microsoft.com/office/drawing/2014/main" id="{7024457A-16D5-B15A-A369-0970F56057A7}"/>
                    </a:ext>
                  </a:extLst>
                </p:cNvPr>
                <p:cNvGrpSpPr/>
                <p:nvPr/>
              </p:nvGrpSpPr>
              <p:grpSpPr>
                <a:xfrm>
                  <a:off x="7631900" y="3222600"/>
                  <a:ext cx="139530" cy="925278"/>
                  <a:chOff x="3868009" y="1968085"/>
                  <a:chExt cx="139530" cy="925278"/>
                </a:xfrm>
              </p:grpSpPr>
              <p:grpSp>
                <p:nvGrpSpPr>
                  <p:cNvPr id="446" name="Group 445">
                    <a:extLst>
                      <a:ext uri="{FF2B5EF4-FFF2-40B4-BE49-F238E27FC236}">
                        <a16:creationId xmlns:a16="http://schemas.microsoft.com/office/drawing/2014/main" id="{1401D21C-54AD-CFCD-CD54-15970829523D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06" y="2450046"/>
                    <a:ext cx="136332" cy="205052"/>
                    <a:chOff x="8404697" y="3036737"/>
                    <a:chExt cx="81280" cy="125693"/>
                  </a:xfrm>
                </p:grpSpPr>
                <p:cxnSp>
                  <p:nvCxnSpPr>
                    <p:cNvPr id="456" name="Straight Connector 455">
                      <a:extLst>
                        <a:ext uri="{FF2B5EF4-FFF2-40B4-BE49-F238E27FC236}">
                          <a16:creationId xmlns:a16="http://schemas.microsoft.com/office/drawing/2014/main" id="{63F6F435-9381-9649-AC37-7E65D28223B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57" name="Isosceles Triangle 456">
                      <a:extLst>
                        <a:ext uri="{FF2B5EF4-FFF2-40B4-BE49-F238E27FC236}">
                          <a16:creationId xmlns:a16="http://schemas.microsoft.com/office/drawing/2014/main" id="{4DE77E00-45C0-9158-7EC3-2A0242B7BD9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7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447" name="Group 446">
                    <a:extLst>
                      <a:ext uri="{FF2B5EF4-FFF2-40B4-BE49-F238E27FC236}">
                        <a16:creationId xmlns:a16="http://schemas.microsoft.com/office/drawing/2014/main" id="{0DD5D777-3F95-67BD-BB4A-4EE97D3CA217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09" y="2688311"/>
                    <a:ext cx="136332" cy="205052"/>
                    <a:chOff x="8404695" y="3036737"/>
                    <a:chExt cx="81280" cy="125693"/>
                  </a:xfrm>
                </p:grpSpPr>
                <p:cxnSp>
                  <p:nvCxnSpPr>
                    <p:cNvPr id="454" name="Straight Connector 453">
                      <a:extLst>
                        <a:ext uri="{FF2B5EF4-FFF2-40B4-BE49-F238E27FC236}">
                          <a16:creationId xmlns:a16="http://schemas.microsoft.com/office/drawing/2014/main" id="{5BC289BE-0BFF-EA00-391E-D17DF250564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0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55" name="Isosceles Triangle 454">
                      <a:extLst>
                        <a:ext uri="{FF2B5EF4-FFF2-40B4-BE49-F238E27FC236}">
                          <a16:creationId xmlns:a16="http://schemas.microsoft.com/office/drawing/2014/main" id="{AB54D2CF-A563-2EC0-FB15-AF579ACB0D5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5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448" name="Group 447">
                    <a:extLst>
                      <a:ext uri="{FF2B5EF4-FFF2-40B4-BE49-F238E27FC236}">
                        <a16:creationId xmlns:a16="http://schemas.microsoft.com/office/drawing/2014/main" id="{595DE83B-A981-6A57-CF88-B99741D51A5A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07" y="1968085"/>
                    <a:ext cx="136332" cy="205114"/>
                    <a:chOff x="8404697" y="3036694"/>
                    <a:chExt cx="81280" cy="125730"/>
                  </a:xfrm>
                </p:grpSpPr>
                <p:cxnSp>
                  <p:nvCxnSpPr>
                    <p:cNvPr id="452" name="Straight Connector 451">
                      <a:extLst>
                        <a:ext uri="{FF2B5EF4-FFF2-40B4-BE49-F238E27FC236}">
                          <a16:creationId xmlns:a16="http://schemas.microsoft.com/office/drawing/2014/main" id="{4761C65A-3D1D-471A-6474-4284BA603A8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69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53" name="Isosceles Triangle 452">
                      <a:extLst>
                        <a:ext uri="{FF2B5EF4-FFF2-40B4-BE49-F238E27FC236}">
                          <a16:creationId xmlns:a16="http://schemas.microsoft.com/office/drawing/2014/main" id="{B724FFC6-DEF3-D6A2-38F9-E54E58A7D0C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7" y="3036694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449" name="Group 448">
                    <a:extLst>
                      <a:ext uri="{FF2B5EF4-FFF2-40B4-BE49-F238E27FC236}">
                        <a16:creationId xmlns:a16="http://schemas.microsoft.com/office/drawing/2014/main" id="{E1CFB3B5-3D86-5D90-B7E1-5D5AC9154ACE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15" y="2206378"/>
                    <a:ext cx="136332" cy="205052"/>
                    <a:chOff x="8404702" y="3036737"/>
                    <a:chExt cx="81280" cy="125693"/>
                  </a:xfrm>
                </p:grpSpPr>
                <p:cxnSp>
                  <p:nvCxnSpPr>
                    <p:cNvPr id="450" name="Straight Connector 449">
                      <a:extLst>
                        <a:ext uri="{FF2B5EF4-FFF2-40B4-BE49-F238E27FC236}">
                          <a16:creationId xmlns:a16="http://schemas.microsoft.com/office/drawing/2014/main" id="{07092698-B73F-D38A-3CF9-0E74CF48774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0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51" name="Isosceles Triangle 450">
                      <a:extLst>
                        <a:ext uri="{FF2B5EF4-FFF2-40B4-BE49-F238E27FC236}">
                          <a16:creationId xmlns:a16="http://schemas.microsoft.com/office/drawing/2014/main" id="{DCDC375A-3D07-8462-E3D8-134390BE628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2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</p:grpSp>
        </p:grpSp>
      </p:grpSp>
      <p:sp>
        <p:nvSpPr>
          <p:cNvPr id="477" name="Freeform 64">
            <a:extLst>
              <a:ext uri="{FF2B5EF4-FFF2-40B4-BE49-F238E27FC236}">
                <a16:creationId xmlns:a16="http://schemas.microsoft.com/office/drawing/2014/main" id="{A7FAD689-E0CC-9B94-8C84-5766A7A938C5}"/>
              </a:ext>
            </a:extLst>
          </p:cNvPr>
          <p:cNvSpPr/>
          <p:nvPr/>
        </p:nvSpPr>
        <p:spPr>
          <a:xfrm rot="12528869" flipH="1" flipV="1">
            <a:off x="4677887" y="9504719"/>
            <a:ext cx="2336155" cy="680372"/>
          </a:xfrm>
          <a:custGeom>
            <a:avLst/>
            <a:gdLst>
              <a:gd name="connsiteX0" fmla="*/ 3422 w 902432"/>
              <a:gd name="connsiteY0" fmla="*/ 2114866 h 2114924"/>
              <a:gd name="connsiteX1" fmla="*/ 494912 w 902432"/>
              <a:gd name="connsiteY1" fmla="*/ 548956 h 2114924"/>
              <a:gd name="connsiteX2" fmla="*/ 883532 w 902432"/>
              <a:gd name="connsiteY2" fmla="*/ 316 h 2114924"/>
              <a:gd name="connsiteX3" fmla="*/ 757802 w 902432"/>
              <a:gd name="connsiteY3" fmla="*/ 606106 h 2114924"/>
              <a:gd name="connsiteX4" fmla="*/ 3422 w 902432"/>
              <a:gd name="connsiteY4" fmla="*/ 2114866 h 2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432" h="2114924">
                <a:moveTo>
                  <a:pt x="3422" y="2114866"/>
                </a:moveTo>
                <a:cubicBezTo>
                  <a:pt x="-40393" y="2105341"/>
                  <a:pt x="348227" y="901381"/>
                  <a:pt x="494912" y="548956"/>
                </a:cubicBezTo>
                <a:cubicBezTo>
                  <a:pt x="641597" y="196531"/>
                  <a:pt x="839717" y="-9209"/>
                  <a:pt x="883532" y="316"/>
                </a:cubicBezTo>
                <a:cubicBezTo>
                  <a:pt x="927347" y="9841"/>
                  <a:pt x="898772" y="249871"/>
                  <a:pt x="757802" y="606106"/>
                </a:cubicBezTo>
                <a:cubicBezTo>
                  <a:pt x="616832" y="962341"/>
                  <a:pt x="47237" y="2124391"/>
                  <a:pt x="3422" y="2114866"/>
                </a:cubicBezTo>
                <a:close/>
              </a:path>
            </a:pathLst>
          </a:custGeom>
          <a:gradFill>
            <a:gsLst>
              <a:gs pos="62000">
                <a:schemeClr val="accent6">
                  <a:lumMod val="40000"/>
                  <a:lumOff val="60000"/>
                </a:schemeClr>
              </a:gs>
              <a:gs pos="0">
                <a:srgbClr val="0070C0"/>
              </a:gs>
              <a:gs pos="67000">
                <a:schemeClr val="accent6">
                  <a:lumMod val="40000"/>
                  <a:lumOff val="60000"/>
                </a:schemeClr>
              </a:gs>
              <a:gs pos="87156">
                <a:schemeClr val="accent6">
                  <a:lumMod val="60000"/>
                  <a:lumOff val="40000"/>
                </a:schemeClr>
              </a:gs>
              <a:gs pos="94000">
                <a:schemeClr val="accent6">
                  <a:lumMod val="75000"/>
                </a:schemeClr>
              </a:gs>
            </a:gsLst>
            <a:lin ang="42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Freeform 64">
            <a:extLst>
              <a:ext uri="{FF2B5EF4-FFF2-40B4-BE49-F238E27FC236}">
                <a16:creationId xmlns:a16="http://schemas.microsoft.com/office/drawing/2014/main" id="{2C555231-450A-1A71-E832-519B5D80EC45}"/>
              </a:ext>
            </a:extLst>
          </p:cNvPr>
          <p:cNvSpPr/>
          <p:nvPr/>
        </p:nvSpPr>
        <p:spPr>
          <a:xfrm rot="9296818" flipV="1">
            <a:off x="5107970" y="7834022"/>
            <a:ext cx="2578920" cy="704766"/>
          </a:xfrm>
          <a:custGeom>
            <a:avLst/>
            <a:gdLst>
              <a:gd name="connsiteX0" fmla="*/ 3422 w 902432"/>
              <a:gd name="connsiteY0" fmla="*/ 2114866 h 2114924"/>
              <a:gd name="connsiteX1" fmla="*/ 494912 w 902432"/>
              <a:gd name="connsiteY1" fmla="*/ 548956 h 2114924"/>
              <a:gd name="connsiteX2" fmla="*/ 883532 w 902432"/>
              <a:gd name="connsiteY2" fmla="*/ 316 h 2114924"/>
              <a:gd name="connsiteX3" fmla="*/ 757802 w 902432"/>
              <a:gd name="connsiteY3" fmla="*/ 606106 h 2114924"/>
              <a:gd name="connsiteX4" fmla="*/ 3422 w 902432"/>
              <a:gd name="connsiteY4" fmla="*/ 2114866 h 2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432" h="2114924">
                <a:moveTo>
                  <a:pt x="3422" y="2114866"/>
                </a:moveTo>
                <a:cubicBezTo>
                  <a:pt x="-40393" y="2105341"/>
                  <a:pt x="348227" y="901381"/>
                  <a:pt x="494912" y="548956"/>
                </a:cubicBezTo>
                <a:cubicBezTo>
                  <a:pt x="641597" y="196531"/>
                  <a:pt x="839717" y="-9209"/>
                  <a:pt x="883532" y="316"/>
                </a:cubicBezTo>
                <a:cubicBezTo>
                  <a:pt x="927347" y="9841"/>
                  <a:pt x="898772" y="249871"/>
                  <a:pt x="757802" y="606106"/>
                </a:cubicBezTo>
                <a:cubicBezTo>
                  <a:pt x="616832" y="962341"/>
                  <a:pt x="47237" y="2124391"/>
                  <a:pt x="3422" y="2114866"/>
                </a:cubicBezTo>
                <a:close/>
              </a:path>
            </a:pathLst>
          </a:custGeom>
          <a:gradFill>
            <a:gsLst>
              <a:gs pos="62000">
                <a:schemeClr val="accent6">
                  <a:lumMod val="40000"/>
                  <a:lumOff val="60000"/>
                </a:schemeClr>
              </a:gs>
              <a:gs pos="0">
                <a:srgbClr val="0070C0"/>
              </a:gs>
              <a:gs pos="67000">
                <a:schemeClr val="accent6">
                  <a:lumMod val="40000"/>
                  <a:lumOff val="60000"/>
                </a:schemeClr>
              </a:gs>
              <a:gs pos="87156">
                <a:schemeClr val="accent6">
                  <a:lumMod val="60000"/>
                  <a:lumOff val="40000"/>
                </a:schemeClr>
              </a:gs>
              <a:gs pos="94000">
                <a:schemeClr val="accent6">
                  <a:lumMod val="75000"/>
                </a:schemeClr>
              </a:gs>
            </a:gsLst>
            <a:lin ang="42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Oval 478">
            <a:extLst>
              <a:ext uri="{FF2B5EF4-FFF2-40B4-BE49-F238E27FC236}">
                <a16:creationId xmlns:a16="http://schemas.microsoft.com/office/drawing/2014/main" id="{526AA514-EE93-8B44-2C9E-1DAC57E63D56}"/>
              </a:ext>
            </a:extLst>
          </p:cNvPr>
          <p:cNvSpPr/>
          <p:nvPr/>
        </p:nvSpPr>
        <p:spPr>
          <a:xfrm>
            <a:off x="5716627" y="10569468"/>
            <a:ext cx="182469" cy="193319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0" name="Oval 479">
            <a:extLst>
              <a:ext uri="{FF2B5EF4-FFF2-40B4-BE49-F238E27FC236}">
                <a16:creationId xmlns:a16="http://schemas.microsoft.com/office/drawing/2014/main" id="{90162383-A479-14DB-75A8-B39B69BD87B0}"/>
              </a:ext>
            </a:extLst>
          </p:cNvPr>
          <p:cNvSpPr/>
          <p:nvPr/>
        </p:nvSpPr>
        <p:spPr>
          <a:xfrm>
            <a:off x="5591262" y="10941191"/>
            <a:ext cx="182469" cy="193319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1" name="Oval 480">
            <a:extLst>
              <a:ext uri="{FF2B5EF4-FFF2-40B4-BE49-F238E27FC236}">
                <a16:creationId xmlns:a16="http://schemas.microsoft.com/office/drawing/2014/main" id="{D72A3E5B-4DEE-FEDA-E02B-9986AF6E2F73}"/>
              </a:ext>
            </a:extLst>
          </p:cNvPr>
          <p:cNvSpPr/>
          <p:nvPr/>
        </p:nvSpPr>
        <p:spPr>
          <a:xfrm>
            <a:off x="5438089" y="11315706"/>
            <a:ext cx="182469" cy="193319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2" name="Oval 481">
            <a:extLst>
              <a:ext uri="{FF2B5EF4-FFF2-40B4-BE49-F238E27FC236}">
                <a16:creationId xmlns:a16="http://schemas.microsoft.com/office/drawing/2014/main" id="{4C8F362F-1956-98EF-ABC2-1E79EDE4E2F0}"/>
              </a:ext>
            </a:extLst>
          </p:cNvPr>
          <p:cNvSpPr/>
          <p:nvPr/>
        </p:nvSpPr>
        <p:spPr>
          <a:xfrm rot="21418259">
            <a:off x="3608862" y="7216017"/>
            <a:ext cx="5590074" cy="1347383"/>
          </a:xfrm>
          <a:prstGeom prst="ellipse">
            <a:avLst/>
          </a:prstGeom>
          <a:solidFill>
            <a:schemeClr val="accent1">
              <a:alpha val="3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Oval 482">
            <a:extLst>
              <a:ext uri="{FF2B5EF4-FFF2-40B4-BE49-F238E27FC236}">
                <a16:creationId xmlns:a16="http://schemas.microsoft.com/office/drawing/2014/main" id="{213AABF2-C6B4-5DBF-E523-C855E7086225}"/>
              </a:ext>
            </a:extLst>
          </p:cNvPr>
          <p:cNvSpPr/>
          <p:nvPr/>
        </p:nvSpPr>
        <p:spPr>
          <a:xfrm rot="178276">
            <a:off x="3286979" y="9168026"/>
            <a:ext cx="5132006" cy="1347383"/>
          </a:xfrm>
          <a:prstGeom prst="ellipse">
            <a:avLst/>
          </a:prstGeom>
          <a:solidFill>
            <a:schemeClr val="accent1">
              <a:alpha val="3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Freeform 64">
            <a:extLst>
              <a:ext uri="{FF2B5EF4-FFF2-40B4-BE49-F238E27FC236}">
                <a16:creationId xmlns:a16="http://schemas.microsoft.com/office/drawing/2014/main" id="{1787B9EF-7384-0CD0-A361-8FAEAB37E1F4}"/>
              </a:ext>
            </a:extLst>
          </p:cNvPr>
          <p:cNvSpPr/>
          <p:nvPr/>
        </p:nvSpPr>
        <p:spPr>
          <a:xfrm rot="5850093" flipV="1">
            <a:off x="6454323" y="8575480"/>
            <a:ext cx="1726311" cy="469473"/>
          </a:xfrm>
          <a:custGeom>
            <a:avLst/>
            <a:gdLst>
              <a:gd name="connsiteX0" fmla="*/ 3422 w 902432"/>
              <a:gd name="connsiteY0" fmla="*/ 2114866 h 2114924"/>
              <a:gd name="connsiteX1" fmla="*/ 494912 w 902432"/>
              <a:gd name="connsiteY1" fmla="*/ 548956 h 2114924"/>
              <a:gd name="connsiteX2" fmla="*/ 883532 w 902432"/>
              <a:gd name="connsiteY2" fmla="*/ 316 h 2114924"/>
              <a:gd name="connsiteX3" fmla="*/ 757802 w 902432"/>
              <a:gd name="connsiteY3" fmla="*/ 606106 h 2114924"/>
              <a:gd name="connsiteX4" fmla="*/ 3422 w 902432"/>
              <a:gd name="connsiteY4" fmla="*/ 2114866 h 2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432" h="2114924">
                <a:moveTo>
                  <a:pt x="3422" y="2114866"/>
                </a:moveTo>
                <a:cubicBezTo>
                  <a:pt x="-40393" y="2105341"/>
                  <a:pt x="348227" y="901381"/>
                  <a:pt x="494912" y="548956"/>
                </a:cubicBezTo>
                <a:cubicBezTo>
                  <a:pt x="641597" y="196531"/>
                  <a:pt x="839717" y="-9209"/>
                  <a:pt x="883532" y="316"/>
                </a:cubicBezTo>
                <a:cubicBezTo>
                  <a:pt x="927347" y="9841"/>
                  <a:pt x="898772" y="249871"/>
                  <a:pt x="757802" y="606106"/>
                </a:cubicBezTo>
                <a:cubicBezTo>
                  <a:pt x="616832" y="962341"/>
                  <a:pt x="47237" y="2124391"/>
                  <a:pt x="3422" y="2114866"/>
                </a:cubicBezTo>
                <a:close/>
              </a:path>
            </a:pathLst>
          </a:custGeom>
          <a:gradFill>
            <a:gsLst>
              <a:gs pos="42000">
                <a:schemeClr val="accent2">
                  <a:lumMod val="60000"/>
                  <a:lumOff val="40000"/>
                </a:schemeClr>
              </a:gs>
              <a:gs pos="0">
                <a:srgbClr val="FF0000"/>
              </a:gs>
              <a:gs pos="67000">
                <a:srgbClr val="FF0000"/>
              </a:gs>
              <a:gs pos="87156">
                <a:srgbClr val="FF0000"/>
              </a:gs>
              <a:gs pos="94000">
                <a:srgbClr val="FF0000"/>
              </a:gs>
            </a:gsLst>
            <a:lin ang="42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Freeform 64">
            <a:extLst>
              <a:ext uri="{FF2B5EF4-FFF2-40B4-BE49-F238E27FC236}">
                <a16:creationId xmlns:a16="http://schemas.microsoft.com/office/drawing/2014/main" id="{85295BEF-DF9F-711D-DA0A-14836046238F}"/>
              </a:ext>
            </a:extLst>
          </p:cNvPr>
          <p:cNvSpPr/>
          <p:nvPr/>
        </p:nvSpPr>
        <p:spPr>
          <a:xfrm rot="19559435">
            <a:off x="4449318" y="8825330"/>
            <a:ext cx="1097280" cy="469473"/>
          </a:xfrm>
          <a:custGeom>
            <a:avLst/>
            <a:gdLst>
              <a:gd name="connsiteX0" fmla="*/ 3422 w 902432"/>
              <a:gd name="connsiteY0" fmla="*/ 2114866 h 2114924"/>
              <a:gd name="connsiteX1" fmla="*/ 494912 w 902432"/>
              <a:gd name="connsiteY1" fmla="*/ 548956 h 2114924"/>
              <a:gd name="connsiteX2" fmla="*/ 883532 w 902432"/>
              <a:gd name="connsiteY2" fmla="*/ 316 h 2114924"/>
              <a:gd name="connsiteX3" fmla="*/ 757802 w 902432"/>
              <a:gd name="connsiteY3" fmla="*/ 606106 h 2114924"/>
              <a:gd name="connsiteX4" fmla="*/ 3422 w 902432"/>
              <a:gd name="connsiteY4" fmla="*/ 2114866 h 2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432" h="2114924">
                <a:moveTo>
                  <a:pt x="3422" y="2114866"/>
                </a:moveTo>
                <a:cubicBezTo>
                  <a:pt x="-40393" y="2105341"/>
                  <a:pt x="348227" y="901381"/>
                  <a:pt x="494912" y="548956"/>
                </a:cubicBezTo>
                <a:cubicBezTo>
                  <a:pt x="641597" y="196531"/>
                  <a:pt x="839717" y="-9209"/>
                  <a:pt x="883532" y="316"/>
                </a:cubicBezTo>
                <a:cubicBezTo>
                  <a:pt x="927347" y="9841"/>
                  <a:pt x="898772" y="249871"/>
                  <a:pt x="757802" y="606106"/>
                </a:cubicBezTo>
                <a:cubicBezTo>
                  <a:pt x="616832" y="962341"/>
                  <a:pt x="47237" y="2124391"/>
                  <a:pt x="3422" y="2114866"/>
                </a:cubicBezTo>
                <a:close/>
              </a:path>
            </a:pathLst>
          </a:custGeom>
          <a:gradFill>
            <a:gsLst>
              <a:gs pos="42000">
                <a:schemeClr val="accent2">
                  <a:lumMod val="60000"/>
                  <a:lumOff val="40000"/>
                </a:schemeClr>
              </a:gs>
              <a:gs pos="0">
                <a:srgbClr val="FF0000"/>
              </a:gs>
              <a:gs pos="67000">
                <a:srgbClr val="FF0000"/>
              </a:gs>
              <a:gs pos="87156">
                <a:srgbClr val="FF0000"/>
              </a:gs>
              <a:gs pos="94000">
                <a:srgbClr val="FF0000"/>
              </a:gs>
            </a:gsLst>
            <a:lin ang="42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Oval 485">
            <a:extLst>
              <a:ext uri="{FF2B5EF4-FFF2-40B4-BE49-F238E27FC236}">
                <a16:creationId xmlns:a16="http://schemas.microsoft.com/office/drawing/2014/main" id="{4E634F0A-EDC1-F85C-7823-E402BABEE9B1}"/>
              </a:ext>
            </a:extLst>
          </p:cNvPr>
          <p:cNvSpPr/>
          <p:nvPr/>
        </p:nvSpPr>
        <p:spPr>
          <a:xfrm rot="18188404">
            <a:off x="4137968" y="8758895"/>
            <a:ext cx="1773966" cy="543494"/>
          </a:xfrm>
          <a:prstGeom prst="ellipse">
            <a:avLst/>
          </a:prstGeom>
          <a:solidFill>
            <a:srgbClr val="FF0000">
              <a:alpha val="22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Oval 486">
            <a:extLst>
              <a:ext uri="{FF2B5EF4-FFF2-40B4-BE49-F238E27FC236}">
                <a16:creationId xmlns:a16="http://schemas.microsoft.com/office/drawing/2014/main" id="{1274C49D-45BB-2A3C-ADF4-C65C821BFF32}"/>
              </a:ext>
            </a:extLst>
          </p:cNvPr>
          <p:cNvSpPr/>
          <p:nvPr/>
        </p:nvSpPr>
        <p:spPr>
          <a:xfrm rot="17396426">
            <a:off x="6315875" y="8528433"/>
            <a:ext cx="2016170" cy="543494"/>
          </a:xfrm>
          <a:prstGeom prst="ellipse">
            <a:avLst/>
          </a:prstGeom>
          <a:solidFill>
            <a:srgbClr val="FF0000">
              <a:alpha val="22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Title 1">
            <a:extLst>
              <a:ext uri="{FF2B5EF4-FFF2-40B4-BE49-F238E27FC236}">
                <a16:creationId xmlns:a16="http://schemas.microsoft.com/office/drawing/2014/main" id="{9DFE1641-E218-7A78-8F95-4C7A283628E9}"/>
              </a:ext>
            </a:extLst>
          </p:cNvPr>
          <p:cNvSpPr txBox="1">
            <a:spLocks/>
          </p:cNvSpPr>
          <p:nvPr/>
        </p:nvSpPr>
        <p:spPr>
          <a:xfrm>
            <a:off x="4811359" y="7373021"/>
            <a:ext cx="4958776" cy="3037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1" dirty="0">
                <a:solidFill>
                  <a:srgbClr val="FF0000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Edges</a:t>
            </a:r>
          </a:p>
        </p:txBody>
      </p:sp>
      <p:pic>
        <p:nvPicPr>
          <p:cNvPr id="492" name="Picture 491">
            <a:extLst>
              <a:ext uri="{FF2B5EF4-FFF2-40B4-BE49-F238E27FC236}">
                <a16:creationId xmlns:a16="http://schemas.microsoft.com/office/drawing/2014/main" id="{A1E616D7-F508-4E59-4E0B-B3DC89CA73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4889" y="4286835"/>
            <a:ext cx="1877272" cy="1877272"/>
          </a:xfrm>
          <a:prstGeom prst="rect">
            <a:avLst/>
          </a:prstGeom>
        </p:spPr>
      </p:pic>
      <p:pic>
        <p:nvPicPr>
          <p:cNvPr id="494" name="Picture 493">
            <a:extLst>
              <a:ext uri="{FF2B5EF4-FFF2-40B4-BE49-F238E27FC236}">
                <a16:creationId xmlns:a16="http://schemas.microsoft.com/office/drawing/2014/main" id="{D08D8A73-7132-BBF0-E952-EA5BECD6EF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0232" y="4497871"/>
            <a:ext cx="1660658" cy="166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39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A170CFB-A43B-4EAB-B6EC-D325F15A0B8F}"/>
              </a:ext>
            </a:extLst>
          </p:cNvPr>
          <p:cNvSpPr txBox="1">
            <a:spLocks/>
          </p:cNvSpPr>
          <p:nvPr/>
        </p:nvSpPr>
        <p:spPr>
          <a:xfrm>
            <a:off x="573505" y="153308"/>
            <a:ext cx="11044990" cy="9395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3200" b="1" dirty="0">
                <a:latin typeface="Montserrat" panose="00000500000000000000" pitchFamily="2" charset="0"/>
                <a:cs typeface="Times New Roman" panose="02020603050405020304" pitchFamily="18" charset="0"/>
              </a:rPr>
              <a:t>Adversarial Attacks in Wireless Communications [1] – [4]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E82A29-2623-0EC3-E670-55B7BF6B0747}"/>
              </a:ext>
            </a:extLst>
          </p:cNvPr>
          <p:cNvSpPr txBox="1"/>
          <p:nvPr/>
        </p:nvSpPr>
        <p:spPr>
          <a:xfrm>
            <a:off x="0" y="5226293"/>
            <a:ext cx="12191999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dirty="0"/>
              <a:t>[1] M. Sadeghi, et al., “Physical adversarial attacks against end-to-end autoencoder communication systems,” IEEE Comm. Letters, vol. 23, no. 5, pp. 847–850, 2019.</a:t>
            </a:r>
          </a:p>
          <a:p>
            <a:pPr algn="l"/>
            <a:r>
              <a:rPr lang="en-US" sz="1400" dirty="0"/>
              <a:t>[2] B. Kim, et al., “Adversarial attacks against deep learning-based power control in wireless communications,” IEEE </a:t>
            </a:r>
            <a:r>
              <a:rPr lang="en-US" sz="1400" dirty="0" err="1"/>
              <a:t>Globecom</a:t>
            </a:r>
            <a:r>
              <a:rPr lang="en-US" sz="1400" dirty="0"/>
              <a:t> Workshops, pp. 1–6, 2021.</a:t>
            </a:r>
          </a:p>
          <a:p>
            <a:pPr algn="l"/>
            <a:r>
              <a:rPr lang="en-US" sz="1400" dirty="0"/>
              <a:t>[3] B. Flowers, et al., “Evaluating adversarial evasion attacks in the context of wireless communications,” IEEE Trans. Information Forensics and Security, 2020.</a:t>
            </a:r>
          </a:p>
          <a:p>
            <a:pPr algn="l"/>
            <a:r>
              <a:rPr lang="en-US" sz="1400" dirty="0"/>
              <a:t>[4] Y. Shi, et al., “Adversarial deep learning for cognitive radio security: Jamming attack and defense strategies,” ICC Workshops, pp. 1–6, 2018.</a:t>
            </a:r>
          </a:p>
          <a:p>
            <a:pPr algn="l"/>
            <a:r>
              <a:rPr lang="en-US" sz="1400" dirty="0"/>
              <a:t>[5] H. Hussain, et al., “</a:t>
            </a:r>
            <a:r>
              <a:rPr lang="en-US" sz="1400" dirty="0" err="1"/>
              <a:t>Structack</a:t>
            </a:r>
            <a:r>
              <a:rPr lang="en-US" sz="1400" dirty="0"/>
              <a:t>: Structure-based adversarial attacks on graph neural networks,” 32nd ACM Conference on Hypertext and Social Media, ACM, 2021.</a:t>
            </a:r>
          </a:p>
          <a:p>
            <a:pPr algn="l"/>
            <a:r>
              <a:rPr lang="en-US" sz="1400" dirty="0"/>
              <a:t>[6] D. Z ̈</a:t>
            </a:r>
            <a:r>
              <a:rPr lang="en-US" sz="1400" dirty="0" err="1"/>
              <a:t>ugner</a:t>
            </a:r>
            <a:r>
              <a:rPr lang="en-US" sz="1400" dirty="0"/>
              <a:t> and S. G ̈</a:t>
            </a:r>
            <a:r>
              <a:rPr lang="en-US" sz="1400" dirty="0" err="1"/>
              <a:t>unnemann</a:t>
            </a:r>
            <a:r>
              <a:rPr lang="en-US" sz="1400" dirty="0"/>
              <a:t>, “Adversarial attacks on graph neural networks via meta learning,” </a:t>
            </a:r>
            <a:r>
              <a:rPr lang="en-US" sz="1400" dirty="0" err="1"/>
              <a:t>arXiv</a:t>
            </a:r>
            <a:r>
              <a:rPr lang="en-US" sz="1400" dirty="0"/>
              <a:t> preprint arXiv:1902.08412, 2019.</a:t>
            </a:r>
          </a:p>
          <a:p>
            <a:pPr algn="l"/>
            <a:r>
              <a:rPr lang="en-US" sz="1400" dirty="0"/>
              <a:t>[7] D. Z ̈</a:t>
            </a:r>
            <a:r>
              <a:rPr lang="en-US" sz="1400" dirty="0" err="1"/>
              <a:t>ugner</a:t>
            </a:r>
            <a:r>
              <a:rPr lang="en-US" sz="1400" dirty="0"/>
              <a:t>, et al., “Adversarial attacks on graph neural networks: Perturbations and their patterns,” ACM Trans. Knowledge Discovery from Data (TKDD), 2020.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4A7EF96-AF6C-2862-C600-63B3F4F0DEC6}"/>
              </a:ext>
            </a:extLst>
          </p:cNvPr>
          <p:cNvSpPr txBox="1">
            <a:spLocks/>
          </p:cNvSpPr>
          <p:nvPr/>
        </p:nvSpPr>
        <p:spPr>
          <a:xfrm>
            <a:off x="2076796" y="1159321"/>
            <a:ext cx="8038409" cy="992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Problem:</a:t>
            </a:r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Montserrat" panose="00000500000000000000" pitchFamily="2" charset="0"/>
                <a:cs typeface="Times New Roman" panose="02020603050405020304" pitchFamily="18" charset="0"/>
              </a:rPr>
              <a:t>Not focused on graph-structured models and data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7CD124-D621-4F7D-810B-8BFED95836E5}"/>
              </a:ext>
            </a:extLst>
          </p:cNvPr>
          <p:cNvSpPr txBox="1">
            <a:spLocks/>
          </p:cNvSpPr>
          <p:nvPr/>
        </p:nvSpPr>
        <p:spPr>
          <a:xfrm>
            <a:off x="573505" y="2218551"/>
            <a:ext cx="11044990" cy="9395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3200" b="1" dirty="0">
                <a:latin typeface="Montserrat" panose="00000500000000000000" pitchFamily="2" charset="0"/>
                <a:cs typeface="Times New Roman" panose="02020603050405020304" pitchFamily="18" charset="0"/>
              </a:rPr>
              <a:t>Adversarial Attacks Against Graph-Structured Data [5] – [7]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37FAE77-D2B2-55BC-F02B-9E4B4C71CC6A}"/>
              </a:ext>
            </a:extLst>
          </p:cNvPr>
          <p:cNvSpPr txBox="1">
            <a:spLocks/>
          </p:cNvSpPr>
          <p:nvPr/>
        </p:nvSpPr>
        <p:spPr>
          <a:xfrm>
            <a:off x="2076796" y="3224564"/>
            <a:ext cx="8038409" cy="992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Problem:</a:t>
            </a:r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Montserrat" panose="00000500000000000000" pitchFamily="2" charset="0"/>
                <a:cs typeface="Times New Roman" panose="02020603050405020304" pitchFamily="18" charset="0"/>
              </a:rPr>
              <a:t>Not within the domain of wireless communications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9063519-BCE8-68B6-3694-30824713B5C4}"/>
              </a:ext>
            </a:extLst>
          </p:cNvPr>
          <p:cNvGrpSpPr/>
          <p:nvPr/>
        </p:nvGrpSpPr>
        <p:grpSpPr>
          <a:xfrm>
            <a:off x="2031389" y="4217335"/>
            <a:ext cx="8231547" cy="992771"/>
            <a:chOff x="2031389" y="4217335"/>
            <a:chExt cx="8231547" cy="99277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D25D8B8-F188-397E-A9EB-DEA0C80265D9}"/>
                </a:ext>
              </a:extLst>
            </p:cNvPr>
            <p:cNvSpPr/>
            <p:nvPr/>
          </p:nvSpPr>
          <p:spPr>
            <a:xfrm>
              <a:off x="2031389" y="4217335"/>
              <a:ext cx="8231547" cy="992771"/>
            </a:xfrm>
            <a:custGeom>
              <a:avLst/>
              <a:gdLst>
                <a:gd name="connsiteX0" fmla="*/ 0 w 8231547"/>
                <a:gd name="connsiteY0" fmla="*/ 165465 h 992771"/>
                <a:gd name="connsiteX1" fmla="*/ 165465 w 8231547"/>
                <a:gd name="connsiteY1" fmla="*/ 0 h 992771"/>
                <a:gd name="connsiteX2" fmla="*/ 492776 w 8231547"/>
                <a:gd name="connsiteY2" fmla="*/ 0 h 992771"/>
                <a:gd name="connsiteX3" fmla="*/ 1057106 w 8231547"/>
                <a:gd name="connsiteY3" fmla="*/ 0 h 992771"/>
                <a:gd name="connsiteX4" fmla="*/ 1700442 w 8231547"/>
                <a:gd name="connsiteY4" fmla="*/ 0 h 992771"/>
                <a:gd name="connsiteX5" fmla="*/ 2106759 w 8231547"/>
                <a:gd name="connsiteY5" fmla="*/ 0 h 992771"/>
                <a:gd name="connsiteX6" fmla="*/ 2513077 w 8231547"/>
                <a:gd name="connsiteY6" fmla="*/ 0 h 992771"/>
                <a:gd name="connsiteX7" fmla="*/ 3156413 w 8231547"/>
                <a:gd name="connsiteY7" fmla="*/ 0 h 992771"/>
                <a:gd name="connsiteX8" fmla="*/ 3720743 w 8231547"/>
                <a:gd name="connsiteY8" fmla="*/ 0 h 992771"/>
                <a:gd name="connsiteX9" fmla="*/ 4206066 w 8231547"/>
                <a:gd name="connsiteY9" fmla="*/ 0 h 992771"/>
                <a:gd name="connsiteX10" fmla="*/ 4612384 w 8231547"/>
                <a:gd name="connsiteY10" fmla="*/ 0 h 992771"/>
                <a:gd name="connsiteX11" fmla="*/ 5018701 w 8231547"/>
                <a:gd name="connsiteY11" fmla="*/ 0 h 992771"/>
                <a:gd name="connsiteX12" fmla="*/ 5741043 w 8231547"/>
                <a:gd name="connsiteY12" fmla="*/ 0 h 992771"/>
                <a:gd name="connsiteX13" fmla="*/ 6384379 w 8231547"/>
                <a:gd name="connsiteY13" fmla="*/ 0 h 992771"/>
                <a:gd name="connsiteX14" fmla="*/ 6948709 w 8231547"/>
                <a:gd name="connsiteY14" fmla="*/ 0 h 992771"/>
                <a:gd name="connsiteX15" fmla="*/ 7276020 w 8231547"/>
                <a:gd name="connsiteY15" fmla="*/ 0 h 992771"/>
                <a:gd name="connsiteX16" fmla="*/ 8066082 w 8231547"/>
                <a:gd name="connsiteY16" fmla="*/ 0 h 992771"/>
                <a:gd name="connsiteX17" fmla="*/ 8231547 w 8231547"/>
                <a:gd name="connsiteY17" fmla="*/ 165465 h 992771"/>
                <a:gd name="connsiteX18" fmla="*/ 8231547 w 8231547"/>
                <a:gd name="connsiteY18" fmla="*/ 503004 h 992771"/>
                <a:gd name="connsiteX19" fmla="*/ 8231547 w 8231547"/>
                <a:gd name="connsiteY19" fmla="*/ 827306 h 992771"/>
                <a:gd name="connsiteX20" fmla="*/ 8066082 w 8231547"/>
                <a:gd name="connsiteY20" fmla="*/ 992771 h 992771"/>
                <a:gd name="connsiteX21" fmla="*/ 7422746 w 8231547"/>
                <a:gd name="connsiteY21" fmla="*/ 992771 h 992771"/>
                <a:gd name="connsiteX22" fmla="*/ 6937422 w 8231547"/>
                <a:gd name="connsiteY22" fmla="*/ 992771 h 992771"/>
                <a:gd name="connsiteX23" fmla="*/ 6373093 w 8231547"/>
                <a:gd name="connsiteY23" fmla="*/ 992771 h 992771"/>
                <a:gd name="connsiteX24" fmla="*/ 5650751 w 8231547"/>
                <a:gd name="connsiteY24" fmla="*/ 992771 h 992771"/>
                <a:gd name="connsiteX25" fmla="*/ 5086421 w 8231547"/>
                <a:gd name="connsiteY25" fmla="*/ 992771 h 992771"/>
                <a:gd name="connsiteX26" fmla="*/ 4601097 w 8231547"/>
                <a:gd name="connsiteY26" fmla="*/ 992771 h 992771"/>
                <a:gd name="connsiteX27" fmla="*/ 4115774 w 8231547"/>
                <a:gd name="connsiteY27" fmla="*/ 992771 h 992771"/>
                <a:gd name="connsiteX28" fmla="*/ 3551444 w 8231547"/>
                <a:gd name="connsiteY28" fmla="*/ 992771 h 992771"/>
                <a:gd name="connsiteX29" fmla="*/ 2908108 w 8231547"/>
                <a:gd name="connsiteY29" fmla="*/ 992771 h 992771"/>
                <a:gd name="connsiteX30" fmla="*/ 2422784 w 8231547"/>
                <a:gd name="connsiteY30" fmla="*/ 992771 h 992771"/>
                <a:gd name="connsiteX31" fmla="*/ 1858454 w 8231547"/>
                <a:gd name="connsiteY31" fmla="*/ 992771 h 992771"/>
                <a:gd name="connsiteX32" fmla="*/ 1373131 w 8231547"/>
                <a:gd name="connsiteY32" fmla="*/ 992771 h 992771"/>
                <a:gd name="connsiteX33" fmla="*/ 729795 w 8231547"/>
                <a:gd name="connsiteY33" fmla="*/ 992771 h 992771"/>
                <a:gd name="connsiteX34" fmla="*/ 165465 w 8231547"/>
                <a:gd name="connsiteY34" fmla="*/ 992771 h 992771"/>
                <a:gd name="connsiteX35" fmla="*/ 0 w 8231547"/>
                <a:gd name="connsiteY35" fmla="*/ 827306 h 992771"/>
                <a:gd name="connsiteX36" fmla="*/ 0 w 8231547"/>
                <a:gd name="connsiteY36" fmla="*/ 496386 h 992771"/>
                <a:gd name="connsiteX37" fmla="*/ 0 w 8231547"/>
                <a:gd name="connsiteY37" fmla="*/ 165465 h 99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231547" h="992771" fill="none" extrusionOk="0">
                  <a:moveTo>
                    <a:pt x="0" y="165465"/>
                  </a:moveTo>
                  <a:cubicBezTo>
                    <a:pt x="-8775" y="90348"/>
                    <a:pt x="76058" y="10600"/>
                    <a:pt x="165465" y="0"/>
                  </a:cubicBezTo>
                  <a:cubicBezTo>
                    <a:pt x="300185" y="-37660"/>
                    <a:pt x="410091" y="22066"/>
                    <a:pt x="492776" y="0"/>
                  </a:cubicBezTo>
                  <a:cubicBezTo>
                    <a:pt x="575461" y="-22066"/>
                    <a:pt x="930716" y="56074"/>
                    <a:pt x="1057106" y="0"/>
                  </a:cubicBezTo>
                  <a:cubicBezTo>
                    <a:pt x="1183496" y="-56074"/>
                    <a:pt x="1392344" y="75776"/>
                    <a:pt x="1700442" y="0"/>
                  </a:cubicBezTo>
                  <a:cubicBezTo>
                    <a:pt x="2008540" y="-75776"/>
                    <a:pt x="1991965" y="5573"/>
                    <a:pt x="2106759" y="0"/>
                  </a:cubicBezTo>
                  <a:cubicBezTo>
                    <a:pt x="2221553" y="-5573"/>
                    <a:pt x="2403921" y="15776"/>
                    <a:pt x="2513077" y="0"/>
                  </a:cubicBezTo>
                  <a:cubicBezTo>
                    <a:pt x="2622233" y="-15776"/>
                    <a:pt x="2929704" y="75397"/>
                    <a:pt x="3156413" y="0"/>
                  </a:cubicBezTo>
                  <a:cubicBezTo>
                    <a:pt x="3383122" y="-75397"/>
                    <a:pt x="3489664" y="33407"/>
                    <a:pt x="3720743" y="0"/>
                  </a:cubicBezTo>
                  <a:cubicBezTo>
                    <a:pt x="3951822" y="-33407"/>
                    <a:pt x="4102289" y="24078"/>
                    <a:pt x="4206066" y="0"/>
                  </a:cubicBezTo>
                  <a:cubicBezTo>
                    <a:pt x="4309843" y="-24078"/>
                    <a:pt x="4525696" y="19704"/>
                    <a:pt x="4612384" y="0"/>
                  </a:cubicBezTo>
                  <a:cubicBezTo>
                    <a:pt x="4699072" y="-19704"/>
                    <a:pt x="4869941" y="7415"/>
                    <a:pt x="5018701" y="0"/>
                  </a:cubicBezTo>
                  <a:cubicBezTo>
                    <a:pt x="5167461" y="-7415"/>
                    <a:pt x="5472589" y="48035"/>
                    <a:pt x="5741043" y="0"/>
                  </a:cubicBezTo>
                  <a:cubicBezTo>
                    <a:pt x="6009497" y="-48035"/>
                    <a:pt x="6075290" y="49991"/>
                    <a:pt x="6384379" y="0"/>
                  </a:cubicBezTo>
                  <a:cubicBezTo>
                    <a:pt x="6693468" y="-49991"/>
                    <a:pt x="6670819" y="36859"/>
                    <a:pt x="6948709" y="0"/>
                  </a:cubicBezTo>
                  <a:cubicBezTo>
                    <a:pt x="7226599" y="-36859"/>
                    <a:pt x="7120062" y="7877"/>
                    <a:pt x="7276020" y="0"/>
                  </a:cubicBezTo>
                  <a:cubicBezTo>
                    <a:pt x="7431978" y="-7877"/>
                    <a:pt x="7732037" y="70156"/>
                    <a:pt x="8066082" y="0"/>
                  </a:cubicBezTo>
                  <a:cubicBezTo>
                    <a:pt x="8157089" y="7513"/>
                    <a:pt x="8219063" y="73857"/>
                    <a:pt x="8231547" y="165465"/>
                  </a:cubicBezTo>
                  <a:cubicBezTo>
                    <a:pt x="8247534" y="327230"/>
                    <a:pt x="8214756" y="370712"/>
                    <a:pt x="8231547" y="503004"/>
                  </a:cubicBezTo>
                  <a:cubicBezTo>
                    <a:pt x="8248338" y="635296"/>
                    <a:pt x="8218331" y="749217"/>
                    <a:pt x="8231547" y="827306"/>
                  </a:cubicBezTo>
                  <a:cubicBezTo>
                    <a:pt x="8235742" y="929998"/>
                    <a:pt x="8153018" y="992673"/>
                    <a:pt x="8066082" y="992771"/>
                  </a:cubicBezTo>
                  <a:cubicBezTo>
                    <a:pt x="7750797" y="1047868"/>
                    <a:pt x="7620573" y="976629"/>
                    <a:pt x="7422746" y="992771"/>
                  </a:cubicBezTo>
                  <a:cubicBezTo>
                    <a:pt x="7224919" y="1008913"/>
                    <a:pt x="7086213" y="948247"/>
                    <a:pt x="6937422" y="992771"/>
                  </a:cubicBezTo>
                  <a:cubicBezTo>
                    <a:pt x="6788631" y="1037295"/>
                    <a:pt x="6512163" y="958314"/>
                    <a:pt x="6373093" y="992771"/>
                  </a:cubicBezTo>
                  <a:cubicBezTo>
                    <a:pt x="6234023" y="1027228"/>
                    <a:pt x="5832188" y="913898"/>
                    <a:pt x="5650751" y="992771"/>
                  </a:cubicBezTo>
                  <a:cubicBezTo>
                    <a:pt x="5469314" y="1071644"/>
                    <a:pt x="5294371" y="979192"/>
                    <a:pt x="5086421" y="992771"/>
                  </a:cubicBezTo>
                  <a:cubicBezTo>
                    <a:pt x="4878471" y="1006350"/>
                    <a:pt x="4828427" y="982708"/>
                    <a:pt x="4601097" y="992771"/>
                  </a:cubicBezTo>
                  <a:cubicBezTo>
                    <a:pt x="4373767" y="1002834"/>
                    <a:pt x="4328639" y="976085"/>
                    <a:pt x="4115774" y="992771"/>
                  </a:cubicBezTo>
                  <a:cubicBezTo>
                    <a:pt x="3902909" y="1009457"/>
                    <a:pt x="3793935" y="936407"/>
                    <a:pt x="3551444" y="992771"/>
                  </a:cubicBezTo>
                  <a:cubicBezTo>
                    <a:pt x="3308953" y="1049135"/>
                    <a:pt x="3062949" y="941233"/>
                    <a:pt x="2908108" y="992771"/>
                  </a:cubicBezTo>
                  <a:cubicBezTo>
                    <a:pt x="2753267" y="1044309"/>
                    <a:pt x="2622694" y="991558"/>
                    <a:pt x="2422784" y="992771"/>
                  </a:cubicBezTo>
                  <a:cubicBezTo>
                    <a:pt x="2222874" y="993984"/>
                    <a:pt x="2103682" y="946438"/>
                    <a:pt x="1858454" y="992771"/>
                  </a:cubicBezTo>
                  <a:cubicBezTo>
                    <a:pt x="1613226" y="1039104"/>
                    <a:pt x="1592862" y="967782"/>
                    <a:pt x="1373131" y="992771"/>
                  </a:cubicBezTo>
                  <a:cubicBezTo>
                    <a:pt x="1153400" y="1017760"/>
                    <a:pt x="997123" y="980331"/>
                    <a:pt x="729795" y="992771"/>
                  </a:cubicBezTo>
                  <a:cubicBezTo>
                    <a:pt x="462467" y="1005211"/>
                    <a:pt x="329901" y="947332"/>
                    <a:pt x="165465" y="992771"/>
                  </a:cubicBezTo>
                  <a:cubicBezTo>
                    <a:pt x="86610" y="982935"/>
                    <a:pt x="2122" y="893727"/>
                    <a:pt x="0" y="827306"/>
                  </a:cubicBezTo>
                  <a:cubicBezTo>
                    <a:pt x="-25375" y="687517"/>
                    <a:pt x="23791" y="616375"/>
                    <a:pt x="0" y="496386"/>
                  </a:cubicBezTo>
                  <a:cubicBezTo>
                    <a:pt x="-23791" y="376397"/>
                    <a:pt x="23073" y="265568"/>
                    <a:pt x="0" y="165465"/>
                  </a:cubicBezTo>
                  <a:close/>
                </a:path>
                <a:path w="8231547" h="992771" stroke="0" extrusionOk="0">
                  <a:moveTo>
                    <a:pt x="0" y="165465"/>
                  </a:moveTo>
                  <a:cubicBezTo>
                    <a:pt x="-1733" y="70810"/>
                    <a:pt x="78112" y="-133"/>
                    <a:pt x="165465" y="0"/>
                  </a:cubicBezTo>
                  <a:cubicBezTo>
                    <a:pt x="313260" y="-34905"/>
                    <a:pt x="385948" y="72"/>
                    <a:pt x="571782" y="0"/>
                  </a:cubicBezTo>
                  <a:cubicBezTo>
                    <a:pt x="757616" y="-72"/>
                    <a:pt x="963303" y="60711"/>
                    <a:pt x="1136112" y="0"/>
                  </a:cubicBezTo>
                  <a:cubicBezTo>
                    <a:pt x="1308921" y="-60711"/>
                    <a:pt x="1473206" y="65865"/>
                    <a:pt x="1779448" y="0"/>
                  </a:cubicBezTo>
                  <a:cubicBezTo>
                    <a:pt x="2085690" y="-65865"/>
                    <a:pt x="2030520" y="24699"/>
                    <a:pt x="2106759" y="0"/>
                  </a:cubicBezTo>
                  <a:cubicBezTo>
                    <a:pt x="2182998" y="-24699"/>
                    <a:pt x="2367658" y="25421"/>
                    <a:pt x="2592083" y="0"/>
                  </a:cubicBezTo>
                  <a:cubicBezTo>
                    <a:pt x="2816508" y="-25421"/>
                    <a:pt x="2989235" y="3498"/>
                    <a:pt x="3314425" y="0"/>
                  </a:cubicBezTo>
                  <a:cubicBezTo>
                    <a:pt x="3639615" y="-3498"/>
                    <a:pt x="3794539" y="26360"/>
                    <a:pt x="3957761" y="0"/>
                  </a:cubicBezTo>
                  <a:cubicBezTo>
                    <a:pt x="4120983" y="-26360"/>
                    <a:pt x="4267992" y="7691"/>
                    <a:pt x="4522091" y="0"/>
                  </a:cubicBezTo>
                  <a:cubicBezTo>
                    <a:pt x="4776190" y="-7691"/>
                    <a:pt x="4726029" y="26685"/>
                    <a:pt x="4928408" y="0"/>
                  </a:cubicBezTo>
                  <a:cubicBezTo>
                    <a:pt x="5130787" y="-26685"/>
                    <a:pt x="5264358" y="25644"/>
                    <a:pt x="5571744" y="0"/>
                  </a:cubicBezTo>
                  <a:cubicBezTo>
                    <a:pt x="5879130" y="-25644"/>
                    <a:pt x="5970510" y="9894"/>
                    <a:pt x="6136074" y="0"/>
                  </a:cubicBezTo>
                  <a:cubicBezTo>
                    <a:pt x="6301638" y="-9894"/>
                    <a:pt x="6505987" y="44663"/>
                    <a:pt x="6700404" y="0"/>
                  </a:cubicBezTo>
                  <a:cubicBezTo>
                    <a:pt x="6894821" y="-44663"/>
                    <a:pt x="6907924" y="12969"/>
                    <a:pt x="7027715" y="0"/>
                  </a:cubicBezTo>
                  <a:cubicBezTo>
                    <a:pt x="7147506" y="-12969"/>
                    <a:pt x="7697457" y="14802"/>
                    <a:pt x="8066082" y="0"/>
                  </a:cubicBezTo>
                  <a:cubicBezTo>
                    <a:pt x="8154176" y="9226"/>
                    <a:pt x="8224185" y="57623"/>
                    <a:pt x="8231547" y="165465"/>
                  </a:cubicBezTo>
                  <a:cubicBezTo>
                    <a:pt x="8267917" y="312986"/>
                    <a:pt x="8219112" y="402863"/>
                    <a:pt x="8231547" y="483149"/>
                  </a:cubicBezTo>
                  <a:cubicBezTo>
                    <a:pt x="8243982" y="563435"/>
                    <a:pt x="8209564" y="702227"/>
                    <a:pt x="8231547" y="827306"/>
                  </a:cubicBezTo>
                  <a:cubicBezTo>
                    <a:pt x="8240167" y="902367"/>
                    <a:pt x="8171864" y="972892"/>
                    <a:pt x="8066082" y="992771"/>
                  </a:cubicBezTo>
                  <a:cubicBezTo>
                    <a:pt x="7835331" y="1025659"/>
                    <a:pt x="7659694" y="935715"/>
                    <a:pt x="7343740" y="992771"/>
                  </a:cubicBezTo>
                  <a:cubicBezTo>
                    <a:pt x="7027786" y="1049827"/>
                    <a:pt x="7001322" y="968313"/>
                    <a:pt x="6858416" y="992771"/>
                  </a:cubicBezTo>
                  <a:cubicBezTo>
                    <a:pt x="6715510" y="1017229"/>
                    <a:pt x="6528241" y="992271"/>
                    <a:pt x="6294086" y="992771"/>
                  </a:cubicBezTo>
                  <a:cubicBezTo>
                    <a:pt x="6059931" y="993271"/>
                    <a:pt x="5973938" y="949655"/>
                    <a:pt x="5887769" y="992771"/>
                  </a:cubicBezTo>
                  <a:cubicBezTo>
                    <a:pt x="5801600" y="1035887"/>
                    <a:pt x="5592389" y="972209"/>
                    <a:pt x="5481452" y="992771"/>
                  </a:cubicBezTo>
                  <a:cubicBezTo>
                    <a:pt x="5370515" y="1013333"/>
                    <a:pt x="5109349" y="986875"/>
                    <a:pt x="4917122" y="992771"/>
                  </a:cubicBezTo>
                  <a:cubicBezTo>
                    <a:pt x="4724895" y="998667"/>
                    <a:pt x="4532580" y="972660"/>
                    <a:pt x="4431798" y="992771"/>
                  </a:cubicBezTo>
                  <a:cubicBezTo>
                    <a:pt x="4331016" y="1012882"/>
                    <a:pt x="4199075" y="976443"/>
                    <a:pt x="4025481" y="992771"/>
                  </a:cubicBezTo>
                  <a:cubicBezTo>
                    <a:pt x="3851887" y="1009099"/>
                    <a:pt x="3651416" y="971185"/>
                    <a:pt x="3303139" y="992771"/>
                  </a:cubicBezTo>
                  <a:cubicBezTo>
                    <a:pt x="2954862" y="1014357"/>
                    <a:pt x="3086873" y="948296"/>
                    <a:pt x="2896821" y="992771"/>
                  </a:cubicBezTo>
                  <a:cubicBezTo>
                    <a:pt x="2706769" y="1037246"/>
                    <a:pt x="2583859" y="962531"/>
                    <a:pt x="2411498" y="992771"/>
                  </a:cubicBezTo>
                  <a:cubicBezTo>
                    <a:pt x="2239137" y="1023011"/>
                    <a:pt x="2234330" y="991047"/>
                    <a:pt x="2084186" y="992771"/>
                  </a:cubicBezTo>
                  <a:cubicBezTo>
                    <a:pt x="1934042" y="994495"/>
                    <a:pt x="1715495" y="991011"/>
                    <a:pt x="1598863" y="992771"/>
                  </a:cubicBezTo>
                  <a:cubicBezTo>
                    <a:pt x="1482231" y="994531"/>
                    <a:pt x="1268125" y="975453"/>
                    <a:pt x="1113539" y="992771"/>
                  </a:cubicBezTo>
                  <a:cubicBezTo>
                    <a:pt x="958953" y="1010089"/>
                    <a:pt x="825319" y="973405"/>
                    <a:pt x="707222" y="992771"/>
                  </a:cubicBezTo>
                  <a:cubicBezTo>
                    <a:pt x="589125" y="1012137"/>
                    <a:pt x="329005" y="938810"/>
                    <a:pt x="165465" y="992771"/>
                  </a:cubicBezTo>
                  <a:cubicBezTo>
                    <a:pt x="66948" y="996343"/>
                    <a:pt x="-18038" y="937819"/>
                    <a:pt x="0" y="827306"/>
                  </a:cubicBezTo>
                  <a:cubicBezTo>
                    <a:pt x="-15869" y="705822"/>
                    <a:pt x="7110" y="612031"/>
                    <a:pt x="0" y="516241"/>
                  </a:cubicBezTo>
                  <a:cubicBezTo>
                    <a:pt x="-7110" y="420452"/>
                    <a:pt x="33098" y="323952"/>
                    <a:pt x="0" y="165465"/>
                  </a:cubicBezTo>
                  <a:close/>
                </a:path>
              </a:pathLst>
            </a:custGeom>
            <a:solidFill>
              <a:srgbClr val="FFC000">
                <a:alpha val="52000"/>
              </a:srgbClr>
            </a:solidFill>
            <a:ln w="31750">
              <a:solidFill>
                <a:srgbClr val="C00000"/>
              </a:solidFill>
              <a:extLst>
                <a:ext uri="{C807C97D-BFC1-408E-A445-0C87EB9F89A2}">
                  <ask:lineSketchStyleProps xmlns:ask="http://schemas.microsoft.com/office/drawing/2018/sketchyshapes" sd="657299846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AF7FA78-9E22-E650-7BCE-3A7426869CC9}"/>
                </a:ext>
              </a:extLst>
            </p:cNvPr>
            <p:cNvSpPr txBox="1"/>
            <p:nvPr/>
          </p:nvSpPr>
          <p:spPr>
            <a:xfrm>
              <a:off x="2031390" y="4283794"/>
              <a:ext cx="8129220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500" b="1" dirty="0">
                  <a:solidFill>
                    <a:schemeClr val="accent2">
                      <a:lumMod val="50000"/>
                    </a:schemeClr>
                  </a:solidFill>
                  <a:latin typeface="Montserrat" panose="00000500000000000000" pitchFamily="2" charset="0"/>
                  <a:ea typeface="+mj-ea"/>
                  <a:cs typeface="Times New Roman" panose="02020603050405020304" pitchFamily="18" charset="0"/>
                </a:rPr>
                <a:t>Our Work: </a:t>
              </a:r>
              <a:r>
                <a:rPr lang="en-US" sz="2500" b="1" dirty="0">
                  <a:latin typeface="Montserrat" panose="00000500000000000000" pitchFamily="2" charset="0"/>
                  <a:ea typeface="+mj-ea"/>
                  <a:cs typeface="Times New Roman" panose="02020603050405020304" pitchFamily="18" charset="0"/>
                </a:rPr>
                <a:t>First Adversarial Attack Against GNN based P2P resource management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33701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0600350B-0166-047B-88AE-A78E689A564A}"/>
              </a:ext>
            </a:extLst>
          </p:cNvPr>
          <p:cNvSpPr/>
          <p:nvPr/>
        </p:nvSpPr>
        <p:spPr>
          <a:xfrm>
            <a:off x="2667000" y="91440"/>
            <a:ext cx="6858000" cy="6675120"/>
          </a:xfrm>
          <a:prstGeom prst="ellipse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B0F782-F8D4-23F0-3736-ECA5A33A6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7757" y="-600482"/>
            <a:ext cx="4132397" cy="303771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Wireless Generations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F9FA645-C74D-EAEB-CC29-14766B814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868" y="664162"/>
            <a:ext cx="728869" cy="72886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01DCF8E-6DD7-BE28-FC1B-0883F20151F0}"/>
              </a:ext>
            </a:extLst>
          </p:cNvPr>
          <p:cNvGrpSpPr/>
          <p:nvPr/>
        </p:nvGrpSpPr>
        <p:grpSpPr>
          <a:xfrm>
            <a:off x="7892371" y="1393031"/>
            <a:ext cx="1830264" cy="4405799"/>
            <a:chOff x="7892371" y="1523937"/>
            <a:chExt cx="1976963" cy="465376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6F52966-15EA-F120-ADE8-C9626C6245E1}"/>
                </a:ext>
              </a:extLst>
            </p:cNvPr>
            <p:cNvSpPr/>
            <p:nvPr/>
          </p:nvSpPr>
          <p:spPr>
            <a:xfrm>
              <a:off x="7892371" y="1964066"/>
              <a:ext cx="1976963" cy="421363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F3DEBDD9-28E4-A659-6E4E-5A7BA876EC88}"/>
                </a:ext>
              </a:extLst>
            </p:cNvPr>
            <p:cNvSpPr/>
            <p:nvPr/>
          </p:nvSpPr>
          <p:spPr>
            <a:xfrm>
              <a:off x="7897269" y="1523937"/>
              <a:ext cx="1972065" cy="439534"/>
            </a:xfrm>
            <a:prstGeom prst="triangle">
              <a:avLst>
                <a:gd name="adj" fmla="val 9991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1B04F9F-ED34-A862-BAE4-D35A87FD5651}"/>
              </a:ext>
            </a:extLst>
          </p:cNvPr>
          <p:cNvCxnSpPr/>
          <p:nvPr/>
        </p:nvCxnSpPr>
        <p:spPr>
          <a:xfrm>
            <a:off x="5303271" y="2584706"/>
            <a:ext cx="0" cy="3474720"/>
          </a:xfrm>
          <a:prstGeom prst="line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FE7928B-DD4D-290D-6F64-DD949AEF7114}"/>
              </a:ext>
            </a:extLst>
          </p:cNvPr>
          <p:cNvCxnSpPr/>
          <p:nvPr/>
        </p:nvCxnSpPr>
        <p:spPr>
          <a:xfrm>
            <a:off x="9063574" y="1508102"/>
            <a:ext cx="0" cy="4572000"/>
          </a:xfrm>
          <a:prstGeom prst="line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A16993B-A5A8-0E12-829C-E7EC15567EFE}"/>
              </a:ext>
            </a:extLst>
          </p:cNvPr>
          <p:cNvCxnSpPr/>
          <p:nvPr/>
        </p:nvCxnSpPr>
        <p:spPr>
          <a:xfrm>
            <a:off x="7874192" y="1856972"/>
            <a:ext cx="0" cy="4206240"/>
          </a:xfrm>
          <a:prstGeom prst="line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FB8C40F-DB6B-7D64-FC56-0FDCF72DD208}"/>
              </a:ext>
            </a:extLst>
          </p:cNvPr>
          <p:cNvCxnSpPr/>
          <p:nvPr/>
        </p:nvCxnSpPr>
        <p:spPr>
          <a:xfrm>
            <a:off x="6635115" y="2224131"/>
            <a:ext cx="0" cy="3840480"/>
          </a:xfrm>
          <a:prstGeom prst="line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BF2645-3027-D583-060D-8EBF86F59F5B}"/>
              </a:ext>
            </a:extLst>
          </p:cNvPr>
          <p:cNvCxnSpPr/>
          <p:nvPr/>
        </p:nvCxnSpPr>
        <p:spPr>
          <a:xfrm>
            <a:off x="4017808" y="2929451"/>
            <a:ext cx="0" cy="3108960"/>
          </a:xfrm>
          <a:prstGeom prst="line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34672CE9-BF06-5D6B-B674-505668F38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7C074EC-51D0-4241-AD19-3419EC49AE03}" type="slidenum">
              <a:rPr lang="en-US" smtClean="0"/>
              <a:t>4</a:t>
            </a:fld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5E2B5B-DA73-F331-F7C4-838243048F6E}"/>
              </a:ext>
            </a:extLst>
          </p:cNvPr>
          <p:cNvCxnSpPr/>
          <p:nvPr/>
        </p:nvCxnSpPr>
        <p:spPr>
          <a:xfrm>
            <a:off x="1769165" y="5814393"/>
            <a:ext cx="9273209" cy="0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E6FE386-A78E-F518-FE90-928AE296C539}"/>
              </a:ext>
            </a:extLst>
          </p:cNvPr>
          <p:cNvSpPr/>
          <p:nvPr/>
        </p:nvSpPr>
        <p:spPr>
          <a:xfrm>
            <a:off x="3250810" y="5709191"/>
            <a:ext cx="457200" cy="4572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/>
              <a:t>1G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FE41648-917E-CECC-833E-5513EE65129A}"/>
              </a:ext>
            </a:extLst>
          </p:cNvPr>
          <p:cNvSpPr/>
          <p:nvPr/>
        </p:nvSpPr>
        <p:spPr>
          <a:xfrm>
            <a:off x="4380557" y="5723294"/>
            <a:ext cx="457200" cy="4572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/>
              <a:t>2G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1C15C03-4738-5041-C86E-FA1CC2C14FCA}"/>
              </a:ext>
            </a:extLst>
          </p:cNvPr>
          <p:cNvSpPr/>
          <p:nvPr/>
        </p:nvSpPr>
        <p:spPr>
          <a:xfrm>
            <a:off x="5767045" y="5723294"/>
            <a:ext cx="457200" cy="4572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/>
              <a:t>3G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9A1C3F1-F7F3-18B3-FA2F-779F76F36243}"/>
              </a:ext>
            </a:extLst>
          </p:cNvPr>
          <p:cNvSpPr/>
          <p:nvPr/>
        </p:nvSpPr>
        <p:spPr>
          <a:xfrm>
            <a:off x="7043418" y="5709191"/>
            <a:ext cx="457200" cy="4572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/>
              <a:t>4G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3A51FF2-8DD1-7C92-CD2E-1681D67594C7}"/>
              </a:ext>
            </a:extLst>
          </p:cNvPr>
          <p:cNvSpPr/>
          <p:nvPr/>
        </p:nvSpPr>
        <p:spPr>
          <a:xfrm>
            <a:off x="8282658" y="5709191"/>
            <a:ext cx="457200" cy="4572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/>
              <a:t>5G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671463-BF4D-90D8-0933-A61E0702E837}"/>
              </a:ext>
            </a:extLst>
          </p:cNvPr>
          <p:cNvSpPr/>
          <p:nvPr/>
        </p:nvSpPr>
        <p:spPr>
          <a:xfrm>
            <a:off x="9465437" y="5709191"/>
            <a:ext cx="1145411" cy="4572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/>
              <a:t>B5G/6G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29DCB53-B27D-476E-A053-90F5065D742F}"/>
              </a:ext>
            </a:extLst>
          </p:cNvPr>
          <p:cNvSpPr/>
          <p:nvPr/>
        </p:nvSpPr>
        <p:spPr>
          <a:xfrm>
            <a:off x="3130327" y="6137125"/>
            <a:ext cx="704851" cy="23440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1980</a:t>
            </a:r>
            <a:endParaRPr lang="en-US" sz="1400" b="1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9BBE69E-2768-1FE4-86CD-05425AF5C1CC}"/>
              </a:ext>
            </a:extLst>
          </p:cNvPr>
          <p:cNvSpPr/>
          <p:nvPr/>
        </p:nvSpPr>
        <p:spPr>
          <a:xfrm>
            <a:off x="4245615" y="6160052"/>
            <a:ext cx="704851" cy="23440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1990</a:t>
            </a:r>
            <a:endParaRPr lang="en-US" sz="1400" b="1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C262A68-B094-F50A-4504-F3C8D7923C1F}"/>
              </a:ext>
            </a:extLst>
          </p:cNvPr>
          <p:cNvSpPr/>
          <p:nvPr/>
        </p:nvSpPr>
        <p:spPr>
          <a:xfrm>
            <a:off x="5639877" y="6142238"/>
            <a:ext cx="704851" cy="23440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2000</a:t>
            </a:r>
            <a:endParaRPr lang="en-US" sz="1400" b="1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D23FD4E-C3A9-5FC2-C962-AE4CEFEC6E59}"/>
              </a:ext>
            </a:extLst>
          </p:cNvPr>
          <p:cNvSpPr/>
          <p:nvPr/>
        </p:nvSpPr>
        <p:spPr>
          <a:xfrm>
            <a:off x="6914320" y="6137124"/>
            <a:ext cx="704851" cy="23440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2010</a:t>
            </a:r>
            <a:endParaRPr lang="en-US" sz="1400" b="1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31F8FC0-42AE-4891-E386-B73459E02171}"/>
              </a:ext>
            </a:extLst>
          </p:cNvPr>
          <p:cNvSpPr/>
          <p:nvPr/>
        </p:nvSpPr>
        <p:spPr>
          <a:xfrm>
            <a:off x="8160179" y="6139225"/>
            <a:ext cx="704851" cy="23440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2020</a:t>
            </a:r>
            <a:endParaRPr lang="en-US" sz="1400" b="1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EEB4FAB-A8EE-2D84-246D-E3E9BC3B5EC3}"/>
              </a:ext>
            </a:extLst>
          </p:cNvPr>
          <p:cNvSpPr/>
          <p:nvPr/>
        </p:nvSpPr>
        <p:spPr>
          <a:xfrm>
            <a:off x="9506810" y="6163796"/>
            <a:ext cx="1145411" cy="19255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2025-2030</a:t>
            </a:r>
            <a:endParaRPr lang="en-US" sz="1400" b="1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83CD37-0C4D-2FCD-AA14-A31BF11FBA2B}"/>
              </a:ext>
            </a:extLst>
          </p:cNvPr>
          <p:cNvGrpSpPr/>
          <p:nvPr/>
        </p:nvGrpSpPr>
        <p:grpSpPr>
          <a:xfrm>
            <a:off x="-3949237" y="915004"/>
            <a:ext cx="14909829" cy="4066752"/>
            <a:chOff x="-3949237" y="915004"/>
            <a:chExt cx="14909829" cy="4066752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B3E02C44-B1B9-CF6D-B6ED-FA8C05920E76}"/>
                </a:ext>
              </a:extLst>
            </p:cNvPr>
            <p:cNvSpPr/>
            <p:nvPr/>
          </p:nvSpPr>
          <p:spPr>
            <a:xfrm rot="21065605">
              <a:off x="869430" y="4712359"/>
              <a:ext cx="2157867" cy="26939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Montserrat" panose="00000500000000000000" pitchFamily="2" charset="0"/>
                  <a:ea typeface="+mj-ea"/>
                  <a:cs typeface="Times New Roman" panose="02020603050405020304" pitchFamily="18" charset="0"/>
                </a:rPr>
                <a:t>Bandwidth</a:t>
              </a:r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A763D3F7-A1B0-F145-20ED-7AAAC027F9FF}"/>
                </a:ext>
              </a:extLst>
            </p:cNvPr>
            <p:cNvSpPr/>
            <p:nvPr/>
          </p:nvSpPr>
          <p:spPr>
            <a:xfrm rot="20906115" flipH="1" flipV="1">
              <a:off x="-3949237" y="915004"/>
              <a:ext cx="14909829" cy="3648270"/>
            </a:xfrm>
            <a:prstGeom prst="arc">
              <a:avLst>
                <a:gd name="adj1" fmla="val 11185536"/>
                <a:gd name="adj2" fmla="val 17825928"/>
              </a:avLst>
            </a:prstGeom>
            <a:ln w="250825">
              <a:solidFill>
                <a:schemeClr val="accent2">
                  <a:lumMod val="60000"/>
                  <a:lumOff val="40000"/>
                </a:schemeClr>
              </a:solidFill>
              <a:headEnd type="stealth" w="med" len="med"/>
            </a:ln>
            <a:scene3d>
              <a:camera prst="orthographicFront">
                <a:rot lat="0" lon="0" rev="0"/>
              </a:camera>
              <a:lightRig rig="threePt" dir="t"/>
            </a:scene3d>
            <a:sp3d extrusionH="234950">
              <a:bevelT w="279400"/>
              <a:bevelB w="5080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2EBFA10D-0A62-0304-F991-1F575E8B3D50}"/>
                </a:ext>
              </a:extLst>
            </p:cNvPr>
            <p:cNvSpPr/>
            <p:nvPr/>
          </p:nvSpPr>
          <p:spPr>
            <a:xfrm rot="20969251">
              <a:off x="3041122" y="4454472"/>
              <a:ext cx="876575" cy="25420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30 kHz</a:t>
              </a:r>
              <a:endParaRPr lang="en-US" sz="1400" b="1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FD812257-F0FE-0AA9-6289-34203F121A64}"/>
                </a:ext>
              </a:extLst>
            </p:cNvPr>
            <p:cNvSpPr/>
            <p:nvPr/>
          </p:nvSpPr>
          <p:spPr>
            <a:xfrm rot="20836206">
              <a:off x="4196006" y="4216367"/>
              <a:ext cx="876575" cy="25420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200 kHz</a:t>
              </a:r>
              <a:endParaRPr lang="en-US" sz="1400" b="1" dirty="0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AD5FDE5E-5055-3201-375F-872BD009A859}"/>
                </a:ext>
              </a:extLst>
            </p:cNvPr>
            <p:cNvSpPr/>
            <p:nvPr/>
          </p:nvSpPr>
          <p:spPr>
            <a:xfrm rot="20617446">
              <a:off x="5562448" y="3865144"/>
              <a:ext cx="876575" cy="25420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5 MHz</a:t>
              </a:r>
              <a:endParaRPr lang="en-US" sz="1400" b="1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53FE1B1-EFBD-3A0E-D4A4-539DE987D6F8}"/>
                </a:ext>
              </a:extLst>
            </p:cNvPr>
            <p:cNvSpPr/>
            <p:nvPr/>
          </p:nvSpPr>
          <p:spPr>
            <a:xfrm rot="20351411">
              <a:off x="6827906" y="3467129"/>
              <a:ext cx="876575" cy="25420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20 MHz</a:t>
              </a:r>
              <a:endParaRPr lang="en-US" sz="1400" b="1" dirty="0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E8B4781D-1088-08EB-A7E2-C789C2E9FC6D}"/>
                </a:ext>
              </a:extLst>
            </p:cNvPr>
            <p:cNvSpPr/>
            <p:nvPr/>
          </p:nvSpPr>
          <p:spPr>
            <a:xfrm rot="20214681">
              <a:off x="8034092" y="2999883"/>
              <a:ext cx="876575" cy="25420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1 GHz</a:t>
              </a:r>
              <a:endParaRPr lang="en-US" sz="1400" b="1" dirty="0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EA9A7481-DB3B-B54D-F569-70810B3D1BC3}"/>
                </a:ext>
              </a:extLst>
            </p:cNvPr>
            <p:cNvSpPr/>
            <p:nvPr/>
          </p:nvSpPr>
          <p:spPr>
            <a:xfrm rot="19966028">
              <a:off x="9027149" y="2546774"/>
              <a:ext cx="876575" cy="25420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3 THz</a:t>
              </a:r>
              <a:endParaRPr lang="en-US" sz="1400" b="1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FF08C7C-7950-709F-64A2-C877489E09C8}"/>
              </a:ext>
            </a:extLst>
          </p:cNvPr>
          <p:cNvGrpSpPr/>
          <p:nvPr/>
        </p:nvGrpSpPr>
        <p:grpSpPr>
          <a:xfrm>
            <a:off x="-3949239" y="1712937"/>
            <a:ext cx="14909829" cy="4100855"/>
            <a:chOff x="-3949239" y="1712937"/>
            <a:chExt cx="14909829" cy="4100855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91F0C266-BB66-D05F-F581-C23B8DA6CBC9}"/>
                </a:ext>
              </a:extLst>
            </p:cNvPr>
            <p:cNvSpPr/>
            <p:nvPr/>
          </p:nvSpPr>
          <p:spPr>
            <a:xfrm rot="21065605">
              <a:off x="823333" y="5453138"/>
              <a:ext cx="2236817" cy="36065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Montserrat" panose="00000500000000000000" pitchFamily="2" charset="0"/>
                  <a:ea typeface="+mj-ea"/>
                  <a:cs typeface="Times New Roman" panose="02020603050405020304" pitchFamily="18" charset="0"/>
                </a:rPr>
                <a:t>Frequency</a:t>
              </a: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D9F6FE18-535C-0CF8-57EF-00567A5622D8}"/>
                </a:ext>
              </a:extLst>
            </p:cNvPr>
            <p:cNvSpPr/>
            <p:nvPr/>
          </p:nvSpPr>
          <p:spPr>
            <a:xfrm rot="20906115" flipH="1" flipV="1">
              <a:off x="-3949239" y="1712937"/>
              <a:ext cx="14909829" cy="3648270"/>
            </a:xfrm>
            <a:prstGeom prst="arc">
              <a:avLst>
                <a:gd name="adj1" fmla="val 11185536"/>
                <a:gd name="adj2" fmla="val 17825928"/>
              </a:avLst>
            </a:prstGeom>
            <a:ln w="250825">
              <a:solidFill>
                <a:schemeClr val="accent4">
                  <a:lumMod val="75000"/>
                </a:schemeClr>
              </a:solidFill>
              <a:headEnd type="stealth" w="med" len="med"/>
            </a:ln>
            <a:scene3d>
              <a:camera prst="orthographicFront">
                <a:rot lat="0" lon="0" rev="0"/>
              </a:camera>
              <a:lightRig rig="threePt" dir="t"/>
            </a:scene3d>
            <a:sp3d extrusionH="234950">
              <a:bevelT w="279400"/>
              <a:bevelB w="5080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7BAC6CB-093B-F997-DA8E-05ED5564F489}"/>
                </a:ext>
              </a:extLst>
            </p:cNvPr>
            <p:cNvSpPr/>
            <p:nvPr/>
          </p:nvSpPr>
          <p:spPr>
            <a:xfrm rot="20969251">
              <a:off x="2977689" y="5253687"/>
              <a:ext cx="994004" cy="25420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894 MHz</a:t>
              </a:r>
              <a:endParaRPr lang="en-US" sz="1400" b="1" dirty="0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0B78768A-6067-AC78-DAD8-AACF4E5391C6}"/>
                </a:ext>
              </a:extLst>
            </p:cNvPr>
            <p:cNvSpPr/>
            <p:nvPr/>
          </p:nvSpPr>
          <p:spPr>
            <a:xfrm rot="20836206">
              <a:off x="4163392" y="5005363"/>
              <a:ext cx="971755" cy="25420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960 MHz</a:t>
              </a:r>
              <a:endParaRPr lang="en-US" sz="1400" b="1" dirty="0"/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2E09B751-70FB-2E45-A25F-064688DEF784}"/>
                </a:ext>
              </a:extLst>
            </p:cNvPr>
            <p:cNvSpPr/>
            <p:nvPr/>
          </p:nvSpPr>
          <p:spPr>
            <a:xfrm rot="20617446">
              <a:off x="5443334" y="4668087"/>
              <a:ext cx="1105099" cy="25420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2170 MHz</a:t>
              </a:r>
              <a:endParaRPr lang="en-US" sz="1400" b="1" dirty="0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DBE4F73B-90E4-334F-16C2-B407AAEE0095}"/>
                </a:ext>
              </a:extLst>
            </p:cNvPr>
            <p:cNvSpPr/>
            <p:nvPr/>
          </p:nvSpPr>
          <p:spPr>
            <a:xfrm rot="20351411">
              <a:off x="6728639" y="4269413"/>
              <a:ext cx="1075109" cy="25420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2690 MHz</a:t>
              </a:r>
              <a:endParaRPr lang="en-US" sz="1400" b="1" dirty="0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AA192B75-4B2A-C42D-0161-16440445C525}"/>
                </a:ext>
              </a:extLst>
            </p:cNvPr>
            <p:cNvSpPr/>
            <p:nvPr/>
          </p:nvSpPr>
          <p:spPr>
            <a:xfrm rot="20214681">
              <a:off x="7959677" y="3827089"/>
              <a:ext cx="954096" cy="25420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300 GHz</a:t>
              </a:r>
              <a:endParaRPr lang="en-US" sz="1400" b="1" dirty="0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FF3ECECA-1902-EE46-6FA6-959DCDB121F0}"/>
                </a:ext>
              </a:extLst>
            </p:cNvPr>
            <p:cNvSpPr/>
            <p:nvPr/>
          </p:nvSpPr>
          <p:spPr>
            <a:xfrm rot="19966028">
              <a:off x="9033719" y="3324607"/>
              <a:ext cx="876575" cy="25420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10 THz</a:t>
              </a:r>
              <a:endParaRPr lang="en-US" sz="1400" b="1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6ADA514-5998-A645-0734-8B8C0022B65C}"/>
              </a:ext>
            </a:extLst>
          </p:cNvPr>
          <p:cNvGrpSpPr/>
          <p:nvPr/>
        </p:nvGrpSpPr>
        <p:grpSpPr>
          <a:xfrm>
            <a:off x="-3949238" y="164326"/>
            <a:ext cx="14909829" cy="4106274"/>
            <a:chOff x="-3949238" y="164326"/>
            <a:chExt cx="14909829" cy="4106274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4549DE41-4B48-0DB8-0174-44111B90E118}"/>
                </a:ext>
              </a:extLst>
            </p:cNvPr>
            <p:cNvSpPr/>
            <p:nvPr/>
          </p:nvSpPr>
          <p:spPr>
            <a:xfrm rot="21065605">
              <a:off x="309401" y="4007254"/>
              <a:ext cx="2753871" cy="26334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Montserrat" panose="00000500000000000000" pitchFamily="2" charset="0"/>
                  <a:ea typeface="+mj-ea"/>
                  <a:cs typeface="Times New Roman" panose="02020603050405020304" pitchFamily="18" charset="0"/>
                </a:rPr>
                <a:t>Throughput (Speed of Transmission)</a:t>
              </a:r>
            </a:p>
          </p:txBody>
        </p:sp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E07BDE68-9DDF-B0F9-07E6-083A746194B7}"/>
                </a:ext>
              </a:extLst>
            </p:cNvPr>
            <p:cNvSpPr/>
            <p:nvPr/>
          </p:nvSpPr>
          <p:spPr>
            <a:xfrm rot="20906115" flipH="1" flipV="1">
              <a:off x="-3949238" y="164326"/>
              <a:ext cx="14909829" cy="3648270"/>
            </a:xfrm>
            <a:prstGeom prst="arc">
              <a:avLst>
                <a:gd name="adj1" fmla="val 11185536"/>
                <a:gd name="adj2" fmla="val 17825928"/>
              </a:avLst>
            </a:prstGeom>
            <a:ln w="250825">
              <a:solidFill>
                <a:schemeClr val="accent2">
                  <a:lumMod val="75000"/>
                </a:schemeClr>
              </a:solidFill>
              <a:headEnd type="stealth" w="med" len="med"/>
            </a:ln>
            <a:scene3d>
              <a:camera prst="orthographicFront">
                <a:rot lat="0" lon="0" rev="0"/>
              </a:camera>
              <a:lightRig rig="threePt" dir="t"/>
            </a:scene3d>
            <a:sp3d extrusionH="234950">
              <a:bevelT w="279400"/>
              <a:bevelB w="5080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08C79FF-9642-F339-9485-40ED16F86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4666" y="1523937"/>
              <a:ext cx="743054" cy="1152686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4A08CCC4-F346-BC63-56AA-19CF194CE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99430" y="2071504"/>
              <a:ext cx="752580" cy="962159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670D778E-37B2-B14B-9F7F-AE3DEE381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26031" y="2664691"/>
              <a:ext cx="943107" cy="714475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3FFB27D9-93F1-F37A-16B6-336BC7B79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93608" y="3026105"/>
              <a:ext cx="819264" cy="600159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627A4DE5-36B8-115E-0954-FFA6602D4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487205">
              <a:off x="8077210" y="1381828"/>
              <a:ext cx="771653" cy="885504"/>
            </a:xfrm>
            <a:prstGeom prst="rect">
              <a:avLst/>
            </a:prstGeom>
          </p:spPr>
        </p:pic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C06A8C29-DA5C-840A-B871-9088785423CB}"/>
                </a:ext>
              </a:extLst>
            </p:cNvPr>
            <p:cNvSpPr/>
            <p:nvPr/>
          </p:nvSpPr>
          <p:spPr>
            <a:xfrm rot="20969251">
              <a:off x="3066802" y="3708913"/>
              <a:ext cx="946145" cy="25420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2.4 kbps</a:t>
              </a:r>
              <a:endParaRPr lang="en-US" sz="1400" b="1" dirty="0"/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ED4A2005-57EE-F142-EE83-9F7ABFB244F0}"/>
                </a:ext>
              </a:extLst>
            </p:cNvPr>
            <p:cNvSpPr/>
            <p:nvPr/>
          </p:nvSpPr>
          <p:spPr>
            <a:xfrm rot="20836206">
              <a:off x="4218843" y="3454830"/>
              <a:ext cx="961472" cy="25420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200 kbps</a:t>
              </a:r>
              <a:endParaRPr lang="en-US" sz="1400" b="1" dirty="0"/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D7315AB2-D4F5-8208-DB2A-9660F6617A19}"/>
                </a:ext>
              </a:extLst>
            </p:cNvPr>
            <p:cNvSpPr/>
            <p:nvPr/>
          </p:nvSpPr>
          <p:spPr>
            <a:xfrm rot="20617446">
              <a:off x="5503647" y="3121394"/>
              <a:ext cx="996325" cy="25420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30 Mbps</a:t>
              </a:r>
              <a:endParaRPr lang="en-US" sz="1400" b="1" dirty="0"/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CA75C2B2-515E-837B-98F1-7C0C043C9643}"/>
                </a:ext>
              </a:extLst>
            </p:cNvPr>
            <p:cNvSpPr/>
            <p:nvPr/>
          </p:nvSpPr>
          <p:spPr>
            <a:xfrm rot="20520457">
              <a:off x="6812578" y="2702450"/>
              <a:ext cx="876575" cy="25420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1 Gbps</a:t>
              </a:r>
              <a:endParaRPr lang="en-US" sz="1400" b="1" dirty="0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245D36CE-E24D-1C18-742F-E139766B665C}"/>
                </a:ext>
              </a:extLst>
            </p:cNvPr>
            <p:cNvSpPr/>
            <p:nvPr/>
          </p:nvSpPr>
          <p:spPr>
            <a:xfrm rot="20214681">
              <a:off x="7901060" y="2281473"/>
              <a:ext cx="955403" cy="25420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20 Gbps</a:t>
              </a:r>
              <a:endParaRPr lang="en-US" sz="1400" b="1" dirty="0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3DD7CE94-A9FF-95EF-A996-A845CD6DD5FC}"/>
                </a:ext>
              </a:extLst>
            </p:cNvPr>
            <p:cNvSpPr/>
            <p:nvPr/>
          </p:nvSpPr>
          <p:spPr>
            <a:xfrm rot="19966028">
              <a:off x="9008583" y="1801142"/>
              <a:ext cx="876575" cy="25420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&gt;1 Tbps</a:t>
              </a:r>
              <a:endParaRPr lang="en-US" sz="1400" b="1" dirty="0"/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0E80864-23AF-66DC-9A3D-436ECC6469C3}"/>
              </a:ext>
            </a:extLst>
          </p:cNvPr>
          <p:cNvSpPr/>
          <p:nvPr/>
        </p:nvSpPr>
        <p:spPr>
          <a:xfrm rot="20768341">
            <a:off x="2853306" y="2338012"/>
            <a:ext cx="2377440" cy="263346"/>
          </a:xfrm>
          <a:prstGeom prst="roundRect">
            <a:avLst/>
          </a:pr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>
            <a:bevelT w="273050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Times New Roman" panose="02020603050405020304" pitchFamily="18" charset="0"/>
              </a:rPr>
              <a:t>Network Capacity</a:t>
            </a:r>
          </a:p>
        </p:txBody>
      </p:sp>
      <p:pic>
        <p:nvPicPr>
          <p:cNvPr id="13" name="Picture 2" descr="Mar 13, 2020">
            <a:extLst>
              <a:ext uri="{FF2B5EF4-FFF2-40B4-BE49-F238E27FC236}">
                <a16:creationId xmlns:a16="http://schemas.microsoft.com/office/drawing/2014/main" id="{D0C7B4D1-B796-3B6A-06AB-BC49FE2F0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51" y="178959"/>
            <a:ext cx="2769946" cy="2077459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378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0600350B-0166-047B-88AE-A78E689A564A}"/>
              </a:ext>
            </a:extLst>
          </p:cNvPr>
          <p:cNvSpPr/>
          <p:nvPr/>
        </p:nvSpPr>
        <p:spPr>
          <a:xfrm>
            <a:off x="2667000" y="91440"/>
            <a:ext cx="6858000" cy="6675120"/>
          </a:xfrm>
          <a:prstGeom prst="ellipse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B0F782-F8D4-23F0-3736-ECA5A33A6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364" y="-130628"/>
            <a:ext cx="4958776" cy="3037716"/>
          </a:xfrm>
        </p:spPr>
        <p:txBody>
          <a:bodyPr>
            <a:norm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Secure GNNs </a:t>
            </a:r>
            <a:br>
              <a:rPr lang="en-US" sz="36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</a:br>
            <a:r>
              <a:rPr lang="en-US" sz="36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based Resource Management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339B50-AA97-A3AC-4A74-5ACC89FA0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5928" y="908114"/>
            <a:ext cx="981057" cy="981057"/>
          </a:xfrm>
          <a:prstGeom prst="rect">
            <a:avLst/>
          </a:prstGeom>
        </p:spPr>
      </p:pic>
      <p:grpSp>
        <p:nvGrpSpPr>
          <p:cNvPr id="117" name="Group 116">
            <a:extLst>
              <a:ext uri="{FF2B5EF4-FFF2-40B4-BE49-F238E27FC236}">
                <a16:creationId xmlns:a16="http://schemas.microsoft.com/office/drawing/2014/main" id="{A01027D6-F494-C2B9-05C7-5291D250E603}"/>
              </a:ext>
            </a:extLst>
          </p:cNvPr>
          <p:cNvGrpSpPr/>
          <p:nvPr/>
        </p:nvGrpSpPr>
        <p:grpSpPr>
          <a:xfrm>
            <a:off x="7529390" y="1953808"/>
            <a:ext cx="1545010" cy="1572238"/>
            <a:chOff x="9172339" y="2443451"/>
            <a:chExt cx="1591395" cy="1435683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6A148BFD-8EEF-5FC6-98BA-ACE0019E6261}"/>
                </a:ext>
              </a:extLst>
            </p:cNvPr>
            <p:cNvGrpSpPr/>
            <p:nvPr/>
          </p:nvGrpSpPr>
          <p:grpSpPr>
            <a:xfrm>
              <a:off x="9234245" y="2443451"/>
              <a:ext cx="1529489" cy="1435683"/>
              <a:chOff x="6462805" y="1533009"/>
              <a:chExt cx="1529489" cy="1435683"/>
            </a:xfrm>
          </p:grpSpPr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579C136E-3663-6220-EC9A-F0855A5AE809}"/>
                  </a:ext>
                </a:extLst>
              </p:cNvPr>
              <p:cNvGrpSpPr/>
              <p:nvPr/>
            </p:nvGrpSpPr>
            <p:grpSpPr>
              <a:xfrm flipH="1">
                <a:off x="6462805" y="1533009"/>
                <a:ext cx="1529489" cy="1435683"/>
                <a:chOff x="2236609" y="1535991"/>
                <a:chExt cx="1529489" cy="1435683"/>
              </a:xfrm>
            </p:grpSpPr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CAE0F768-F655-86CA-7CEE-57D8BAE234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006" y="1634142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8C583787-3F43-EB77-14BA-8132567DFE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498" y="2641374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D19DAB90-BAEF-73B2-367B-7590998F7757}"/>
                    </a:ext>
                  </a:extLst>
                </p:cNvPr>
                <p:cNvSpPr/>
                <p:nvPr/>
              </p:nvSpPr>
              <p:spPr>
                <a:xfrm>
                  <a:off x="2236609" y="1535991"/>
                  <a:ext cx="1087396" cy="1435683"/>
                </a:xfrm>
                <a:prstGeom prst="rect">
                  <a:avLst/>
                </a:prstGeom>
                <a:solidFill>
                  <a:schemeClr val="bg2"/>
                </a:solidFill>
                <a:scene3d>
                  <a:camera prst="orthographicFront">
                    <a:rot lat="0" lon="0" rev="0"/>
                  </a:camera>
                  <a:lightRig rig="threePt" dir="t"/>
                </a:scene3d>
                <a:sp3d>
                  <a:bevelT w="38100"/>
                  <a:bevelB w="0"/>
                </a:sp3d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79B23BD2-9A35-F0B0-8C7E-800CA3B6E909}"/>
                  </a:ext>
                </a:extLst>
              </p:cNvPr>
              <p:cNvSpPr txBox="1"/>
              <p:nvPr/>
            </p:nvSpPr>
            <p:spPr>
              <a:xfrm>
                <a:off x="6875626" y="1664861"/>
                <a:ext cx="513832" cy="3091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Rx0</a:t>
                </a: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7A97AD5E-38C9-01B0-9268-CB4AC6578C4C}"/>
                  </a:ext>
                </a:extLst>
              </p:cNvPr>
              <p:cNvSpPr txBox="1"/>
              <p:nvPr/>
            </p:nvSpPr>
            <p:spPr>
              <a:xfrm>
                <a:off x="6857042" y="2635866"/>
                <a:ext cx="705891" cy="3091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TxNr1</a:t>
                </a: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4A918D08-4D4D-6343-3C3B-57B235C14DB8}"/>
                  </a:ext>
                </a:extLst>
              </p:cNvPr>
              <p:cNvSpPr txBox="1"/>
              <p:nvPr/>
            </p:nvSpPr>
            <p:spPr>
              <a:xfrm rot="5400000" flipH="1">
                <a:off x="7206992" y="2026866"/>
                <a:ext cx="1202873" cy="3487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/>
                  <a:t>Transmitter 1</a:t>
                </a:r>
                <a:endParaRPr lang="en-US" sz="1400" b="1" dirty="0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A5D7310E-8C87-746C-A390-6B9A85F278F0}"/>
                </a:ext>
              </a:extLst>
            </p:cNvPr>
            <p:cNvGrpSpPr/>
            <p:nvPr/>
          </p:nvGrpSpPr>
          <p:grpSpPr>
            <a:xfrm>
              <a:off x="9172339" y="2723777"/>
              <a:ext cx="418612" cy="1072065"/>
              <a:chOff x="7357672" y="3140641"/>
              <a:chExt cx="453570" cy="1072065"/>
            </a:xfrm>
          </p:grpSpPr>
          <p:sp>
            <p:nvSpPr>
              <p:cNvPr id="120" name="Rectangle: Rounded Corners 119">
                <a:extLst>
                  <a:ext uri="{FF2B5EF4-FFF2-40B4-BE49-F238E27FC236}">
                    <a16:creationId xmlns:a16="http://schemas.microsoft.com/office/drawing/2014/main" id="{46E7F0F2-3B6D-22D6-6656-AA2683E8FD82}"/>
                  </a:ext>
                </a:extLst>
              </p:cNvPr>
              <p:cNvSpPr/>
              <p:nvPr/>
            </p:nvSpPr>
            <p:spPr>
              <a:xfrm>
                <a:off x="7357672" y="3140641"/>
                <a:ext cx="453570" cy="1072065"/>
              </a:xfrm>
              <a:prstGeom prst="roundRect">
                <a:avLst>
                  <a:gd name="adj" fmla="val 407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C74CFE1A-11BF-DD64-E791-C746F3998F79}"/>
                  </a:ext>
                </a:extLst>
              </p:cNvPr>
              <p:cNvGrpSpPr/>
              <p:nvPr/>
            </p:nvGrpSpPr>
            <p:grpSpPr>
              <a:xfrm>
                <a:off x="7404006" y="3222600"/>
                <a:ext cx="367424" cy="925278"/>
                <a:chOff x="7404006" y="3222600"/>
                <a:chExt cx="367424" cy="925278"/>
              </a:xfrm>
            </p:grpSpPr>
            <p:grpSp>
              <p:nvGrpSpPr>
                <p:cNvPr id="122" name="Group 121">
                  <a:extLst>
                    <a:ext uri="{FF2B5EF4-FFF2-40B4-BE49-F238E27FC236}">
                      <a16:creationId xmlns:a16="http://schemas.microsoft.com/office/drawing/2014/main" id="{C065635E-7FE6-4D46-36C1-67732D16ED71}"/>
                    </a:ext>
                  </a:extLst>
                </p:cNvPr>
                <p:cNvGrpSpPr/>
                <p:nvPr/>
              </p:nvGrpSpPr>
              <p:grpSpPr>
                <a:xfrm>
                  <a:off x="7404006" y="3222628"/>
                  <a:ext cx="139529" cy="925250"/>
                  <a:chOff x="3868015" y="1968113"/>
                  <a:chExt cx="139529" cy="925250"/>
                </a:xfrm>
              </p:grpSpPr>
              <p:grpSp>
                <p:nvGrpSpPr>
                  <p:cNvPr id="136" name="Group 135">
                    <a:extLst>
                      <a:ext uri="{FF2B5EF4-FFF2-40B4-BE49-F238E27FC236}">
                        <a16:creationId xmlns:a16="http://schemas.microsoft.com/office/drawing/2014/main" id="{500A851A-39C8-EE97-658D-35A553719B18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12" y="2450046"/>
                    <a:ext cx="136332" cy="205052"/>
                    <a:chOff x="8404700" y="3036737"/>
                    <a:chExt cx="81280" cy="125693"/>
                  </a:xfrm>
                </p:grpSpPr>
                <p:cxnSp>
                  <p:nvCxnSpPr>
                    <p:cNvPr id="146" name="Straight Connector 145">
                      <a:extLst>
                        <a:ext uri="{FF2B5EF4-FFF2-40B4-BE49-F238E27FC236}">
                          <a16:creationId xmlns:a16="http://schemas.microsoft.com/office/drawing/2014/main" id="{272ECE0C-AB26-DD60-EDD9-6C67DFDE823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3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7" name="Isosceles Triangle 146">
                      <a:extLst>
                        <a:ext uri="{FF2B5EF4-FFF2-40B4-BE49-F238E27FC236}">
                          <a16:creationId xmlns:a16="http://schemas.microsoft.com/office/drawing/2014/main" id="{5C95E146-CB71-16AD-8F54-950D291827B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0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37" name="Group 136">
                    <a:extLst>
                      <a:ext uri="{FF2B5EF4-FFF2-40B4-BE49-F238E27FC236}">
                        <a16:creationId xmlns:a16="http://schemas.microsoft.com/office/drawing/2014/main" id="{FBB4A76A-F07A-E771-4A5B-23F5FA792212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15" y="2688311"/>
                    <a:ext cx="136332" cy="205052"/>
                    <a:chOff x="8404699" y="3036737"/>
                    <a:chExt cx="81280" cy="125693"/>
                  </a:xfrm>
                </p:grpSpPr>
                <p:cxnSp>
                  <p:nvCxnSpPr>
                    <p:cNvPr id="144" name="Straight Connector 143">
                      <a:extLst>
                        <a:ext uri="{FF2B5EF4-FFF2-40B4-BE49-F238E27FC236}">
                          <a16:creationId xmlns:a16="http://schemas.microsoft.com/office/drawing/2014/main" id="{01D2C7D5-F447-A91B-5A8B-97EF483BB01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5" name="Isosceles Triangle 144">
                      <a:extLst>
                        <a:ext uri="{FF2B5EF4-FFF2-40B4-BE49-F238E27FC236}">
                          <a16:creationId xmlns:a16="http://schemas.microsoft.com/office/drawing/2014/main" id="{C96B1F05-35AE-B9F8-D34A-86753CC6B53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9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38" name="Group 137">
                    <a:extLst>
                      <a:ext uri="{FF2B5EF4-FFF2-40B4-BE49-F238E27FC236}">
                        <a16:creationId xmlns:a16="http://schemas.microsoft.com/office/drawing/2014/main" id="{C607BBF1-6F1C-BC3D-36C4-CBDEAAC90C0C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12" y="1968113"/>
                    <a:ext cx="136332" cy="205052"/>
                    <a:chOff x="8404700" y="3036737"/>
                    <a:chExt cx="81280" cy="125693"/>
                  </a:xfrm>
                </p:grpSpPr>
                <p:cxnSp>
                  <p:nvCxnSpPr>
                    <p:cNvPr id="142" name="Straight Connector 141">
                      <a:extLst>
                        <a:ext uri="{FF2B5EF4-FFF2-40B4-BE49-F238E27FC236}">
                          <a16:creationId xmlns:a16="http://schemas.microsoft.com/office/drawing/2014/main" id="{4C75EFA1-5042-3CCA-06AF-0EB0E25C1AC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06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3" name="Isosceles Triangle 142">
                      <a:extLst>
                        <a:ext uri="{FF2B5EF4-FFF2-40B4-BE49-F238E27FC236}">
                          <a16:creationId xmlns:a16="http://schemas.microsoft.com/office/drawing/2014/main" id="{A01D00F8-83B7-8846-45D4-3CFFA47F1F5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0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39" name="Group 138">
                    <a:extLst>
                      <a:ext uri="{FF2B5EF4-FFF2-40B4-BE49-F238E27FC236}">
                        <a16:creationId xmlns:a16="http://schemas.microsoft.com/office/drawing/2014/main" id="{2CDD9DEF-5C25-C94C-91B6-3AD1546870B5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20" y="2206378"/>
                    <a:ext cx="136332" cy="205052"/>
                    <a:chOff x="8404701" y="3036737"/>
                    <a:chExt cx="81280" cy="125693"/>
                  </a:xfrm>
                </p:grpSpPr>
                <p:cxnSp>
                  <p:nvCxnSpPr>
                    <p:cNvPr id="140" name="Straight Connector 139">
                      <a:extLst>
                        <a:ext uri="{FF2B5EF4-FFF2-40B4-BE49-F238E27FC236}">
                          <a16:creationId xmlns:a16="http://schemas.microsoft.com/office/drawing/2014/main" id="{B32F5B5F-CB1A-81D3-61E7-3AFB4186859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4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1" name="Isosceles Triangle 140">
                      <a:extLst>
                        <a:ext uri="{FF2B5EF4-FFF2-40B4-BE49-F238E27FC236}">
                          <a16:creationId xmlns:a16="http://schemas.microsoft.com/office/drawing/2014/main" id="{B557D975-C963-A1BF-7010-FAA89C98C90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1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  <p:grpSp>
              <p:nvGrpSpPr>
                <p:cNvPr id="123" name="Group 122">
                  <a:extLst>
                    <a:ext uri="{FF2B5EF4-FFF2-40B4-BE49-F238E27FC236}">
                      <a16:creationId xmlns:a16="http://schemas.microsoft.com/office/drawing/2014/main" id="{72C36E53-984B-778D-184A-FF46F6AE225E}"/>
                    </a:ext>
                  </a:extLst>
                </p:cNvPr>
                <p:cNvGrpSpPr/>
                <p:nvPr/>
              </p:nvGrpSpPr>
              <p:grpSpPr>
                <a:xfrm>
                  <a:off x="7631900" y="3222600"/>
                  <a:ext cx="139530" cy="925278"/>
                  <a:chOff x="3868009" y="1968085"/>
                  <a:chExt cx="139530" cy="925278"/>
                </a:xfrm>
              </p:grpSpPr>
              <p:grpSp>
                <p:nvGrpSpPr>
                  <p:cNvPr id="124" name="Group 123">
                    <a:extLst>
                      <a:ext uri="{FF2B5EF4-FFF2-40B4-BE49-F238E27FC236}">
                        <a16:creationId xmlns:a16="http://schemas.microsoft.com/office/drawing/2014/main" id="{9C17F032-6E9C-B5EB-DC8E-E43CD74EC992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06" y="2450046"/>
                    <a:ext cx="136332" cy="205052"/>
                    <a:chOff x="8404697" y="3036737"/>
                    <a:chExt cx="81280" cy="125693"/>
                  </a:xfrm>
                </p:grpSpPr>
                <p:cxnSp>
                  <p:nvCxnSpPr>
                    <p:cNvPr id="134" name="Straight Connector 133">
                      <a:extLst>
                        <a:ext uri="{FF2B5EF4-FFF2-40B4-BE49-F238E27FC236}">
                          <a16:creationId xmlns:a16="http://schemas.microsoft.com/office/drawing/2014/main" id="{17E7F12C-F020-3197-695F-783A0E41871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5" name="Isosceles Triangle 134">
                      <a:extLst>
                        <a:ext uri="{FF2B5EF4-FFF2-40B4-BE49-F238E27FC236}">
                          <a16:creationId xmlns:a16="http://schemas.microsoft.com/office/drawing/2014/main" id="{7D9366BF-F0B9-D919-DF63-999D171E1BD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7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25" name="Group 124">
                    <a:extLst>
                      <a:ext uri="{FF2B5EF4-FFF2-40B4-BE49-F238E27FC236}">
                        <a16:creationId xmlns:a16="http://schemas.microsoft.com/office/drawing/2014/main" id="{A7437FD2-F81C-0DF6-B048-4D1568F3B4CA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09" y="2688311"/>
                    <a:ext cx="136332" cy="205052"/>
                    <a:chOff x="8404695" y="3036737"/>
                    <a:chExt cx="81280" cy="125693"/>
                  </a:xfrm>
                </p:grpSpPr>
                <p:cxnSp>
                  <p:nvCxnSpPr>
                    <p:cNvPr id="132" name="Straight Connector 131">
                      <a:extLst>
                        <a:ext uri="{FF2B5EF4-FFF2-40B4-BE49-F238E27FC236}">
                          <a16:creationId xmlns:a16="http://schemas.microsoft.com/office/drawing/2014/main" id="{686C1AC3-3176-01E6-63CA-42E8DA211E0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0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3" name="Isosceles Triangle 132">
                      <a:extLst>
                        <a:ext uri="{FF2B5EF4-FFF2-40B4-BE49-F238E27FC236}">
                          <a16:creationId xmlns:a16="http://schemas.microsoft.com/office/drawing/2014/main" id="{E6E192AE-1917-4CD4-1E02-775769EFC91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5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26" name="Group 125">
                    <a:extLst>
                      <a:ext uri="{FF2B5EF4-FFF2-40B4-BE49-F238E27FC236}">
                        <a16:creationId xmlns:a16="http://schemas.microsoft.com/office/drawing/2014/main" id="{08A7643F-6BA4-C93C-9A24-79D221F630C9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07" y="1968085"/>
                    <a:ext cx="136332" cy="205114"/>
                    <a:chOff x="8404697" y="3036694"/>
                    <a:chExt cx="81280" cy="125730"/>
                  </a:xfrm>
                </p:grpSpPr>
                <p:cxnSp>
                  <p:nvCxnSpPr>
                    <p:cNvPr id="130" name="Straight Connector 129">
                      <a:extLst>
                        <a:ext uri="{FF2B5EF4-FFF2-40B4-BE49-F238E27FC236}">
                          <a16:creationId xmlns:a16="http://schemas.microsoft.com/office/drawing/2014/main" id="{9C2FAD24-8407-F281-0CBB-12D9B2F95FD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69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1" name="Isosceles Triangle 130">
                      <a:extLst>
                        <a:ext uri="{FF2B5EF4-FFF2-40B4-BE49-F238E27FC236}">
                          <a16:creationId xmlns:a16="http://schemas.microsoft.com/office/drawing/2014/main" id="{746F7D92-CBC8-4A16-F2B6-42D8001E958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7" y="3036694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27" name="Group 126">
                    <a:extLst>
                      <a:ext uri="{FF2B5EF4-FFF2-40B4-BE49-F238E27FC236}">
                        <a16:creationId xmlns:a16="http://schemas.microsoft.com/office/drawing/2014/main" id="{E906F605-18F1-9A9F-8660-9287F129F8AF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15" y="2206378"/>
                    <a:ext cx="136332" cy="205052"/>
                    <a:chOff x="8404702" y="3036737"/>
                    <a:chExt cx="81280" cy="125693"/>
                  </a:xfrm>
                </p:grpSpPr>
                <p:cxnSp>
                  <p:nvCxnSpPr>
                    <p:cNvPr id="128" name="Straight Connector 127">
                      <a:extLst>
                        <a:ext uri="{FF2B5EF4-FFF2-40B4-BE49-F238E27FC236}">
                          <a16:creationId xmlns:a16="http://schemas.microsoft.com/office/drawing/2014/main" id="{E476E709-4BAB-66A0-9640-C2119862ABB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0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9" name="Isosceles Triangle 128">
                      <a:extLst>
                        <a:ext uri="{FF2B5EF4-FFF2-40B4-BE49-F238E27FC236}">
                          <a16:creationId xmlns:a16="http://schemas.microsoft.com/office/drawing/2014/main" id="{9E2DECC6-E7A9-4E51-7533-55F88C5537A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2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</p:grpSp>
        </p:grp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E4456A37-6A9A-4AF4-8D23-614AF51CA29C}"/>
              </a:ext>
            </a:extLst>
          </p:cNvPr>
          <p:cNvGrpSpPr/>
          <p:nvPr/>
        </p:nvGrpSpPr>
        <p:grpSpPr>
          <a:xfrm flipH="1">
            <a:off x="3845088" y="2285191"/>
            <a:ext cx="1545008" cy="1578923"/>
            <a:chOff x="9172339" y="2443451"/>
            <a:chExt cx="1591395" cy="1441789"/>
          </a:xfrm>
        </p:grpSpPr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0AFEFE09-64A2-1D73-363C-4464760EA5EA}"/>
                </a:ext>
              </a:extLst>
            </p:cNvPr>
            <p:cNvGrpSpPr/>
            <p:nvPr/>
          </p:nvGrpSpPr>
          <p:grpSpPr>
            <a:xfrm>
              <a:off x="9234245" y="2443451"/>
              <a:ext cx="1529489" cy="1441789"/>
              <a:chOff x="6462805" y="1533009"/>
              <a:chExt cx="1529489" cy="1441789"/>
            </a:xfrm>
          </p:grpSpPr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5FC14B96-263D-60F0-A344-4EC15F7F12E6}"/>
                  </a:ext>
                </a:extLst>
              </p:cNvPr>
              <p:cNvGrpSpPr/>
              <p:nvPr/>
            </p:nvGrpSpPr>
            <p:grpSpPr>
              <a:xfrm flipH="1">
                <a:off x="6462805" y="1533009"/>
                <a:ext cx="1529489" cy="1435683"/>
                <a:chOff x="2236609" y="1535991"/>
                <a:chExt cx="1529489" cy="1435683"/>
              </a:xfrm>
            </p:grpSpPr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2E162405-BA42-A39A-5304-25959CB6AA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006" y="1634142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73CBAE3B-8AF1-FD8E-BF66-6623EE80A5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498" y="2641374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id="{ED8DC3C0-48CC-04DB-4FDD-945B86372C5D}"/>
                    </a:ext>
                  </a:extLst>
                </p:cNvPr>
                <p:cNvSpPr/>
                <p:nvPr/>
              </p:nvSpPr>
              <p:spPr>
                <a:xfrm>
                  <a:off x="2236609" y="1535991"/>
                  <a:ext cx="1087396" cy="1435683"/>
                </a:xfrm>
                <a:prstGeom prst="rect">
                  <a:avLst/>
                </a:prstGeom>
                <a:solidFill>
                  <a:schemeClr val="bg2"/>
                </a:solidFill>
                <a:scene3d>
                  <a:camera prst="orthographicFront">
                    <a:rot lat="0" lon="0" rev="0"/>
                  </a:camera>
                  <a:lightRig rig="threePt" dir="t"/>
                </a:scene3d>
                <a:sp3d>
                  <a:bevelT w="38100"/>
                  <a:bevelB w="0"/>
                </a:sp3d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9C86F217-FE33-9B04-71C1-7FEBC6B5BE45}"/>
                  </a:ext>
                </a:extLst>
              </p:cNvPr>
              <p:cNvSpPr txBox="1"/>
              <p:nvPr/>
            </p:nvSpPr>
            <p:spPr>
              <a:xfrm>
                <a:off x="6927971" y="1694884"/>
                <a:ext cx="513833" cy="309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Rx0</a:t>
                </a:r>
              </a:p>
            </p:txBody>
          </p:sp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B8C32899-C8F0-B5DC-E450-827CC2E16135}"/>
                  </a:ext>
                </a:extLst>
              </p:cNvPr>
              <p:cNvSpPr txBox="1"/>
              <p:nvPr/>
            </p:nvSpPr>
            <p:spPr>
              <a:xfrm>
                <a:off x="6934533" y="2665648"/>
                <a:ext cx="728479" cy="309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RxNr1</a:t>
                </a:r>
              </a:p>
            </p:txBody>
          </p: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0225917F-5087-5146-EB8F-0190599FCDBD}"/>
                  </a:ext>
                </a:extLst>
              </p:cNvPr>
              <p:cNvSpPr txBox="1"/>
              <p:nvPr/>
            </p:nvSpPr>
            <p:spPr>
              <a:xfrm rot="5400000" flipH="1">
                <a:off x="7323843" y="2026865"/>
                <a:ext cx="969197" cy="3487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/>
                  <a:t>Receiver 1</a:t>
                </a:r>
                <a:endParaRPr lang="en-US" sz="1400" b="1" dirty="0"/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DFC0CB70-2D1A-691E-9DA1-B9612A8AFD39}"/>
                </a:ext>
              </a:extLst>
            </p:cNvPr>
            <p:cNvGrpSpPr/>
            <p:nvPr/>
          </p:nvGrpSpPr>
          <p:grpSpPr>
            <a:xfrm>
              <a:off x="9172339" y="2723777"/>
              <a:ext cx="418612" cy="1072065"/>
              <a:chOff x="7357672" y="3140641"/>
              <a:chExt cx="453570" cy="1072065"/>
            </a:xfrm>
          </p:grpSpPr>
          <p:sp>
            <p:nvSpPr>
              <p:cNvPr id="234" name="Rectangle: Rounded Corners 233">
                <a:extLst>
                  <a:ext uri="{FF2B5EF4-FFF2-40B4-BE49-F238E27FC236}">
                    <a16:creationId xmlns:a16="http://schemas.microsoft.com/office/drawing/2014/main" id="{F2D18CDE-51CC-F4FD-8894-13E3B5A65ACD}"/>
                  </a:ext>
                </a:extLst>
              </p:cNvPr>
              <p:cNvSpPr/>
              <p:nvPr/>
            </p:nvSpPr>
            <p:spPr>
              <a:xfrm>
                <a:off x="7357672" y="3140641"/>
                <a:ext cx="453570" cy="1072065"/>
              </a:xfrm>
              <a:prstGeom prst="roundRect">
                <a:avLst>
                  <a:gd name="adj" fmla="val 407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FAD95C51-C19C-2CA1-1192-A1083F0D774F}"/>
                  </a:ext>
                </a:extLst>
              </p:cNvPr>
              <p:cNvGrpSpPr/>
              <p:nvPr/>
            </p:nvGrpSpPr>
            <p:grpSpPr>
              <a:xfrm>
                <a:off x="7404006" y="3222600"/>
                <a:ext cx="367424" cy="925278"/>
                <a:chOff x="7404006" y="3222600"/>
                <a:chExt cx="367424" cy="925278"/>
              </a:xfrm>
            </p:grpSpPr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B88D2250-CEB4-6C4D-0350-DCB65C7EDFB8}"/>
                    </a:ext>
                  </a:extLst>
                </p:cNvPr>
                <p:cNvGrpSpPr/>
                <p:nvPr/>
              </p:nvGrpSpPr>
              <p:grpSpPr>
                <a:xfrm>
                  <a:off x="7404006" y="3222628"/>
                  <a:ext cx="139529" cy="925250"/>
                  <a:chOff x="3868015" y="1968113"/>
                  <a:chExt cx="139529" cy="925250"/>
                </a:xfrm>
              </p:grpSpPr>
              <p:grpSp>
                <p:nvGrpSpPr>
                  <p:cNvPr id="250" name="Group 249">
                    <a:extLst>
                      <a:ext uri="{FF2B5EF4-FFF2-40B4-BE49-F238E27FC236}">
                        <a16:creationId xmlns:a16="http://schemas.microsoft.com/office/drawing/2014/main" id="{377E9FD4-C126-EE01-B37E-B8215E76F45A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12" y="2450046"/>
                    <a:ext cx="136332" cy="205052"/>
                    <a:chOff x="8404700" y="3036737"/>
                    <a:chExt cx="81280" cy="125693"/>
                  </a:xfrm>
                </p:grpSpPr>
                <p:cxnSp>
                  <p:nvCxnSpPr>
                    <p:cNvPr id="260" name="Straight Connector 259">
                      <a:extLst>
                        <a:ext uri="{FF2B5EF4-FFF2-40B4-BE49-F238E27FC236}">
                          <a16:creationId xmlns:a16="http://schemas.microsoft.com/office/drawing/2014/main" id="{B145F3B5-F3E9-DB6B-A7AD-62D3BAF1111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3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1" name="Isosceles Triangle 260">
                      <a:extLst>
                        <a:ext uri="{FF2B5EF4-FFF2-40B4-BE49-F238E27FC236}">
                          <a16:creationId xmlns:a16="http://schemas.microsoft.com/office/drawing/2014/main" id="{F907523A-A957-6B72-DCAC-912F5C6FC4E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0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51" name="Group 250">
                    <a:extLst>
                      <a:ext uri="{FF2B5EF4-FFF2-40B4-BE49-F238E27FC236}">
                        <a16:creationId xmlns:a16="http://schemas.microsoft.com/office/drawing/2014/main" id="{394FFFFD-D9CC-E157-E85A-183A697EC291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15" y="2688311"/>
                    <a:ext cx="136332" cy="205052"/>
                    <a:chOff x="8404699" y="3036737"/>
                    <a:chExt cx="81280" cy="125693"/>
                  </a:xfrm>
                </p:grpSpPr>
                <p:cxnSp>
                  <p:nvCxnSpPr>
                    <p:cNvPr id="258" name="Straight Connector 257">
                      <a:extLst>
                        <a:ext uri="{FF2B5EF4-FFF2-40B4-BE49-F238E27FC236}">
                          <a16:creationId xmlns:a16="http://schemas.microsoft.com/office/drawing/2014/main" id="{CE1F3E21-FB45-71AC-9D29-AF8B4B55C89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9" name="Isosceles Triangle 258">
                      <a:extLst>
                        <a:ext uri="{FF2B5EF4-FFF2-40B4-BE49-F238E27FC236}">
                          <a16:creationId xmlns:a16="http://schemas.microsoft.com/office/drawing/2014/main" id="{274EAF41-1547-59B3-8A06-044AB8EA6A2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9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52" name="Group 251">
                    <a:extLst>
                      <a:ext uri="{FF2B5EF4-FFF2-40B4-BE49-F238E27FC236}">
                        <a16:creationId xmlns:a16="http://schemas.microsoft.com/office/drawing/2014/main" id="{34DAEF05-2182-2299-6D90-EEB4DF2B2385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12" y="1968113"/>
                    <a:ext cx="136332" cy="205052"/>
                    <a:chOff x="8404700" y="3036737"/>
                    <a:chExt cx="81280" cy="125693"/>
                  </a:xfrm>
                </p:grpSpPr>
                <p:cxnSp>
                  <p:nvCxnSpPr>
                    <p:cNvPr id="256" name="Straight Connector 255">
                      <a:extLst>
                        <a:ext uri="{FF2B5EF4-FFF2-40B4-BE49-F238E27FC236}">
                          <a16:creationId xmlns:a16="http://schemas.microsoft.com/office/drawing/2014/main" id="{EBCEF8D4-BBA2-5E99-6DE6-C8D620338F3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06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7" name="Isosceles Triangle 256">
                      <a:extLst>
                        <a:ext uri="{FF2B5EF4-FFF2-40B4-BE49-F238E27FC236}">
                          <a16:creationId xmlns:a16="http://schemas.microsoft.com/office/drawing/2014/main" id="{3A29274D-EF32-D8BF-52B1-8E4C85E6C7E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0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53" name="Group 252">
                    <a:extLst>
                      <a:ext uri="{FF2B5EF4-FFF2-40B4-BE49-F238E27FC236}">
                        <a16:creationId xmlns:a16="http://schemas.microsoft.com/office/drawing/2014/main" id="{8FCADED1-CDFA-AE6E-1D3D-35D48A2EF767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20" y="2206378"/>
                    <a:ext cx="136332" cy="205052"/>
                    <a:chOff x="8404701" y="3036737"/>
                    <a:chExt cx="81280" cy="125693"/>
                  </a:xfrm>
                </p:grpSpPr>
                <p:cxnSp>
                  <p:nvCxnSpPr>
                    <p:cNvPr id="254" name="Straight Connector 253">
                      <a:extLst>
                        <a:ext uri="{FF2B5EF4-FFF2-40B4-BE49-F238E27FC236}">
                          <a16:creationId xmlns:a16="http://schemas.microsoft.com/office/drawing/2014/main" id="{C8AA14DF-324B-380D-48BE-CAEDD4A6BFF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4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5" name="Isosceles Triangle 254">
                      <a:extLst>
                        <a:ext uri="{FF2B5EF4-FFF2-40B4-BE49-F238E27FC236}">
                          <a16:creationId xmlns:a16="http://schemas.microsoft.com/office/drawing/2014/main" id="{06ADE672-DD33-834A-9A9B-3D1912FA0BE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1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58DE8775-4CE3-D2E5-5340-E23A7358597D}"/>
                    </a:ext>
                  </a:extLst>
                </p:cNvPr>
                <p:cNvGrpSpPr/>
                <p:nvPr/>
              </p:nvGrpSpPr>
              <p:grpSpPr>
                <a:xfrm>
                  <a:off x="7631900" y="3222600"/>
                  <a:ext cx="139530" cy="925278"/>
                  <a:chOff x="3868009" y="1968085"/>
                  <a:chExt cx="139530" cy="925278"/>
                </a:xfrm>
              </p:grpSpPr>
              <p:grpSp>
                <p:nvGrpSpPr>
                  <p:cNvPr id="238" name="Group 237">
                    <a:extLst>
                      <a:ext uri="{FF2B5EF4-FFF2-40B4-BE49-F238E27FC236}">
                        <a16:creationId xmlns:a16="http://schemas.microsoft.com/office/drawing/2014/main" id="{C6CD0C8A-8321-C07F-8C3A-2CFF11B9A4E1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06" y="2450046"/>
                    <a:ext cx="136332" cy="205052"/>
                    <a:chOff x="8404697" y="3036737"/>
                    <a:chExt cx="81280" cy="125693"/>
                  </a:xfrm>
                </p:grpSpPr>
                <p:cxnSp>
                  <p:nvCxnSpPr>
                    <p:cNvPr id="248" name="Straight Connector 247">
                      <a:extLst>
                        <a:ext uri="{FF2B5EF4-FFF2-40B4-BE49-F238E27FC236}">
                          <a16:creationId xmlns:a16="http://schemas.microsoft.com/office/drawing/2014/main" id="{16EDA8DD-B646-18D9-DD0A-9BB72664E9E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49" name="Isosceles Triangle 248">
                      <a:extLst>
                        <a:ext uri="{FF2B5EF4-FFF2-40B4-BE49-F238E27FC236}">
                          <a16:creationId xmlns:a16="http://schemas.microsoft.com/office/drawing/2014/main" id="{EC04D885-4E90-637B-6E4E-A6C29DBE91C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7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39" name="Group 238">
                    <a:extLst>
                      <a:ext uri="{FF2B5EF4-FFF2-40B4-BE49-F238E27FC236}">
                        <a16:creationId xmlns:a16="http://schemas.microsoft.com/office/drawing/2014/main" id="{05E740EE-3424-727F-4F20-313788DE53E2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09" y="2688311"/>
                    <a:ext cx="136332" cy="205052"/>
                    <a:chOff x="8404695" y="3036737"/>
                    <a:chExt cx="81280" cy="125693"/>
                  </a:xfrm>
                </p:grpSpPr>
                <p:cxnSp>
                  <p:nvCxnSpPr>
                    <p:cNvPr id="246" name="Straight Connector 245">
                      <a:extLst>
                        <a:ext uri="{FF2B5EF4-FFF2-40B4-BE49-F238E27FC236}">
                          <a16:creationId xmlns:a16="http://schemas.microsoft.com/office/drawing/2014/main" id="{8839FF5A-CAFA-500D-3A23-D17B8AD0CF7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0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47" name="Isosceles Triangle 246">
                      <a:extLst>
                        <a:ext uri="{FF2B5EF4-FFF2-40B4-BE49-F238E27FC236}">
                          <a16:creationId xmlns:a16="http://schemas.microsoft.com/office/drawing/2014/main" id="{307EFA21-F516-6610-1B23-98C93CAC05C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5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40" name="Group 239">
                    <a:extLst>
                      <a:ext uri="{FF2B5EF4-FFF2-40B4-BE49-F238E27FC236}">
                        <a16:creationId xmlns:a16="http://schemas.microsoft.com/office/drawing/2014/main" id="{959CAF55-8ADD-E760-4CD9-C9F5F64A44B0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07" y="1968085"/>
                    <a:ext cx="136332" cy="205114"/>
                    <a:chOff x="8404697" y="3036694"/>
                    <a:chExt cx="81280" cy="125730"/>
                  </a:xfrm>
                </p:grpSpPr>
                <p:cxnSp>
                  <p:nvCxnSpPr>
                    <p:cNvPr id="244" name="Straight Connector 243">
                      <a:extLst>
                        <a:ext uri="{FF2B5EF4-FFF2-40B4-BE49-F238E27FC236}">
                          <a16:creationId xmlns:a16="http://schemas.microsoft.com/office/drawing/2014/main" id="{5D0790C0-ADD2-636D-7F7E-F2AD8C7555A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69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45" name="Isosceles Triangle 244">
                      <a:extLst>
                        <a:ext uri="{FF2B5EF4-FFF2-40B4-BE49-F238E27FC236}">
                          <a16:creationId xmlns:a16="http://schemas.microsoft.com/office/drawing/2014/main" id="{F3641DAF-DB49-14AE-EF5B-859E8D6BA17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7" y="3036694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41" name="Group 240">
                    <a:extLst>
                      <a:ext uri="{FF2B5EF4-FFF2-40B4-BE49-F238E27FC236}">
                        <a16:creationId xmlns:a16="http://schemas.microsoft.com/office/drawing/2014/main" id="{419CF109-06D7-03CB-9FF7-611DF2AE9D65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15" y="2206378"/>
                    <a:ext cx="136332" cy="205052"/>
                    <a:chOff x="8404702" y="3036737"/>
                    <a:chExt cx="81280" cy="125693"/>
                  </a:xfrm>
                </p:grpSpPr>
                <p:cxnSp>
                  <p:nvCxnSpPr>
                    <p:cNvPr id="242" name="Straight Connector 241">
                      <a:extLst>
                        <a:ext uri="{FF2B5EF4-FFF2-40B4-BE49-F238E27FC236}">
                          <a16:creationId xmlns:a16="http://schemas.microsoft.com/office/drawing/2014/main" id="{25FA1B90-ED1F-143A-B070-87F496A5878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0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43" name="Isosceles Triangle 242">
                      <a:extLst>
                        <a:ext uri="{FF2B5EF4-FFF2-40B4-BE49-F238E27FC236}">
                          <a16:creationId xmlns:a16="http://schemas.microsoft.com/office/drawing/2014/main" id="{EEF93FEF-965B-F677-376A-524647BB074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2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</p:grpSp>
        </p:grp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D2F26ED2-1FB8-2EDD-5186-59E683E617E3}"/>
              </a:ext>
            </a:extLst>
          </p:cNvPr>
          <p:cNvGrpSpPr/>
          <p:nvPr/>
        </p:nvGrpSpPr>
        <p:grpSpPr>
          <a:xfrm>
            <a:off x="6787662" y="4149383"/>
            <a:ext cx="1545010" cy="1572238"/>
            <a:chOff x="9172339" y="2443451"/>
            <a:chExt cx="1591395" cy="1435683"/>
          </a:xfrm>
        </p:grpSpPr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C2B15650-98ED-525E-3745-1C46C8C81FF9}"/>
                </a:ext>
              </a:extLst>
            </p:cNvPr>
            <p:cNvGrpSpPr/>
            <p:nvPr/>
          </p:nvGrpSpPr>
          <p:grpSpPr>
            <a:xfrm>
              <a:off x="9234245" y="2443451"/>
              <a:ext cx="1529489" cy="1435683"/>
              <a:chOff x="6462805" y="1533009"/>
              <a:chExt cx="1529489" cy="1435683"/>
            </a:xfrm>
          </p:grpSpPr>
          <p:grpSp>
            <p:nvGrpSpPr>
              <p:cNvPr id="224" name="Group 223">
                <a:extLst>
                  <a:ext uri="{FF2B5EF4-FFF2-40B4-BE49-F238E27FC236}">
                    <a16:creationId xmlns:a16="http://schemas.microsoft.com/office/drawing/2014/main" id="{C077B59C-A0AE-92C3-2BC4-86DEDE97BE58}"/>
                  </a:ext>
                </a:extLst>
              </p:cNvPr>
              <p:cNvGrpSpPr/>
              <p:nvPr/>
            </p:nvGrpSpPr>
            <p:grpSpPr>
              <a:xfrm flipH="1">
                <a:off x="6462805" y="1533009"/>
                <a:ext cx="1529489" cy="1435683"/>
                <a:chOff x="2236609" y="1535991"/>
                <a:chExt cx="1529489" cy="1435683"/>
              </a:xfrm>
            </p:grpSpPr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847A2026-0C3C-A829-5793-668738259A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006" y="1634142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49FA0138-CC37-B5C4-0F24-E03E468755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498" y="2641374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5A3FBA80-5C58-DA84-D33F-EB107E0AF2C2}"/>
                    </a:ext>
                  </a:extLst>
                </p:cNvPr>
                <p:cNvSpPr/>
                <p:nvPr/>
              </p:nvSpPr>
              <p:spPr>
                <a:xfrm>
                  <a:off x="2236609" y="1535991"/>
                  <a:ext cx="1087396" cy="1435683"/>
                </a:xfrm>
                <a:prstGeom prst="rect">
                  <a:avLst/>
                </a:prstGeom>
                <a:solidFill>
                  <a:schemeClr val="bg2"/>
                </a:solidFill>
                <a:scene3d>
                  <a:camera prst="orthographicFront">
                    <a:rot lat="0" lon="0" rev="0"/>
                  </a:camera>
                  <a:lightRig rig="threePt" dir="t"/>
                </a:scene3d>
                <a:sp3d>
                  <a:bevelT w="38100"/>
                  <a:bevelB w="0"/>
                </a:sp3d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7163719A-F86C-9DE9-AFB3-16D1F153DDAC}"/>
                  </a:ext>
                </a:extLst>
              </p:cNvPr>
              <p:cNvSpPr txBox="1"/>
              <p:nvPr/>
            </p:nvSpPr>
            <p:spPr>
              <a:xfrm>
                <a:off x="6885250" y="1675084"/>
                <a:ext cx="513832" cy="3091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Rx0</a:t>
                </a:r>
              </a:p>
            </p:txBody>
          </p:sp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23F5477A-BAD1-8FB8-EDC3-597DE83DCDC2}"/>
                  </a:ext>
                </a:extLst>
              </p:cNvPr>
              <p:cNvSpPr txBox="1"/>
              <p:nvPr/>
            </p:nvSpPr>
            <p:spPr>
              <a:xfrm>
                <a:off x="6889496" y="2639233"/>
                <a:ext cx="728478" cy="3091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RxNr2</a:t>
                </a:r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E1BBEF1A-E536-5BE7-C90C-42AF1F86A84B}"/>
                  </a:ext>
                </a:extLst>
              </p:cNvPr>
              <p:cNvSpPr txBox="1"/>
              <p:nvPr/>
            </p:nvSpPr>
            <p:spPr>
              <a:xfrm rot="5400000" flipH="1">
                <a:off x="7323831" y="2026867"/>
                <a:ext cx="969196" cy="3487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/>
                  <a:t>Receiver 2</a:t>
                </a:r>
                <a:endParaRPr lang="en-US" sz="1400" b="1" dirty="0"/>
              </a:p>
            </p:txBody>
          </p: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D5117EF4-5128-5175-246F-8299924B4D46}"/>
                </a:ext>
              </a:extLst>
            </p:cNvPr>
            <p:cNvGrpSpPr/>
            <p:nvPr/>
          </p:nvGrpSpPr>
          <p:grpSpPr>
            <a:xfrm>
              <a:off x="9172339" y="2723777"/>
              <a:ext cx="418612" cy="1072065"/>
              <a:chOff x="7357672" y="3140641"/>
              <a:chExt cx="453570" cy="1072065"/>
            </a:xfrm>
          </p:grpSpPr>
          <p:sp>
            <p:nvSpPr>
              <p:cNvPr id="196" name="Rectangle: Rounded Corners 195">
                <a:extLst>
                  <a:ext uri="{FF2B5EF4-FFF2-40B4-BE49-F238E27FC236}">
                    <a16:creationId xmlns:a16="http://schemas.microsoft.com/office/drawing/2014/main" id="{2B45B13F-AC65-64C9-2A3B-6E1B2A0F4156}"/>
                  </a:ext>
                </a:extLst>
              </p:cNvPr>
              <p:cNvSpPr/>
              <p:nvPr/>
            </p:nvSpPr>
            <p:spPr>
              <a:xfrm>
                <a:off x="7357672" y="3140641"/>
                <a:ext cx="453570" cy="1072065"/>
              </a:xfrm>
              <a:prstGeom prst="roundRect">
                <a:avLst>
                  <a:gd name="adj" fmla="val 407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8772BEDB-DFB7-457A-70BF-E949A4031704}"/>
                  </a:ext>
                </a:extLst>
              </p:cNvPr>
              <p:cNvGrpSpPr/>
              <p:nvPr/>
            </p:nvGrpSpPr>
            <p:grpSpPr>
              <a:xfrm>
                <a:off x="7404006" y="3222600"/>
                <a:ext cx="367424" cy="925278"/>
                <a:chOff x="7404006" y="3222600"/>
                <a:chExt cx="367424" cy="925278"/>
              </a:xfrm>
            </p:grpSpPr>
            <p:grpSp>
              <p:nvGrpSpPr>
                <p:cNvPr id="198" name="Group 197">
                  <a:extLst>
                    <a:ext uri="{FF2B5EF4-FFF2-40B4-BE49-F238E27FC236}">
                      <a16:creationId xmlns:a16="http://schemas.microsoft.com/office/drawing/2014/main" id="{490F7C38-BAFB-8CAA-6B6A-ED1C5D8F0EE3}"/>
                    </a:ext>
                  </a:extLst>
                </p:cNvPr>
                <p:cNvGrpSpPr/>
                <p:nvPr/>
              </p:nvGrpSpPr>
              <p:grpSpPr>
                <a:xfrm>
                  <a:off x="7404006" y="3222628"/>
                  <a:ext cx="139529" cy="925250"/>
                  <a:chOff x="3868015" y="1968113"/>
                  <a:chExt cx="139529" cy="925250"/>
                </a:xfrm>
              </p:grpSpPr>
              <p:grpSp>
                <p:nvGrpSpPr>
                  <p:cNvPr id="212" name="Group 211">
                    <a:extLst>
                      <a:ext uri="{FF2B5EF4-FFF2-40B4-BE49-F238E27FC236}">
                        <a16:creationId xmlns:a16="http://schemas.microsoft.com/office/drawing/2014/main" id="{ABE7D4BE-4993-B637-3C29-3DCFC3502A25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12" y="2450046"/>
                    <a:ext cx="136332" cy="205052"/>
                    <a:chOff x="8404700" y="3036737"/>
                    <a:chExt cx="81280" cy="125693"/>
                  </a:xfrm>
                </p:grpSpPr>
                <p:cxnSp>
                  <p:nvCxnSpPr>
                    <p:cNvPr id="222" name="Straight Connector 221">
                      <a:extLst>
                        <a:ext uri="{FF2B5EF4-FFF2-40B4-BE49-F238E27FC236}">
                          <a16:creationId xmlns:a16="http://schemas.microsoft.com/office/drawing/2014/main" id="{74105248-F3F6-BD2C-7515-7C1FDAD5D62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3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23" name="Isosceles Triangle 222">
                      <a:extLst>
                        <a:ext uri="{FF2B5EF4-FFF2-40B4-BE49-F238E27FC236}">
                          <a16:creationId xmlns:a16="http://schemas.microsoft.com/office/drawing/2014/main" id="{A0BD5EE8-40AD-1D02-3CB7-57A1E9C0471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0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13" name="Group 212">
                    <a:extLst>
                      <a:ext uri="{FF2B5EF4-FFF2-40B4-BE49-F238E27FC236}">
                        <a16:creationId xmlns:a16="http://schemas.microsoft.com/office/drawing/2014/main" id="{5F3FFBC8-1BB3-D894-BF6B-12B8F85C6AE6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15" y="2688311"/>
                    <a:ext cx="136332" cy="205052"/>
                    <a:chOff x="8404699" y="3036737"/>
                    <a:chExt cx="81280" cy="125693"/>
                  </a:xfrm>
                </p:grpSpPr>
                <p:cxnSp>
                  <p:nvCxnSpPr>
                    <p:cNvPr id="220" name="Straight Connector 219">
                      <a:extLst>
                        <a:ext uri="{FF2B5EF4-FFF2-40B4-BE49-F238E27FC236}">
                          <a16:creationId xmlns:a16="http://schemas.microsoft.com/office/drawing/2014/main" id="{6FC38968-8B0C-D59F-105C-7A26CE68DB9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21" name="Isosceles Triangle 220">
                      <a:extLst>
                        <a:ext uri="{FF2B5EF4-FFF2-40B4-BE49-F238E27FC236}">
                          <a16:creationId xmlns:a16="http://schemas.microsoft.com/office/drawing/2014/main" id="{AAD8958F-4D6F-AAEE-B560-194722FD2FE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9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14" name="Group 213">
                    <a:extLst>
                      <a:ext uri="{FF2B5EF4-FFF2-40B4-BE49-F238E27FC236}">
                        <a16:creationId xmlns:a16="http://schemas.microsoft.com/office/drawing/2014/main" id="{CF0934A2-4CC3-27A1-EB6C-5B3466835B77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12" y="1968113"/>
                    <a:ext cx="136332" cy="205052"/>
                    <a:chOff x="8404700" y="3036737"/>
                    <a:chExt cx="81280" cy="125693"/>
                  </a:xfrm>
                </p:grpSpPr>
                <p:cxnSp>
                  <p:nvCxnSpPr>
                    <p:cNvPr id="218" name="Straight Connector 217">
                      <a:extLst>
                        <a:ext uri="{FF2B5EF4-FFF2-40B4-BE49-F238E27FC236}">
                          <a16:creationId xmlns:a16="http://schemas.microsoft.com/office/drawing/2014/main" id="{352DEB62-3E39-CAC8-9E22-A8821D85F59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06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9" name="Isosceles Triangle 218">
                      <a:extLst>
                        <a:ext uri="{FF2B5EF4-FFF2-40B4-BE49-F238E27FC236}">
                          <a16:creationId xmlns:a16="http://schemas.microsoft.com/office/drawing/2014/main" id="{D4EC2125-86A4-11D9-761E-33A2E91CBFF5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0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15" name="Group 214">
                    <a:extLst>
                      <a:ext uri="{FF2B5EF4-FFF2-40B4-BE49-F238E27FC236}">
                        <a16:creationId xmlns:a16="http://schemas.microsoft.com/office/drawing/2014/main" id="{0069E190-CB3D-E293-8F1B-43E4FEB90D74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20" y="2206378"/>
                    <a:ext cx="136332" cy="205052"/>
                    <a:chOff x="8404701" y="3036737"/>
                    <a:chExt cx="81280" cy="125693"/>
                  </a:xfrm>
                </p:grpSpPr>
                <p:cxnSp>
                  <p:nvCxnSpPr>
                    <p:cNvPr id="216" name="Straight Connector 215">
                      <a:extLst>
                        <a:ext uri="{FF2B5EF4-FFF2-40B4-BE49-F238E27FC236}">
                          <a16:creationId xmlns:a16="http://schemas.microsoft.com/office/drawing/2014/main" id="{8D67BF21-59F8-FADA-8E73-436010E9D89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4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7" name="Isosceles Triangle 216">
                      <a:extLst>
                        <a:ext uri="{FF2B5EF4-FFF2-40B4-BE49-F238E27FC236}">
                          <a16:creationId xmlns:a16="http://schemas.microsoft.com/office/drawing/2014/main" id="{156A6EDD-FF09-6810-89B6-8A637B79780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1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  <p:grpSp>
              <p:nvGrpSpPr>
                <p:cNvPr id="199" name="Group 198">
                  <a:extLst>
                    <a:ext uri="{FF2B5EF4-FFF2-40B4-BE49-F238E27FC236}">
                      <a16:creationId xmlns:a16="http://schemas.microsoft.com/office/drawing/2014/main" id="{9E0ACDD5-FCCB-40FE-0B59-F75A72D4A558}"/>
                    </a:ext>
                  </a:extLst>
                </p:cNvPr>
                <p:cNvGrpSpPr/>
                <p:nvPr/>
              </p:nvGrpSpPr>
              <p:grpSpPr>
                <a:xfrm>
                  <a:off x="7631900" y="3222600"/>
                  <a:ext cx="139530" cy="925278"/>
                  <a:chOff x="3868009" y="1968085"/>
                  <a:chExt cx="139530" cy="925278"/>
                </a:xfrm>
              </p:grpSpPr>
              <p:grpSp>
                <p:nvGrpSpPr>
                  <p:cNvPr id="200" name="Group 199">
                    <a:extLst>
                      <a:ext uri="{FF2B5EF4-FFF2-40B4-BE49-F238E27FC236}">
                        <a16:creationId xmlns:a16="http://schemas.microsoft.com/office/drawing/2014/main" id="{9752D515-A150-734E-E85D-A2C40A6C89EC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06" y="2450046"/>
                    <a:ext cx="136332" cy="205052"/>
                    <a:chOff x="8404697" y="3036737"/>
                    <a:chExt cx="81280" cy="125693"/>
                  </a:xfrm>
                </p:grpSpPr>
                <p:cxnSp>
                  <p:nvCxnSpPr>
                    <p:cNvPr id="210" name="Straight Connector 209">
                      <a:extLst>
                        <a:ext uri="{FF2B5EF4-FFF2-40B4-BE49-F238E27FC236}">
                          <a16:creationId xmlns:a16="http://schemas.microsoft.com/office/drawing/2014/main" id="{E25C1C6A-5B31-2FA3-314D-D2C48FC7033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1" name="Isosceles Triangle 210">
                      <a:extLst>
                        <a:ext uri="{FF2B5EF4-FFF2-40B4-BE49-F238E27FC236}">
                          <a16:creationId xmlns:a16="http://schemas.microsoft.com/office/drawing/2014/main" id="{955D76B3-8764-3253-0399-9161BAF533D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7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01" name="Group 200">
                    <a:extLst>
                      <a:ext uri="{FF2B5EF4-FFF2-40B4-BE49-F238E27FC236}">
                        <a16:creationId xmlns:a16="http://schemas.microsoft.com/office/drawing/2014/main" id="{0B170308-AC5B-F89F-CC0B-81A4560D661D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09" y="2688311"/>
                    <a:ext cx="136332" cy="205052"/>
                    <a:chOff x="8404695" y="3036737"/>
                    <a:chExt cx="81280" cy="125693"/>
                  </a:xfrm>
                </p:grpSpPr>
                <p:cxnSp>
                  <p:nvCxnSpPr>
                    <p:cNvPr id="208" name="Straight Connector 207">
                      <a:extLst>
                        <a:ext uri="{FF2B5EF4-FFF2-40B4-BE49-F238E27FC236}">
                          <a16:creationId xmlns:a16="http://schemas.microsoft.com/office/drawing/2014/main" id="{A07B1B1E-BC6F-87A3-BDF0-AC24B04AD83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0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09" name="Isosceles Triangle 208">
                      <a:extLst>
                        <a:ext uri="{FF2B5EF4-FFF2-40B4-BE49-F238E27FC236}">
                          <a16:creationId xmlns:a16="http://schemas.microsoft.com/office/drawing/2014/main" id="{E8F4DF6C-1C54-9E15-87E0-43DDE68A558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5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02" name="Group 201">
                    <a:extLst>
                      <a:ext uri="{FF2B5EF4-FFF2-40B4-BE49-F238E27FC236}">
                        <a16:creationId xmlns:a16="http://schemas.microsoft.com/office/drawing/2014/main" id="{D924122C-BBC6-AE9C-48A5-AA54BA84E037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07" y="1968085"/>
                    <a:ext cx="136332" cy="205114"/>
                    <a:chOff x="8404697" y="3036694"/>
                    <a:chExt cx="81280" cy="125730"/>
                  </a:xfrm>
                </p:grpSpPr>
                <p:cxnSp>
                  <p:nvCxnSpPr>
                    <p:cNvPr id="206" name="Straight Connector 205">
                      <a:extLst>
                        <a:ext uri="{FF2B5EF4-FFF2-40B4-BE49-F238E27FC236}">
                          <a16:creationId xmlns:a16="http://schemas.microsoft.com/office/drawing/2014/main" id="{34F6EBD7-BFBC-828F-2AA3-1752F5413D1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69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07" name="Isosceles Triangle 206">
                      <a:extLst>
                        <a:ext uri="{FF2B5EF4-FFF2-40B4-BE49-F238E27FC236}">
                          <a16:creationId xmlns:a16="http://schemas.microsoft.com/office/drawing/2014/main" id="{F4D96C5F-FCC7-EBEA-E049-AFE5956146B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7" y="3036694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03" name="Group 202">
                    <a:extLst>
                      <a:ext uri="{FF2B5EF4-FFF2-40B4-BE49-F238E27FC236}">
                        <a16:creationId xmlns:a16="http://schemas.microsoft.com/office/drawing/2014/main" id="{89CEE618-C809-6191-6C89-D1D960300DA4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15" y="2206378"/>
                    <a:ext cx="136332" cy="205052"/>
                    <a:chOff x="8404702" y="3036737"/>
                    <a:chExt cx="81280" cy="125693"/>
                  </a:xfrm>
                </p:grpSpPr>
                <p:cxnSp>
                  <p:nvCxnSpPr>
                    <p:cNvPr id="204" name="Straight Connector 203">
                      <a:extLst>
                        <a:ext uri="{FF2B5EF4-FFF2-40B4-BE49-F238E27FC236}">
                          <a16:creationId xmlns:a16="http://schemas.microsoft.com/office/drawing/2014/main" id="{07CE4EB2-787A-98B7-4642-A7B37B3FD74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0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05" name="Isosceles Triangle 204">
                      <a:extLst>
                        <a:ext uri="{FF2B5EF4-FFF2-40B4-BE49-F238E27FC236}">
                          <a16:creationId xmlns:a16="http://schemas.microsoft.com/office/drawing/2014/main" id="{BB7E908E-1A8A-976B-A268-6DA67BF14365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2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</p:grpSp>
        </p:grp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8A8E0D04-6C8F-5E53-12F2-48136B77B1DE}"/>
              </a:ext>
            </a:extLst>
          </p:cNvPr>
          <p:cNvGrpSpPr/>
          <p:nvPr/>
        </p:nvGrpSpPr>
        <p:grpSpPr>
          <a:xfrm flipH="1">
            <a:off x="3354191" y="4041497"/>
            <a:ext cx="1545007" cy="1572236"/>
            <a:chOff x="9172339" y="2443451"/>
            <a:chExt cx="1591395" cy="1435683"/>
          </a:xfrm>
        </p:grpSpPr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449CE260-498E-7740-7C2D-52A76C80F6AF}"/>
                </a:ext>
              </a:extLst>
            </p:cNvPr>
            <p:cNvGrpSpPr/>
            <p:nvPr/>
          </p:nvGrpSpPr>
          <p:grpSpPr>
            <a:xfrm>
              <a:off x="9234245" y="2443451"/>
              <a:ext cx="1529489" cy="1435683"/>
              <a:chOff x="6462805" y="1533009"/>
              <a:chExt cx="1529489" cy="1435683"/>
            </a:xfrm>
          </p:grpSpPr>
          <p:grpSp>
            <p:nvGrpSpPr>
              <p:cNvPr id="300" name="Group 299">
                <a:extLst>
                  <a:ext uri="{FF2B5EF4-FFF2-40B4-BE49-F238E27FC236}">
                    <a16:creationId xmlns:a16="http://schemas.microsoft.com/office/drawing/2014/main" id="{4B4CA645-AB81-88FA-52B1-1303A8917A2D}"/>
                  </a:ext>
                </a:extLst>
              </p:cNvPr>
              <p:cNvGrpSpPr/>
              <p:nvPr/>
            </p:nvGrpSpPr>
            <p:grpSpPr>
              <a:xfrm flipH="1">
                <a:off x="6462805" y="1533009"/>
                <a:ext cx="1529489" cy="1435683"/>
                <a:chOff x="2236609" y="1535991"/>
                <a:chExt cx="1529489" cy="1435683"/>
              </a:xfrm>
            </p:grpSpPr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898CA21B-5B89-6F46-BA2E-2DC0F62EF0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006" y="1634142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ADC4DA19-DA4A-DC28-9AD6-0604FCCD32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498" y="2641374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EB42B34F-38EF-1956-DD77-F777D596293A}"/>
                    </a:ext>
                  </a:extLst>
                </p:cNvPr>
                <p:cNvSpPr/>
                <p:nvPr/>
              </p:nvSpPr>
              <p:spPr>
                <a:xfrm>
                  <a:off x="2236609" y="1535991"/>
                  <a:ext cx="1087396" cy="1435683"/>
                </a:xfrm>
                <a:prstGeom prst="rect">
                  <a:avLst/>
                </a:prstGeom>
                <a:solidFill>
                  <a:schemeClr val="bg2"/>
                </a:solidFill>
                <a:scene3d>
                  <a:camera prst="orthographicFront">
                    <a:rot lat="0" lon="0" rev="0"/>
                  </a:camera>
                  <a:lightRig rig="threePt" dir="t"/>
                </a:scene3d>
                <a:sp3d>
                  <a:bevelT w="38100"/>
                  <a:bevelB w="0"/>
                </a:sp3d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57CD03EC-0599-6D72-520C-29E0250D3720}"/>
                  </a:ext>
                </a:extLst>
              </p:cNvPr>
              <p:cNvSpPr txBox="1"/>
              <p:nvPr/>
            </p:nvSpPr>
            <p:spPr>
              <a:xfrm>
                <a:off x="6940943" y="1690773"/>
                <a:ext cx="513833" cy="309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Rx0</a:t>
                </a:r>
              </a:p>
            </p:txBody>
          </p:sp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A0A1892A-0C22-D94E-CD05-20E09884F4AB}"/>
                  </a:ext>
                </a:extLst>
              </p:cNvPr>
              <p:cNvSpPr txBox="1"/>
              <p:nvPr/>
            </p:nvSpPr>
            <p:spPr>
              <a:xfrm>
                <a:off x="6924469" y="2651716"/>
                <a:ext cx="705892" cy="309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TxNr2</a:t>
                </a:r>
              </a:p>
            </p:txBody>
          </p:sp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BA85C5A2-911B-052E-414F-6F39B6ED69AE}"/>
                  </a:ext>
                </a:extLst>
              </p:cNvPr>
              <p:cNvSpPr txBox="1"/>
              <p:nvPr/>
            </p:nvSpPr>
            <p:spPr>
              <a:xfrm rot="5400000" flipH="1">
                <a:off x="7271030" y="2042716"/>
                <a:ext cx="1074822" cy="3170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/>
                  <a:t>Transmitter 2</a:t>
                </a:r>
                <a:endParaRPr lang="en-US" sz="1200" b="1" dirty="0"/>
              </a:p>
            </p:txBody>
          </p:sp>
        </p:grpSp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1CD738B0-E9C4-A98A-DA42-8289238CBB5E}"/>
                </a:ext>
              </a:extLst>
            </p:cNvPr>
            <p:cNvGrpSpPr/>
            <p:nvPr/>
          </p:nvGrpSpPr>
          <p:grpSpPr>
            <a:xfrm>
              <a:off x="9172339" y="2723777"/>
              <a:ext cx="418612" cy="1072065"/>
              <a:chOff x="7357672" y="3140641"/>
              <a:chExt cx="453570" cy="1072065"/>
            </a:xfrm>
          </p:grpSpPr>
          <p:sp>
            <p:nvSpPr>
              <p:cNvPr id="272" name="Rectangle: Rounded Corners 271">
                <a:extLst>
                  <a:ext uri="{FF2B5EF4-FFF2-40B4-BE49-F238E27FC236}">
                    <a16:creationId xmlns:a16="http://schemas.microsoft.com/office/drawing/2014/main" id="{381A7233-D61B-02F9-7488-F3CCE78A0E98}"/>
                  </a:ext>
                </a:extLst>
              </p:cNvPr>
              <p:cNvSpPr/>
              <p:nvPr/>
            </p:nvSpPr>
            <p:spPr>
              <a:xfrm>
                <a:off x="7357672" y="3140641"/>
                <a:ext cx="453570" cy="1072065"/>
              </a:xfrm>
              <a:prstGeom prst="roundRect">
                <a:avLst>
                  <a:gd name="adj" fmla="val 407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73" name="Group 272">
                <a:extLst>
                  <a:ext uri="{FF2B5EF4-FFF2-40B4-BE49-F238E27FC236}">
                    <a16:creationId xmlns:a16="http://schemas.microsoft.com/office/drawing/2014/main" id="{6C11896B-5DAC-EF89-7F75-64AC57D24767}"/>
                  </a:ext>
                </a:extLst>
              </p:cNvPr>
              <p:cNvGrpSpPr/>
              <p:nvPr/>
            </p:nvGrpSpPr>
            <p:grpSpPr>
              <a:xfrm>
                <a:off x="7404006" y="3222600"/>
                <a:ext cx="367424" cy="925278"/>
                <a:chOff x="7404006" y="3222600"/>
                <a:chExt cx="367424" cy="925278"/>
              </a:xfrm>
            </p:grpSpPr>
            <p:grpSp>
              <p:nvGrpSpPr>
                <p:cNvPr id="274" name="Group 273">
                  <a:extLst>
                    <a:ext uri="{FF2B5EF4-FFF2-40B4-BE49-F238E27FC236}">
                      <a16:creationId xmlns:a16="http://schemas.microsoft.com/office/drawing/2014/main" id="{7D464271-6393-5DDC-4B3F-2CA3D64036F2}"/>
                    </a:ext>
                  </a:extLst>
                </p:cNvPr>
                <p:cNvGrpSpPr/>
                <p:nvPr/>
              </p:nvGrpSpPr>
              <p:grpSpPr>
                <a:xfrm>
                  <a:off x="7404006" y="3222628"/>
                  <a:ext cx="139529" cy="925250"/>
                  <a:chOff x="3868015" y="1968113"/>
                  <a:chExt cx="139529" cy="925250"/>
                </a:xfrm>
              </p:grpSpPr>
              <p:grpSp>
                <p:nvGrpSpPr>
                  <p:cNvPr id="288" name="Group 287">
                    <a:extLst>
                      <a:ext uri="{FF2B5EF4-FFF2-40B4-BE49-F238E27FC236}">
                        <a16:creationId xmlns:a16="http://schemas.microsoft.com/office/drawing/2014/main" id="{0AD91A59-5EF3-8C94-8178-3EAB6BC0291A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12" y="2450046"/>
                    <a:ext cx="136332" cy="205052"/>
                    <a:chOff x="8404700" y="3036737"/>
                    <a:chExt cx="81280" cy="125693"/>
                  </a:xfrm>
                </p:grpSpPr>
                <p:cxnSp>
                  <p:nvCxnSpPr>
                    <p:cNvPr id="298" name="Straight Connector 297">
                      <a:extLst>
                        <a:ext uri="{FF2B5EF4-FFF2-40B4-BE49-F238E27FC236}">
                          <a16:creationId xmlns:a16="http://schemas.microsoft.com/office/drawing/2014/main" id="{D5168CE2-4DDE-A7C9-A46C-9050DB37FD6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3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99" name="Isosceles Triangle 298">
                      <a:extLst>
                        <a:ext uri="{FF2B5EF4-FFF2-40B4-BE49-F238E27FC236}">
                          <a16:creationId xmlns:a16="http://schemas.microsoft.com/office/drawing/2014/main" id="{1ACEBC10-F8D1-0D03-2DCB-846EB858C02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0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89" name="Group 288">
                    <a:extLst>
                      <a:ext uri="{FF2B5EF4-FFF2-40B4-BE49-F238E27FC236}">
                        <a16:creationId xmlns:a16="http://schemas.microsoft.com/office/drawing/2014/main" id="{3ABEBA03-F8EA-E5BD-F23B-6108667E35EB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15" y="2688311"/>
                    <a:ext cx="136332" cy="205052"/>
                    <a:chOff x="8404699" y="3036737"/>
                    <a:chExt cx="81280" cy="125693"/>
                  </a:xfrm>
                </p:grpSpPr>
                <p:cxnSp>
                  <p:nvCxnSpPr>
                    <p:cNvPr id="296" name="Straight Connector 295">
                      <a:extLst>
                        <a:ext uri="{FF2B5EF4-FFF2-40B4-BE49-F238E27FC236}">
                          <a16:creationId xmlns:a16="http://schemas.microsoft.com/office/drawing/2014/main" id="{11C571A8-63A8-B2DC-E319-21CCEDB7279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97" name="Isosceles Triangle 296">
                      <a:extLst>
                        <a:ext uri="{FF2B5EF4-FFF2-40B4-BE49-F238E27FC236}">
                          <a16:creationId xmlns:a16="http://schemas.microsoft.com/office/drawing/2014/main" id="{ED8DC370-A8BA-3945-9671-48D22A55099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9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90" name="Group 289">
                    <a:extLst>
                      <a:ext uri="{FF2B5EF4-FFF2-40B4-BE49-F238E27FC236}">
                        <a16:creationId xmlns:a16="http://schemas.microsoft.com/office/drawing/2014/main" id="{88F1DE2C-1239-F76B-E16D-CED0F5B355FC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12" y="1968113"/>
                    <a:ext cx="136332" cy="205052"/>
                    <a:chOff x="8404700" y="3036737"/>
                    <a:chExt cx="81280" cy="125693"/>
                  </a:xfrm>
                </p:grpSpPr>
                <p:cxnSp>
                  <p:nvCxnSpPr>
                    <p:cNvPr id="294" name="Straight Connector 293">
                      <a:extLst>
                        <a:ext uri="{FF2B5EF4-FFF2-40B4-BE49-F238E27FC236}">
                          <a16:creationId xmlns:a16="http://schemas.microsoft.com/office/drawing/2014/main" id="{C7C94397-B90B-1A23-7A95-48C0FFEB266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06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95" name="Isosceles Triangle 294">
                      <a:extLst>
                        <a:ext uri="{FF2B5EF4-FFF2-40B4-BE49-F238E27FC236}">
                          <a16:creationId xmlns:a16="http://schemas.microsoft.com/office/drawing/2014/main" id="{EEC25D21-6082-629A-AE4B-83846126CF4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0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91" name="Group 290">
                    <a:extLst>
                      <a:ext uri="{FF2B5EF4-FFF2-40B4-BE49-F238E27FC236}">
                        <a16:creationId xmlns:a16="http://schemas.microsoft.com/office/drawing/2014/main" id="{41F0E00F-8835-DC77-19DD-55726722E235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20" y="2206378"/>
                    <a:ext cx="136332" cy="205052"/>
                    <a:chOff x="8404701" y="3036737"/>
                    <a:chExt cx="81280" cy="125693"/>
                  </a:xfrm>
                </p:grpSpPr>
                <p:cxnSp>
                  <p:nvCxnSpPr>
                    <p:cNvPr id="292" name="Straight Connector 291">
                      <a:extLst>
                        <a:ext uri="{FF2B5EF4-FFF2-40B4-BE49-F238E27FC236}">
                          <a16:creationId xmlns:a16="http://schemas.microsoft.com/office/drawing/2014/main" id="{65596104-1295-F07F-1EC7-A9CBA81E625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4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93" name="Isosceles Triangle 292">
                      <a:extLst>
                        <a:ext uri="{FF2B5EF4-FFF2-40B4-BE49-F238E27FC236}">
                          <a16:creationId xmlns:a16="http://schemas.microsoft.com/office/drawing/2014/main" id="{3AE326D9-8ACF-0C3B-3069-4AA9CE29DF6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1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  <p:grpSp>
              <p:nvGrpSpPr>
                <p:cNvPr id="275" name="Group 274">
                  <a:extLst>
                    <a:ext uri="{FF2B5EF4-FFF2-40B4-BE49-F238E27FC236}">
                      <a16:creationId xmlns:a16="http://schemas.microsoft.com/office/drawing/2014/main" id="{22DBD7B1-84BA-2D3F-8BB1-565B75C871FC}"/>
                    </a:ext>
                  </a:extLst>
                </p:cNvPr>
                <p:cNvGrpSpPr/>
                <p:nvPr/>
              </p:nvGrpSpPr>
              <p:grpSpPr>
                <a:xfrm>
                  <a:off x="7631900" y="3222600"/>
                  <a:ext cx="139530" cy="925278"/>
                  <a:chOff x="3868009" y="1968085"/>
                  <a:chExt cx="139530" cy="925278"/>
                </a:xfrm>
              </p:grpSpPr>
              <p:grpSp>
                <p:nvGrpSpPr>
                  <p:cNvPr id="276" name="Group 275">
                    <a:extLst>
                      <a:ext uri="{FF2B5EF4-FFF2-40B4-BE49-F238E27FC236}">
                        <a16:creationId xmlns:a16="http://schemas.microsoft.com/office/drawing/2014/main" id="{9EB97A4F-128F-DBCD-0494-57241B98B407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06" y="2450046"/>
                    <a:ext cx="136332" cy="205052"/>
                    <a:chOff x="8404697" y="3036737"/>
                    <a:chExt cx="81280" cy="125693"/>
                  </a:xfrm>
                </p:grpSpPr>
                <p:cxnSp>
                  <p:nvCxnSpPr>
                    <p:cNvPr id="286" name="Straight Connector 285">
                      <a:extLst>
                        <a:ext uri="{FF2B5EF4-FFF2-40B4-BE49-F238E27FC236}">
                          <a16:creationId xmlns:a16="http://schemas.microsoft.com/office/drawing/2014/main" id="{3A8C45E9-234E-B3F5-EFF8-3E37E12FBE8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87" name="Isosceles Triangle 286">
                      <a:extLst>
                        <a:ext uri="{FF2B5EF4-FFF2-40B4-BE49-F238E27FC236}">
                          <a16:creationId xmlns:a16="http://schemas.microsoft.com/office/drawing/2014/main" id="{DBAB18FB-7F44-8D0F-7738-3C0FD4302B6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7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77" name="Group 276">
                    <a:extLst>
                      <a:ext uri="{FF2B5EF4-FFF2-40B4-BE49-F238E27FC236}">
                        <a16:creationId xmlns:a16="http://schemas.microsoft.com/office/drawing/2014/main" id="{E16A5D8C-9323-1548-444D-5407FC4F1283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09" y="2688311"/>
                    <a:ext cx="136332" cy="205052"/>
                    <a:chOff x="8404695" y="3036737"/>
                    <a:chExt cx="81280" cy="125693"/>
                  </a:xfrm>
                </p:grpSpPr>
                <p:cxnSp>
                  <p:nvCxnSpPr>
                    <p:cNvPr id="284" name="Straight Connector 283">
                      <a:extLst>
                        <a:ext uri="{FF2B5EF4-FFF2-40B4-BE49-F238E27FC236}">
                          <a16:creationId xmlns:a16="http://schemas.microsoft.com/office/drawing/2014/main" id="{2114FC0E-78A9-78E3-5246-460C3A4D49A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0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85" name="Isosceles Triangle 284">
                      <a:extLst>
                        <a:ext uri="{FF2B5EF4-FFF2-40B4-BE49-F238E27FC236}">
                          <a16:creationId xmlns:a16="http://schemas.microsoft.com/office/drawing/2014/main" id="{21E6B08B-46F3-CCF4-7FA5-5F99F89CA88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5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78" name="Group 277">
                    <a:extLst>
                      <a:ext uri="{FF2B5EF4-FFF2-40B4-BE49-F238E27FC236}">
                        <a16:creationId xmlns:a16="http://schemas.microsoft.com/office/drawing/2014/main" id="{5371A3DB-839D-CBE6-E4AB-A9E83800C20A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07" y="1968085"/>
                    <a:ext cx="136332" cy="205114"/>
                    <a:chOff x="8404697" y="3036694"/>
                    <a:chExt cx="81280" cy="125730"/>
                  </a:xfrm>
                </p:grpSpPr>
                <p:cxnSp>
                  <p:nvCxnSpPr>
                    <p:cNvPr id="282" name="Straight Connector 281">
                      <a:extLst>
                        <a:ext uri="{FF2B5EF4-FFF2-40B4-BE49-F238E27FC236}">
                          <a16:creationId xmlns:a16="http://schemas.microsoft.com/office/drawing/2014/main" id="{D024EF74-AB4A-7C6F-46C1-D2832A76203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69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83" name="Isosceles Triangle 282">
                      <a:extLst>
                        <a:ext uri="{FF2B5EF4-FFF2-40B4-BE49-F238E27FC236}">
                          <a16:creationId xmlns:a16="http://schemas.microsoft.com/office/drawing/2014/main" id="{7D0C6A7B-74E4-56C5-06CA-3F5133B474A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7" y="3036694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79" name="Group 278">
                    <a:extLst>
                      <a:ext uri="{FF2B5EF4-FFF2-40B4-BE49-F238E27FC236}">
                        <a16:creationId xmlns:a16="http://schemas.microsoft.com/office/drawing/2014/main" id="{50F512DF-135D-F921-37D6-F16288B98FB8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15" y="2206378"/>
                    <a:ext cx="136332" cy="205052"/>
                    <a:chOff x="8404702" y="3036737"/>
                    <a:chExt cx="81280" cy="125693"/>
                  </a:xfrm>
                </p:grpSpPr>
                <p:cxnSp>
                  <p:nvCxnSpPr>
                    <p:cNvPr id="280" name="Straight Connector 279">
                      <a:extLst>
                        <a:ext uri="{FF2B5EF4-FFF2-40B4-BE49-F238E27FC236}">
                          <a16:creationId xmlns:a16="http://schemas.microsoft.com/office/drawing/2014/main" id="{C162AAB4-9099-DC41-1337-9C9C89FA494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0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81" name="Isosceles Triangle 280">
                      <a:extLst>
                        <a:ext uri="{FF2B5EF4-FFF2-40B4-BE49-F238E27FC236}">
                          <a16:creationId xmlns:a16="http://schemas.microsoft.com/office/drawing/2014/main" id="{23A564D9-0CB9-9A6C-1B11-A7752800397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2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</p:grpSp>
        </p:grpSp>
      </p:grpSp>
      <p:sp>
        <p:nvSpPr>
          <p:cNvPr id="307" name="Freeform 64">
            <a:extLst>
              <a:ext uri="{FF2B5EF4-FFF2-40B4-BE49-F238E27FC236}">
                <a16:creationId xmlns:a16="http://schemas.microsoft.com/office/drawing/2014/main" id="{70779C16-0D50-C725-E959-B5AE510CA015}"/>
              </a:ext>
            </a:extLst>
          </p:cNvPr>
          <p:cNvSpPr/>
          <p:nvPr/>
        </p:nvSpPr>
        <p:spPr>
          <a:xfrm rot="12528869" flipH="1" flipV="1">
            <a:off x="4677887" y="4482333"/>
            <a:ext cx="2336155" cy="680372"/>
          </a:xfrm>
          <a:custGeom>
            <a:avLst/>
            <a:gdLst>
              <a:gd name="connsiteX0" fmla="*/ 3422 w 902432"/>
              <a:gd name="connsiteY0" fmla="*/ 2114866 h 2114924"/>
              <a:gd name="connsiteX1" fmla="*/ 494912 w 902432"/>
              <a:gd name="connsiteY1" fmla="*/ 548956 h 2114924"/>
              <a:gd name="connsiteX2" fmla="*/ 883532 w 902432"/>
              <a:gd name="connsiteY2" fmla="*/ 316 h 2114924"/>
              <a:gd name="connsiteX3" fmla="*/ 757802 w 902432"/>
              <a:gd name="connsiteY3" fmla="*/ 606106 h 2114924"/>
              <a:gd name="connsiteX4" fmla="*/ 3422 w 902432"/>
              <a:gd name="connsiteY4" fmla="*/ 2114866 h 2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432" h="2114924">
                <a:moveTo>
                  <a:pt x="3422" y="2114866"/>
                </a:moveTo>
                <a:cubicBezTo>
                  <a:pt x="-40393" y="2105341"/>
                  <a:pt x="348227" y="901381"/>
                  <a:pt x="494912" y="548956"/>
                </a:cubicBezTo>
                <a:cubicBezTo>
                  <a:pt x="641597" y="196531"/>
                  <a:pt x="839717" y="-9209"/>
                  <a:pt x="883532" y="316"/>
                </a:cubicBezTo>
                <a:cubicBezTo>
                  <a:pt x="927347" y="9841"/>
                  <a:pt x="898772" y="249871"/>
                  <a:pt x="757802" y="606106"/>
                </a:cubicBezTo>
                <a:cubicBezTo>
                  <a:pt x="616832" y="962341"/>
                  <a:pt x="47237" y="2124391"/>
                  <a:pt x="3422" y="2114866"/>
                </a:cubicBezTo>
                <a:close/>
              </a:path>
            </a:pathLst>
          </a:custGeom>
          <a:gradFill>
            <a:gsLst>
              <a:gs pos="62000">
                <a:schemeClr val="accent6">
                  <a:lumMod val="40000"/>
                  <a:lumOff val="60000"/>
                </a:schemeClr>
              </a:gs>
              <a:gs pos="0">
                <a:srgbClr val="0070C0"/>
              </a:gs>
              <a:gs pos="67000">
                <a:schemeClr val="accent6">
                  <a:lumMod val="40000"/>
                  <a:lumOff val="60000"/>
                </a:schemeClr>
              </a:gs>
              <a:gs pos="87156">
                <a:schemeClr val="accent6">
                  <a:lumMod val="60000"/>
                  <a:lumOff val="40000"/>
                </a:schemeClr>
              </a:gs>
              <a:gs pos="94000">
                <a:schemeClr val="accent6">
                  <a:lumMod val="75000"/>
                </a:schemeClr>
              </a:gs>
            </a:gsLst>
            <a:lin ang="42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Freeform 64">
            <a:extLst>
              <a:ext uri="{FF2B5EF4-FFF2-40B4-BE49-F238E27FC236}">
                <a16:creationId xmlns:a16="http://schemas.microsoft.com/office/drawing/2014/main" id="{7FDF4F56-B60E-51B3-1527-253E4A31E1D6}"/>
              </a:ext>
            </a:extLst>
          </p:cNvPr>
          <p:cNvSpPr/>
          <p:nvPr/>
        </p:nvSpPr>
        <p:spPr>
          <a:xfrm rot="9296818" flipV="1">
            <a:off x="5107970" y="2811636"/>
            <a:ext cx="2578920" cy="704766"/>
          </a:xfrm>
          <a:custGeom>
            <a:avLst/>
            <a:gdLst>
              <a:gd name="connsiteX0" fmla="*/ 3422 w 902432"/>
              <a:gd name="connsiteY0" fmla="*/ 2114866 h 2114924"/>
              <a:gd name="connsiteX1" fmla="*/ 494912 w 902432"/>
              <a:gd name="connsiteY1" fmla="*/ 548956 h 2114924"/>
              <a:gd name="connsiteX2" fmla="*/ 883532 w 902432"/>
              <a:gd name="connsiteY2" fmla="*/ 316 h 2114924"/>
              <a:gd name="connsiteX3" fmla="*/ 757802 w 902432"/>
              <a:gd name="connsiteY3" fmla="*/ 606106 h 2114924"/>
              <a:gd name="connsiteX4" fmla="*/ 3422 w 902432"/>
              <a:gd name="connsiteY4" fmla="*/ 2114866 h 2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432" h="2114924">
                <a:moveTo>
                  <a:pt x="3422" y="2114866"/>
                </a:moveTo>
                <a:cubicBezTo>
                  <a:pt x="-40393" y="2105341"/>
                  <a:pt x="348227" y="901381"/>
                  <a:pt x="494912" y="548956"/>
                </a:cubicBezTo>
                <a:cubicBezTo>
                  <a:pt x="641597" y="196531"/>
                  <a:pt x="839717" y="-9209"/>
                  <a:pt x="883532" y="316"/>
                </a:cubicBezTo>
                <a:cubicBezTo>
                  <a:pt x="927347" y="9841"/>
                  <a:pt x="898772" y="249871"/>
                  <a:pt x="757802" y="606106"/>
                </a:cubicBezTo>
                <a:cubicBezTo>
                  <a:pt x="616832" y="962341"/>
                  <a:pt x="47237" y="2124391"/>
                  <a:pt x="3422" y="2114866"/>
                </a:cubicBezTo>
                <a:close/>
              </a:path>
            </a:pathLst>
          </a:custGeom>
          <a:gradFill>
            <a:gsLst>
              <a:gs pos="62000">
                <a:schemeClr val="accent6">
                  <a:lumMod val="40000"/>
                  <a:lumOff val="60000"/>
                </a:schemeClr>
              </a:gs>
              <a:gs pos="0">
                <a:srgbClr val="0070C0"/>
              </a:gs>
              <a:gs pos="67000">
                <a:schemeClr val="accent6">
                  <a:lumMod val="40000"/>
                  <a:lumOff val="60000"/>
                </a:schemeClr>
              </a:gs>
              <a:gs pos="87156">
                <a:schemeClr val="accent6">
                  <a:lumMod val="60000"/>
                  <a:lumOff val="40000"/>
                </a:schemeClr>
              </a:gs>
              <a:gs pos="94000">
                <a:schemeClr val="accent6">
                  <a:lumMod val="75000"/>
                </a:schemeClr>
              </a:gs>
            </a:gsLst>
            <a:lin ang="42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56048506-2843-B016-0E6A-11D67C92FBBC}"/>
              </a:ext>
            </a:extLst>
          </p:cNvPr>
          <p:cNvSpPr/>
          <p:nvPr/>
        </p:nvSpPr>
        <p:spPr>
          <a:xfrm>
            <a:off x="5716627" y="5547082"/>
            <a:ext cx="182469" cy="193319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6AECCD75-A5A1-0B5A-1EFF-A5C506D3B1DA}"/>
              </a:ext>
            </a:extLst>
          </p:cNvPr>
          <p:cNvSpPr/>
          <p:nvPr/>
        </p:nvSpPr>
        <p:spPr>
          <a:xfrm>
            <a:off x="5591262" y="5918805"/>
            <a:ext cx="182469" cy="193319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267E7A18-B349-5C83-2048-373181212AD4}"/>
              </a:ext>
            </a:extLst>
          </p:cNvPr>
          <p:cNvSpPr/>
          <p:nvPr/>
        </p:nvSpPr>
        <p:spPr>
          <a:xfrm>
            <a:off x="5438089" y="6293320"/>
            <a:ext cx="182469" cy="193319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B8682AD4-CFA6-DFF1-4434-931D2030F329}"/>
              </a:ext>
            </a:extLst>
          </p:cNvPr>
          <p:cNvSpPr/>
          <p:nvPr/>
        </p:nvSpPr>
        <p:spPr>
          <a:xfrm rot="21418259">
            <a:off x="3608862" y="2193631"/>
            <a:ext cx="5590074" cy="1347383"/>
          </a:xfrm>
          <a:prstGeom prst="ellipse">
            <a:avLst/>
          </a:prstGeom>
          <a:solidFill>
            <a:schemeClr val="accent4">
              <a:lumMod val="75000"/>
              <a:alpha val="3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BE737DDA-7985-3E5A-53D2-DC6B09EC9530}"/>
              </a:ext>
            </a:extLst>
          </p:cNvPr>
          <p:cNvSpPr/>
          <p:nvPr/>
        </p:nvSpPr>
        <p:spPr>
          <a:xfrm rot="178276">
            <a:off x="3286979" y="4145640"/>
            <a:ext cx="5132006" cy="1347383"/>
          </a:xfrm>
          <a:prstGeom prst="ellipse">
            <a:avLst/>
          </a:prstGeom>
          <a:solidFill>
            <a:schemeClr val="accent4">
              <a:lumMod val="75000"/>
              <a:alpha val="3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Freeform 64">
            <a:extLst>
              <a:ext uri="{FF2B5EF4-FFF2-40B4-BE49-F238E27FC236}">
                <a16:creationId xmlns:a16="http://schemas.microsoft.com/office/drawing/2014/main" id="{ADD5226F-F802-0275-CFB9-17BFFEF8ED2E}"/>
              </a:ext>
            </a:extLst>
          </p:cNvPr>
          <p:cNvSpPr/>
          <p:nvPr/>
        </p:nvSpPr>
        <p:spPr>
          <a:xfrm rot="5850093" flipV="1">
            <a:off x="6454323" y="3553094"/>
            <a:ext cx="1726311" cy="469473"/>
          </a:xfrm>
          <a:custGeom>
            <a:avLst/>
            <a:gdLst>
              <a:gd name="connsiteX0" fmla="*/ 3422 w 902432"/>
              <a:gd name="connsiteY0" fmla="*/ 2114866 h 2114924"/>
              <a:gd name="connsiteX1" fmla="*/ 494912 w 902432"/>
              <a:gd name="connsiteY1" fmla="*/ 548956 h 2114924"/>
              <a:gd name="connsiteX2" fmla="*/ 883532 w 902432"/>
              <a:gd name="connsiteY2" fmla="*/ 316 h 2114924"/>
              <a:gd name="connsiteX3" fmla="*/ 757802 w 902432"/>
              <a:gd name="connsiteY3" fmla="*/ 606106 h 2114924"/>
              <a:gd name="connsiteX4" fmla="*/ 3422 w 902432"/>
              <a:gd name="connsiteY4" fmla="*/ 2114866 h 2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432" h="2114924">
                <a:moveTo>
                  <a:pt x="3422" y="2114866"/>
                </a:moveTo>
                <a:cubicBezTo>
                  <a:pt x="-40393" y="2105341"/>
                  <a:pt x="348227" y="901381"/>
                  <a:pt x="494912" y="548956"/>
                </a:cubicBezTo>
                <a:cubicBezTo>
                  <a:pt x="641597" y="196531"/>
                  <a:pt x="839717" y="-9209"/>
                  <a:pt x="883532" y="316"/>
                </a:cubicBezTo>
                <a:cubicBezTo>
                  <a:pt x="927347" y="9841"/>
                  <a:pt x="898772" y="249871"/>
                  <a:pt x="757802" y="606106"/>
                </a:cubicBezTo>
                <a:cubicBezTo>
                  <a:pt x="616832" y="962341"/>
                  <a:pt x="47237" y="2124391"/>
                  <a:pt x="3422" y="2114866"/>
                </a:cubicBezTo>
                <a:close/>
              </a:path>
            </a:pathLst>
          </a:custGeom>
          <a:gradFill>
            <a:gsLst>
              <a:gs pos="42000">
                <a:schemeClr val="accent2">
                  <a:lumMod val="60000"/>
                  <a:lumOff val="40000"/>
                </a:schemeClr>
              </a:gs>
              <a:gs pos="0">
                <a:srgbClr val="FF0000"/>
              </a:gs>
              <a:gs pos="67000">
                <a:srgbClr val="FF0000"/>
              </a:gs>
              <a:gs pos="87156">
                <a:srgbClr val="FF0000"/>
              </a:gs>
              <a:gs pos="94000">
                <a:srgbClr val="FF0000"/>
              </a:gs>
            </a:gsLst>
            <a:lin ang="42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Freeform 64">
            <a:extLst>
              <a:ext uri="{FF2B5EF4-FFF2-40B4-BE49-F238E27FC236}">
                <a16:creationId xmlns:a16="http://schemas.microsoft.com/office/drawing/2014/main" id="{59194F54-D147-FFE4-4731-02344D420A88}"/>
              </a:ext>
            </a:extLst>
          </p:cNvPr>
          <p:cNvSpPr/>
          <p:nvPr/>
        </p:nvSpPr>
        <p:spPr>
          <a:xfrm rot="19559435">
            <a:off x="4449318" y="3802944"/>
            <a:ext cx="1097280" cy="469473"/>
          </a:xfrm>
          <a:custGeom>
            <a:avLst/>
            <a:gdLst>
              <a:gd name="connsiteX0" fmla="*/ 3422 w 902432"/>
              <a:gd name="connsiteY0" fmla="*/ 2114866 h 2114924"/>
              <a:gd name="connsiteX1" fmla="*/ 494912 w 902432"/>
              <a:gd name="connsiteY1" fmla="*/ 548956 h 2114924"/>
              <a:gd name="connsiteX2" fmla="*/ 883532 w 902432"/>
              <a:gd name="connsiteY2" fmla="*/ 316 h 2114924"/>
              <a:gd name="connsiteX3" fmla="*/ 757802 w 902432"/>
              <a:gd name="connsiteY3" fmla="*/ 606106 h 2114924"/>
              <a:gd name="connsiteX4" fmla="*/ 3422 w 902432"/>
              <a:gd name="connsiteY4" fmla="*/ 2114866 h 2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432" h="2114924">
                <a:moveTo>
                  <a:pt x="3422" y="2114866"/>
                </a:moveTo>
                <a:cubicBezTo>
                  <a:pt x="-40393" y="2105341"/>
                  <a:pt x="348227" y="901381"/>
                  <a:pt x="494912" y="548956"/>
                </a:cubicBezTo>
                <a:cubicBezTo>
                  <a:pt x="641597" y="196531"/>
                  <a:pt x="839717" y="-9209"/>
                  <a:pt x="883532" y="316"/>
                </a:cubicBezTo>
                <a:cubicBezTo>
                  <a:pt x="927347" y="9841"/>
                  <a:pt x="898772" y="249871"/>
                  <a:pt x="757802" y="606106"/>
                </a:cubicBezTo>
                <a:cubicBezTo>
                  <a:pt x="616832" y="962341"/>
                  <a:pt x="47237" y="2124391"/>
                  <a:pt x="3422" y="2114866"/>
                </a:cubicBezTo>
                <a:close/>
              </a:path>
            </a:pathLst>
          </a:custGeom>
          <a:gradFill>
            <a:gsLst>
              <a:gs pos="42000">
                <a:schemeClr val="accent2">
                  <a:lumMod val="60000"/>
                  <a:lumOff val="40000"/>
                </a:schemeClr>
              </a:gs>
              <a:gs pos="0">
                <a:srgbClr val="FF0000"/>
              </a:gs>
              <a:gs pos="67000">
                <a:srgbClr val="FF0000"/>
              </a:gs>
              <a:gs pos="87156">
                <a:srgbClr val="FF0000"/>
              </a:gs>
              <a:gs pos="94000">
                <a:srgbClr val="FF0000"/>
              </a:gs>
            </a:gsLst>
            <a:lin ang="42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1520CF86-CE92-0C46-E1AA-D5B7BFB312FF}"/>
              </a:ext>
            </a:extLst>
          </p:cNvPr>
          <p:cNvSpPr/>
          <p:nvPr/>
        </p:nvSpPr>
        <p:spPr>
          <a:xfrm rot="18188404">
            <a:off x="4137968" y="3736509"/>
            <a:ext cx="1773966" cy="543494"/>
          </a:xfrm>
          <a:prstGeom prst="ellipse">
            <a:avLst/>
          </a:prstGeom>
          <a:solidFill>
            <a:srgbClr val="FF0000">
              <a:alpha val="22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0AAD01AD-BB0B-63F6-860F-D8B1FBA99DF7}"/>
              </a:ext>
            </a:extLst>
          </p:cNvPr>
          <p:cNvSpPr/>
          <p:nvPr/>
        </p:nvSpPr>
        <p:spPr>
          <a:xfrm rot="17396426">
            <a:off x="6315875" y="3506047"/>
            <a:ext cx="2016170" cy="543494"/>
          </a:xfrm>
          <a:prstGeom prst="ellipse">
            <a:avLst/>
          </a:prstGeom>
          <a:solidFill>
            <a:srgbClr val="FF0000">
              <a:alpha val="22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Title 1">
            <a:extLst>
              <a:ext uri="{FF2B5EF4-FFF2-40B4-BE49-F238E27FC236}">
                <a16:creationId xmlns:a16="http://schemas.microsoft.com/office/drawing/2014/main" id="{23CD921F-40F1-ADEC-74C0-1250AACFF86B}"/>
              </a:ext>
            </a:extLst>
          </p:cNvPr>
          <p:cNvSpPr txBox="1">
            <a:spLocks/>
          </p:cNvSpPr>
          <p:nvPr/>
        </p:nvSpPr>
        <p:spPr>
          <a:xfrm>
            <a:off x="4811359" y="2350635"/>
            <a:ext cx="4958776" cy="3037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1" dirty="0">
                <a:solidFill>
                  <a:srgbClr val="FF0000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Edges</a:t>
            </a:r>
          </a:p>
        </p:txBody>
      </p:sp>
      <p:sp>
        <p:nvSpPr>
          <p:cNvPr id="321" name="Title 1">
            <a:extLst>
              <a:ext uri="{FF2B5EF4-FFF2-40B4-BE49-F238E27FC236}">
                <a16:creationId xmlns:a16="http://schemas.microsoft.com/office/drawing/2014/main" id="{ED7552C2-C589-15F6-C855-99FE742F6F09}"/>
              </a:ext>
            </a:extLst>
          </p:cNvPr>
          <p:cNvSpPr txBox="1">
            <a:spLocks/>
          </p:cNvSpPr>
          <p:nvPr/>
        </p:nvSpPr>
        <p:spPr>
          <a:xfrm>
            <a:off x="3033866" y="4545518"/>
            <a:ext cx="4958776" cy="3037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Vertices</a:t>
            </a:r>
          </a:p>
        </p:txBody>
      </p:sp>
    </p:spTree>
    <p:extLst>
      <p:ext uri="{BB962C8B-B14F-4D97-AF65-F5344CB8AC3E}">
        <p14:creationId xmlns:p14="http://schemas.microsoft.com/office/powerpoint/2010/main" val="4077426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" grpId="0" animBg="1"/>
      <p:bldP spid="313" grpId="0" animBg="1"/>
      <p:bldP spid="318" grpId="0" animBg="1"/>
      <p:bldP spid="319" grpId="0" animBg="1"/>
      <p:bldP spid="320" grpId="0"/>
      <p:bldP spid="32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24F16051-A005-2F10-36C6-94FD2D4CE00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0000">
                <a:tint val="45000"/>
                <a:satMod val="400000"/>
              </a:srgbClr>
            </a:duotone>
            <a:alphaModFix amt="85000"/>
          </a:blip>
          <a:stretch>
            <a:fillRect/>
          </a:stretch>
        </p:blipFill>
        <p:spPr>
          <a:xfrm>
            <a:off x="5497724" y="572819"/>
            <a:ext cx="6251738" cy="625173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B58B101-90CF-223F-11A8-E4B4AC750D7D}"/>
              </a:ext>
            </a:extLst>
          </p:cNvPr>
          <p:cNvSpPr/>
          <p:nvPr/>
        </p:nvSpPr>
        <p:spPr>
          <a:xfrm rot="21418259">
            <a:off x="474233" y="351183"/>
            <a:ext cx="5590074" cy="1347383"/>
          </a:xfrm>
          <a:prstGeom prst="ellipse">
            <a:avLst/>
          </a:prstGeom>
          <a:solidFill>
            <a:schemeClr val="accent4">
              <a:lumMod val="75000"/>
              <a:alpha val="3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D92C9A5-71AD-0C8C-3855-7B79B6C7372A}"/>
              </a:ext>
            </a:extLst>
          </p:cNvPr>
          <p:cNvSpPr/>
          <p:nvPr/>
        </p:nvSpPr>
        <p:spPr>
          <a:xfrm rot="178276">
            <a:off x="152350" y="2303192"/>
            <a:ext cx="5132006" cy="1347383"/>
          </a:xfrm>
          <a:prstGeom prst="ellipse">
            <a:avLst/>
          </a:prstGeom>
          <a:solidFill>
            <a:schemeClr val="accent4">
              <a:lumMod val="75000"/>
              <a:alpha val="3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7B7085-F9F7-9320-F9B7-2498B13F12F4}"/>
              </a:ext>
            </a:extLst>
          </p:cNvPr>
          <p:cNvSpPr/>
          <p:nvPr/>
        </p:nvSpPr>
        <p:spPr>
          <a:xfrm rot="18188404">
            <a:off x="1003339" y="1894061"/>
            <a:ext cx="1773966" cy="543494"/>
          </a:xfrm>
          <a:prstGeom prst="ellipse">
            <a:avLst/>
          </a:prstGeom>
          <a:solidFill>
            <a:srgbClr val="FF0000">
              <a:alpha val="22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E18D545-D414-4765-840A-A20318BC3038}"/>
              </a:ext>
            </a:extLst>
          </p:cNvPr>
          <p:cNvSpPr/>
          <p:nvPr/>
        </p:nvSpPr>
        <p:spPr>
          <a:xfrm rot="17396426">
            <a:off x="3181246" y="1663599"/>
            <a:ext cx="2016170" cy="543494"/>
          </a:xfrm>
          <a:prstGeom prst="ellipse">
            <a:avLst/>
          </a:prstGeom>
          <a:solidFill>
            <a:srgbClr val="FF0000">
              <a:alpha val="22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0F94277-6441-C164-0861-CDC2623147C0}"/>
              </a:ext>
            </a:extLst>
          </p:cNvPr>
          <p:cNvSpPr/>
          <p:nvPr/>
        </p:nvSpPr>
        <p:spPr>
          <a:xfrm rot="20174647">
            <a:off x="8230265" y="1388119"/>
            <a:ext cx="914400" cy="914400"/>
          </a:xfrm>
          <a:prstGeom prst="ellipse">
            <a:avLst/>
          </a:prstGeom>
          <a:solidFill>
            <a:schemeClr val="accent4">
              <a:lumMod val="75000"/>
              <a:alpha val="38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2BBED88-14EC-80F1-583D-5B5EE414884C}"/>
              </a:ext>
            </a:extLst>
          </p:cNvPr>
          <p:cNvSpPr/>
          <p:nvPr/>
        </p:nvSpPr>
        <p:spPr>
          <a:xfrm rot="733507">
            <a:off x="6341763" y="3452520"/>
            <a:ext cx="914400" cy="914400"/>
          </a:xfrm>
          <a:prstGeom prst="ellipse">
            <a:avLst/>
          </a:prstGeom>
          <a:solidFill>
            <a:schemeClr val="accent4">
              <a:lumMod val="75000"/>
              <a:alpha val="38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0D9A9F0-66F0-96CC-3ECD-E3C3433C0099}"/>
              </a:ext>
            </a:extLst>
          </p:cNvPr>
          <p:cNvCxnSpPr>
            <a:stCxn id="9" idx="7"/>
            <a:endCxn id="8" idx="3"/>
          </p:cNvCxnSpPr>
          <p:nvPr/>
        </p:nvCxnSpPr>
        <p:spPr>
          <a:xfrm flipV="1">
            <a:off x="7183378" y="2271450"/>
            <a:ext cx="1338424" cy="139077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2CA792-C14C-A2D0-7040-0AC114A1BF3F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6895777" y="2029498"/>
            <a:ext cx="1373227" cy="143339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9B2A685C-6F50-9B5E-B4B1-B5ADD3664F08}"/>
              </a:ext>
            </a:extLst>
          </p:cNvPr>
          <p:cNvSpPr/>
          <p:nvPr/>
        </p:nvSpPr>
        <p:spPr>
          <a:xfrm rot="1461835">
            <a:off x="9809251" y="4984418"/>
            <a:ext cx="914400" cy="914400"/>
          </a:xfrm>
          <a:prstGeom prst="ellipse">
            <a:avLst/>
          </a:prstGeom>
          <a:solidFill>
            <a:schemeClr val="accent4">
              <a:lumMod val="75000"/>
              <a:alpha val="38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CFD4F28-CBB1-FAD5-65B7-D79886B2B33F}"/>
              </a:ext>
            </a:extLst>
          </p:cNvPr>
          <p:cNvCxnSpPr>
            <a:cxnSpLocks/>
            <a:stCxn id="9" idx="6"/>
            <a:endCxn id="21" idx="2"/>
          </p:cNvCxnSpPr>
          <p:nvPr/>
        </p:nvCxnSpPr>
        <p:spPr>
          <a:xfrm>
            <a:off x="7245795" y="4006534"/>
            <a:ext cx="2604173" cy="1246475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2CF3EAD-B031-B1BB-5E37-D5214E4054F2}"/>
              </a:ext>
            </a:extLst>
          </p:cNvPr>
          <p:cNvGrpSpPr/>
          <p:nvPr/>
        </p:nvGrpSpPr>
        <p:grpSpPr>
          <a:xfrm flipH="1">
            <a:off x="8939946" y="2327371"/>
            <a:ext cx="457200" cy="914400"/>
            <a:chOff x="5438089" y="5547082"/>
            <a:chExt cx="461007" cy="939557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1A00452-2CF4-752F-CE76-127A01E81C8C}"/>
                </a:ext>
              </a:extLst>
            </p:cNvPr>
            <p:cNvSpPr/>
            <p:nvPr/>
          </p:nvSpPr>
          <p:spPr>
            <a:xfrm rot="1381189">
              <a:off x="5716627" y="5547082"/>
              <a:ext cx="182469" cy="193319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E0CDEFC-EF22-7A0A-7251-5705A012340B}"/>
                </a:ext>
              </a:extLst>
            </p:cNvPr>
            <p:cNvSpPr/>
            <p:nvPr/>
          </p:nvSpPr>
          <p:spPr>
            <a:xfrm rot="1381189">
              <a:off x="5591262" y="5918805"/>
              <a:ext cx="182469" cy="193319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31DE0D3-D84B-0561-88C3-1355358B38EA}"/>
                </a:ext>
              </a:extLst>
            </p:cNvPr>
            <p:cNvSpPr/>
            <p:nvPr/>
          </p:nvSpPr>
          <p:spPr>
            <a:xfrm rot="1381189">
              <a:off x="5438089" y="6293320"/>
              <a:ext cx="182469" cy="193319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102EED1-7533-B186-A603-67A3A0DF7DA7}"/>
              </a:ext>
            </a:extLst>
          </p:cNvPr>
          <p:cNvGrpSpPr/>
          <p:nvPr/>
        </p:nvGrpSpPr>
        <p:grpSpPr>
          <a:xfrm flipH="1">
            <a:off x="9621368" y="3996166"/>
            <a:ext cx="457200" cy="914400"/>
            <a:chOff x="5438089" y="5547082"/>
            <a:chExt cx="461007" cy="939557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6B6B3E5-54CF-7115-640D-49C7CC0B7F8E}"/>
                </a:ext>
              </a:extLst>
            </p:cNvPr>
            <p:cNvSpPr/>
            <p:nvPr/>
          </p:nvSpPr>
          <p:spPr>
            <a:xfrm rot="1381189">
              <a:off x="5716627" y="5547082"/>
              <a:ext cx="182469" cy="193319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0DB9929-7BC2-268D-44C5-4D5F04B5EEFD}"/>
                </a:ext>
              </a:extLst>
            </p:cNvPr>
            <p:cNvSpPr/>
            <p:nvPr/>
          </p:nvSpPr>
          <p:spPr>
            <a:xfrm rot="1381189">
              <a:off x="5591262" y="5918805"/>
              <a:ext cx="182469" cy="193319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11382F5-C740-3A10-4DD0-795747D5A394}"/>
                </a:ext>
              </a:extLst>
            </p:cNvPr>
            <p:cNvSpPr/>
            <p:nvPr/>
          </p:nvSpPr>
          <p:spPr>
            <a:xfrm rot="1381189">
              <a:off x="5438089" y="6293320"/>
              <a:ext cx="182469" cy="193319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itle 1">
                <a:extLst>
                  <a:ext uri="{FF2B5EF4-FFF2-40B4-BE49-F238E27FC236}">
                    <a16:creationId xmlns:a16="http://schemas.microsoft.com/office/drawing/2014/main" id="{82370D84-0090-3BCB-C758-1C63726B45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32561" y="3422244"/>
                <a:ext cx="1333890" cy="38346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</m:oMath>
                  </m:oMathPara>
                </a14:m>
                <a:endParaRPr lang="en-US" b="1" dirty="0">
                  <a:solidFill>
                    <a:srgbClr val="FFFF00"/>
                  </a:solidFill>
                  <a:latin typeface="Montserrat" panose="00000500000000000000" pitchFamily="2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itle 1">
                <a:extLst>
                  <a:ext uri="{FF2B5EF4-FFF2-40B4-BE49-F238E27FC236}">
                    <a16:creationId xmlns:a16="http://schemas.microsoft.com/office/drawing/2014/main" id="{82370D84-0090-3BCB-C758-1C63726B4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2561" y="3422244"/>
                <a:ext cx="1333890" cy="383465"/>
              </a:xfrm>
              <a:prstGeom prst="rect">
                <a:avLst/>
              </a:prstGeom>
              <a:blipFill>
                <a:blip r:embed="rId3"/>
                <a:stretch>
                  <a:fillRect t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E1E88FB9-190B-5AC2-8EAB-CAA2D6C1928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 rot="6526086">
            <a:off x="6649038" y="347631"/>
            <a:ext cx="1114065" cy="186668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BD571FB-3F68-B05B-75A4-9D6FE92060D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 rot="6526086">
            <a:off x="5248583" y="2947832"/>
            <a:ext cx="1114065" cy="96233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EB11A69-B4CE-77B0-5A0B-374A4F18769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 rot="6263686">
            <a:off x="5462766" y="1246753"/>
            <a:ext cx="1114065" cy="2116651"/>
          </a:xfrm>
          <a:prstGeom prst="rect">
            <a:avLst/>
          </a:prstGeom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477AA547-B4B5-6E13-5201-CE828CBBE241}"/>
              </a:ext>
            </a:extLst>
          </p:cNvPr>
          <p:cNvSpPr txBox="1">
            <a:spLocks/>
          </p:cNvSpPr>
          <p:nvPr/>
        </p:nvSpPr>
        <p:spPr>
          <a:xfrm>
            <a:off x="4407632" y="4976193"/>
            <a:ext cx="5340399" cy="235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Central Processing 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Unit (CPU)</a:t>
            </a:r>
            <a:endParaRPr lang="en-US" sz="3600" b="1" i="1" dirty="0">
              <a:solidFill>
                <a:schemeClr val="bg1"/>
              </a:solidFill>
              <a:latin typeface="Montserrat" panose="000005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460E2F8C-6ACD-AE4A-3E87-85700B27358F}"/>
              </a:ext>
            </a:extLst>
          </p:cNvPr>
          <p:cNvSpPr txBox="1">
            <a:spLocks/>
          </p:cNvSpPr>
          <p:nvPr/>
        </p:nvSpPr>
        <p:spPr>
          <a:xfrm>
            <a:off x="-389988" y="4090237"/>
            <a:ext cx="6132139" cy="72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Vertex Feature: </a:t>
            </a:r>
            <a:r>
              <a:rPr lang="en-US" sz="2400" b="1" dirty="0">
                <a:latin typeface="Montserrat" panose="00000500000000000000" pitchFamily="2" charset="0"/>
                <a:cs typeface="Times New Roman" panose="02020603050405020304" pitchFamily="18" charset="0"/>
              </a:rPr>
              <a:t>Desired Channel Information</a:t>
            </a:r>
            <a:endParaRPr lang="en-US" sz="2400" b="1" i="1" dirty="0">
              <a:latin typeface="Montserrat" panose="000005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B07C34A6-467F-3E2A-C2BB-D65D0A13C620}"/>
              </a:ext>
            </a:extLst>
          </p:cNvPr>
          <p:cNvSpPr txBox="1">
            <a:spLocks/>
          </p:cNvSpPr>
          <p:nvPr/>
        </p:nvSpPr>
        <p:spPr>
          <a:xfrm>
            <a:off x="-512201" y="5039860"/>
            <a:ext cx="6132139" cy="72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Edge Feature: </a:t>
            </a:r>
            <a:r>
              <a:rPr lang="en-US" sz="2400" b="1" dirty="0">
                <a:latin typeface="Montserrat" panose="00000500000000000000" pitchFamily="2" charset="0"/>
                <a:cs typeface="Times New Roman" panose="02020603050405020304" pitchFamily="18" charset="0"/>
              </a:rPr>
              <a:t>Interference </a:t>
            </a:r>
          </a:p>
          <a:p>
            <a:pPr algn="ctr"/>
            <a:r>
              <a:rPr lang="en-US" sz="2400" b="1" dirty="0">
                <a:latin typeface="Montserrat" panose="00000500000000000000" pitchFamily="2" charset="0"/>
                <a:cs typeface="Times New Roman" panose="02020603050405020304" pitchFamily="18" charset="0"/>
              </a:rPr>
              <a:t>Channel Information</a:t>
            </a:r>
            <a:endParaRPr lang="en-US" sz="2400" b="1" i="1" dirty="0">
              <a:latin typeface="Montserrat" panose="000005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158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FE63561-D3EF-0172-9F91-23D312FCB441}"/>
              </a:ext>
            </a:extLst>
          </p:cNvPr>
          <p:cNvGrpSpPr/>
          <p:nvPr/>
        </p:nvGrpSpPr>
        <p:grpSpPr>
          <a:xfrm>
            <a:off x="4322166" y="807396"/>
            <a:ext cx="1545010" cy="1572238"/>
            <a:chOff x="9172339" y="2443451"/>
            <a:chExt cx="1591395" cy="143568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8A55393-0BAD-3130-8640-B94964E6B049}"/>
                </a:ext>
              </a:extLst>
            </p:cNvPr>
            <p:cNvGrpSpPr/>
            <p:nvPr/>
          </p:nvGrpSpPr>
          <p:grpSpPr>
            <a:xfrm>
              <a:off x="9234245" y="2443451"/>
              <a:ext cx="1529489" cy="1435683"/>
              <a:chOff x="6462805" y="1533009"/>
              <a:chExt cx="1529489" cy="143568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5CB6379F-4E07-6780-2D12-5E6FE5FDB17D}"/>
                  </a:ext>
                </a:extLst>
              </p:cNvPr>
              <p:cNvGrpSpPr/>
              <p:nvPr/>
            </p:nvGrpSpPr>
            <p:grpSpPr>
              <a:xfrm flipH="1">
                <a:off x="6462805" y="1533009"/>
                <a:ext cx="1529489" cy="1435683"/>
                <a:chOff x="2236609" y="1535991"/>
                <a:chExt cx="1529489" cy="1435683"/>
              </a:xfrm>
            </p:grpSpPr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34E94217-DF29-19C6-1131-45FDC8ABE1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006" y="1634142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CFBC9BCD-6812-6DF0-382A-B38814C20A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498" y="2641374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3DF99DDF-8F82-27CC-6FAD-D080F03EB1FC}"/>
                    </a:ext>
                  </a:extLst>
                </p:cNvPr>
                <p:cNvSpPr/>
                <p:nvPr/>
              </p:nvSpPr>
              <p:spPr>
                <a:xfrm>
                  <a:off x="2236609" y="1535991"/>
                  <a:ext cx="1087396" cy="1435683"/>
                </a:xfrm>
                <a:prstGeom prst="rect">
                  <a:avLst/>
                </a:prstGeom>
                <a:solidFill>
                  <a:schemeClr val="bg2"/>
                </a:solidFill>
                <a:scene3d>
                  <a:camera prst="orthographicFront">
                    <a:rot lat="0" lon="0" rev="0"/>
                  </a:camera>
                  <a:lightRig rig="threePt" dir="t"/>
                </a:scene3d>
                <a:sp3d>
                  <a:bevelT w="38100"/>
                  <a:bevelB w="0"/>
                </a:sp3d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7404FDA-EDC9-AACB-ED19-CA973CBA6847}"/>
                  </a:ext>
                </a:extLst>
              </p:cNvPr>
              <p:cNvSpPr txBox="1"/>
              <p:nvPr/>
            </p:nvSpPr>
            <p:spPr>
              <a:xfrm>
                <a:off x="6875626" y="1664861"/>
                <a:ext cx="513832" cy="3091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Rx0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098C0BF-1823-CE72-1B60-8691CE9773C5}"/>
                  </a:ext>
                </a:extLst>
              </p:cNvPr>
              <p:cNvSpPr txBox="1"/>
              <p:nvPr/>
            </p:nvSpPr>
            <p:spPr>
              <a:xfrm>
                <a:off x="6857042" y="2635866"/>
                <a:ext cx="705891" cy="3091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TxNr1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06D9B88-E14D-6018-8DA0-5D62F9CA3F81}"/>
                  </a:ext>
                </a:extLst>
              </p:cNvPr>
              <p:cNvSpPr txBox="1"/>
              <p:nvPr/>
            </p:nvSpPr>
            <p:spPr>
              <a:xfrm rot="5400000" flipH="1">
                <a:off x="7206992" y="2026866"/>
                <a:ext cx="1202873" cy="3487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/>
                  <a:t>Transmitter 1</a:t>
                </a:r>
                <a:endParaRPr lang="en-US" sz="1400" b="1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D4F0BDE-85A5-B7E8-DFBB-2FDC45697030}"/>
                </a:ext>
              </a:extLst>
            </p:cNvPr>
            <p:cNvGrpSpPr/>
            <p:nvPr/>
          </p:nvGrpSpPr>
          <p:grpSpPr>
            <a:xfrm>
              <a:off x="9172339" y="2723777"/>
              <a:ext cx="418612" cy="1072065"/>
              <a:chOff x="7357672" y="3140641"/>
              <a:chExt cx="453570" cy="1072065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9278BB9B-ADAC-62A6-33AB-254B2E2FA7B0}"/>
                  </a:ext>
                </a:extLst>
              </p:cNvPr>
              <p:cNvSpPr/>
              <p:nvPr/>
            </p:nvSpPr>
            <p:spPr>
              <a:xfrm>
                <a:off x="7357672" y="3140641"/>
                <a:ext cx="453570" cy="1072065"/>
              </a:xfrm>
              <a:prstGeom prst="roundRect">
                <a:avLst>
                  <a:gd name="adj" fmla="val 407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3D5E0FC9-1CB4-3EE5-A60B-06E2164E6674}"/>
                  </a:ext>
                </a:extLst>
              </p:cNvPr>
              <p:cNvGrpSpPr/>
              <p:nvPr/>
            </p:nvGrpSpPr>
            <p:grpSpPr>
              <a:xfrm>
                <a:off x="7404006" y="3222600"/>
                <a:ext cx="367424" cy="925278"/>
                <a:chOff x="7404006" y="3222600"/>
                <a:chExt cx="367424" cy="925278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5B34219D-913B-A4B0-E706-1A2163E30AF8}"/>
                    </a:ext>
                  </a:extLst>
                </p:cNvPr>
                <p:cNvGrpSpPr/>
                <p:nvPr/>
              </p:nvGrpSpPr>
              <p:grpSpPr>
                <a:xfrm>
                  <a:off x="7404006" y="3222628"/>
                  <a:ext cx="139529" cy="925250"/>
                  <a:chOff x="3868015" y="1968113"/>
                  <a:chExt cx="139529" cy="925250"/>
                </a:xfrm>
              </p:grpSpPr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FD858C41-E6B8-7742-0E5F-8FC65906FA39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12" y="2450046"/>
                    <a:ext cx="136332" cy="205052"/>
                    <a:chOff x="8404700" y="3036737"/>
                    <a:chExt cx="81280" cy="125693"/>
                  </a:xfrm>
                </p:grpSpPr>
                <p:cxnSp>
                  <p:nvCxnSpPr>
                    <p:cNvPr id="31" name="Straight Connector 30">
                      <a:extLst>
                        <a:ext uri="{FF2B5EF4-FFF2-40B4-BE49-F238E27FC236}">
                          <a16:creationId xmlns:a16="http://schemas.microsoft.com/office/drawing/2014/main" id="{8FFB9E0A-312D-EDCD-F647-25BA1FAE60C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3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2" name="Isosceles Triangle 31">
                      <a:extLst>
                        <a:ext uri="{FF2B5EF4-FFF2-40B4-BE49-F238E27FC236}">
                          <a16:creationId xmlns:a16="http://schemas.microsoft.com/office/drawing/2014/main" id="{3041B356-CB6C-DE8A-0CD7-8587C0D28D8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0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97A8381D-7E61-BC15-298A-7A16872D78C8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15" y="2688311"/>
                    <a:ext cx="136332" cy="205052"/>
                    <a:chOff x="8404699" y="3036737"/>
                    <a:chExt cx="81280" cy="125693"/>
                  </a:xfrm>
                </p:grpSpPr>
                <p:cxnSp>
                  <p:nvCxnSpPr>
                    <p:cNvPr id="29" name="Straight Connector 28">
                      <a:extLst>
                        <a:ext uri="{FF2B5EF4-FFF2-40B4-BE49-F238E27FC236}">
                          <a16:creationId xmlns:a16="http://schemas.microsoft.com/office/drawing/2014/main" id="{B8DBB60D-BBAD-4B41-AD53-A33564AC89F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Isosceles Triangle 29">
                      <a:extLst>
                        <a:ext uri="{FF2B5EF4-FFF2-40B4-BE49-F238E27FC236}">
                          <a16:creationId xmlns:a16="http://schemas.microsoft.com/office/drawing/2014/main" id="{D44D156D-D3FC-D4D8-BF0F-F2A1098F8F1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9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D05AC8BE-4232-444F-2881-61F05B5BDEBA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12" y="1968113"/>
                    <a:ext cx="136332" cy="205052"/>
                    <a:chOff x="8404700" y="3036737"/>
                    <a:chExt cx="81280" cy="125693"/>
                  </a:xfrm>
                </p:grpSpPr>
                <p:cxnSp>
                  <p:nvCxnSpPr>
                    <p:cNvPr id="27" name="Straight Connector 26">
                      <a:extLst>
                        <a:ext uri="{FF2B5EF4-FFF2-40B4-BE49-F238E27FC236}">
                          <a16:creationId xmlns:a16="http://schemas.microsoft.com/office/drawing/2014/main" id="{FCA0D797-9423-F354-CDB1-55D44268051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06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8" name="Isosceles Triangle 27">
                      <a:extLst>
                        <a:ext uri="{FF2B5EF4-FFF2-40B4-BE49-F238E27FC236}">
                          <a16:creationId xmlns:a16="http://schemas.microsoft.com/office/drawing/2014/main" id="{E456F4F5-E1D5-474C-EBA2-EC8637FB3EE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0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386DC349-2C06-7C36-D52D-83A19B85026E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20" y="2206378"/>
                    <a:ext cx="136332" cy="205052"/>
                    <a:chOff x="8404701" y="3036737"/>
                    <a:chExt cx="81280" cy="125693"/>
                  </a:xfrm>
                </p:grpSpPr>
                <p:cxnSp>
                  <p:nvCxnSpPr>
                    <p:cNvPr id="25" name="Straight Connector 24">
                      <a:extLst>
                        <a:ext uri="{FF2B5EF4-FFF2-40B4-BE49-F238E27FC236}">
                          <a16:creationId xmlns:a16="http://schemas.microsoft.com/office/drawing/2014/main" id="{1E8F2734-18CC-AF70-4DC4-3C5CACA2E91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4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Isosceles Triangle 25">
                      <a:extLst>
                        <a:ext uri="{FF2B5EF4-FFF2-40B4-BE49-F238E27FC236}">
                          <a16:creationId xmlns:a16="http://schemas.microsoft.com/office/drawing/2014/main" id="{331A6B2B-8351-E42E-1E02-47DBA2C8CBE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1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3835D76B-5529-9AA8-5FAD-6B10A2FD8DE4}"/>
                    </a:ext>
                  </a:extLst>
                </p:cNvPr>
                <p:cNvGrpSpPr/>
                <p:nvPr/>
              </p:nvGrpSpPr>
              <p:grpSpPr>
                <a:xfrm>
                  <a:off x="7631900" y="3222600"/>
                  <a:ext cx="139530" cy="925278"/>
                  <a:chOff x="3868009" y="1968085"/>
                  <a:chExt cx="139530" cy="925278"/>
                </a:xfrm>
              </p:grpSpPr>
              <p:grpSp>
                <p:nvGrpSpPr>
                  <p:cNvPr id="9" name="Group 8">
                    <a:extLst>
                      <a:ext uri="{FF2B5EF4-FFF2-40B4-BE49-F238E27FC236}">
                        <a16:creationId xmlns:a16="http://schemas.microsoft.com/office/drawing/2014/main" id="{C3336224-1A98-B0AC-0172-19FCDA059CAC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06" y="2450046"/>
                    <a:ext cx="136332" cy="205052"/>
                    <a:chOff x="8404697" y="3036737"/>
                    <a:chExt cx="81280" cy="125693"/>
                  </a:xfrm>
                </p:grpSpPr>
                <p:cxnSp>
                  <p:nvCxnSpPr>
                    <p:cNvPr id="19" name="Straight Connector 18">
                      <a:extLst>
                        <a:ext uri="{FF2B5EF4-FFF2-40B4-BE49-F238E27FC236}">
                          <a16:creationId xmlns:a16="http://schemas.microsoft.com/office/drawing/2014/main" id="{377D2135-E690-B9FA-8B7D-3D5DB892C87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0" name="Isosceles Triangle 19">
                      <a:extLst>
                        <a:ext uri="{FF2B5EF4-FFF2-40B4-BE49-F238E27FC236}">
                          <a16:creationId xmlns:a16="http://schemas.microsoft.com/office/drawing/2014/main" id="{30153308-F33A-E302-57FA-C38B29AFBD0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7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1C054A64-70B3-DBFB-68FD-9FE4269E5118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09" y="2688311"/>
                    <a:ext cx="136332" cy="205052"/>
                    <a:chOff x="8404695" y="3036737"/>
                    <a:chExt cx="81280" cy="125693"/>
                  </a:xfrm>
                </p:grpSpPr>
                <p:cxnSp>
                  <p:nvCxnSpPr>
                    <p:cNvPr id="17" name="Straight Connector 16">
                      <a:extLst>
                        <a:ext uri="{FF2B5EF4-FFF2-40B4-BE49-F238E27FC236}">
                          <a16:creationId xmlns:a16="http://schemas.microsoft.com/office/drawing/2014/main" id="{C402B1DD-1B55-F783-9C54-8F577BD5FAD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0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" name="Isosceles Triangle 17">
                      <a:extLst>
                        <a:ext uri="{FF2B5EF4-FFF2-40B4-BE49-F238E27FC236}">
                          <a16:creationId xmlns:a16="http://schemas.microsoft.com/office/drawing/2014/main" id="{7024FBA5-60F7-F645-0263-8A2BB923BC0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5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1" name="Group 10">
                    <a:extLst>
                      <a:ext uri="{FF2B5EF4-FFF2-40B4-BE49-F238E27FC236}">
                        <a16:creationId xmlns:a16="http://schemas.microsoft.com/office/drawing/2014/main" id="{DCB5BF9E-5C22-F32F-0EBE-13D07ECFAC1C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07" y="1968085"/>
                    <a:ext cx="136332" cy="205114"/>
                    <a:chOff x="8404697" y="3036694"/>
                    <a:chExt cx="81280" cy="125730"/>
                  </a:xfrm>
                </p:grpSpPr>
                <p:cxnSp>
                  <p:nvCxnSpPr>
                    <p:cNvPr id="15" name="Straight Connector 14">
                      <a:extLst>
                        <a:ext uri="{FF2B5EF4-FFF2-40B4-BE49-F238E27FC236}">
                          <a16:creationId xmlns:a16="http://schemas.microsoft.com/office/drawing/2014/main" id="{1847C342-F100-31C8-B7DB-1B4913FB23E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69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" name="Isosceles Triangle 15">
                      <a:extLst>
                        <a:ext uri="{FF2B5EF4-FFF2-40B4-BE49-F238E27FC236}">
                          <a16:creationId xmlns:a16="http://schemas.microsoft.com/office/drawing/2014/main" id="{FA2D2D26-8B0E-9913-646D-97A33807BF3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7" y="3036694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8983CBB9-E032-3161-76DC-30F85B0F7049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15" y="2206378"/>
                    <a:ext cx="136332" cy="205052"/>
                    <a:chOff x="8404702" y="3036737"/>
                    <a:chExt cx="81280" cy="125693"/>
                  </a:xfrm>
                </p:grpSpPr>
                <p:cxnSp>
                  <p:nvCxnSpPr>
                    <p:cNvPr id="13" name="Straight Connector 12">
                      <a:extLst>
                        <a:ext uri="{FF2B5EF4-FFF2-40B4-BE49-F238E27FC236}">
                          <a16:creationId xmlns:a16="http://schemas.microsoft.com/office/drawing/2014/main" id="{BA30941D-B03B-270B-4CAA-636A8E2D50A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0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" name="Isosceles Triangle 13">
                      <a:extLst>
                        <a:ext uri="{FF2B5EF4-FFF2-40B4-BE49-F238E27FC236}">
                          <a16:creationId xmlns:a16="http://schemas.microsoft.com/office/drawing/2014/main" id="{455A3EE8-445D-B10F-27B6-3DD0AFF6087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2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</p:grp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D6BB832-16D6-D625-EE1B-9EABBA144E69}"/>
              </a:ext>
            </a:extLst>
          </p:cNvPr>
          <p:cNvGrpSpPr/>
          <p:nvPr/>
        </p:nvGrpSpPr>
        <p:grpSpPr>
          <a:xfrm flipH="1">
            <a:off x="637864" y="1138779"/>
            <a:ext cx="1545008" cy="1578923"/>
            <a:chOff x="9172339" y="2443451"/>
            <a:chExt cx="1591395" cy="144178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D0B240F-E981-BA0E-165E-8730EE69A7B0}"/>
                </a:ext>
              </a:extLst>
            </p:cNvPr>
            <p:cNvGrpSpPr/>
            <p:nvPr/>
          </p:nvGrpSpPr>
          <p:grpSpPr>
            <a:xfrm>
              <a:off x="9234245" y="2443451"/>
              <a:ext cx="1529489" cy="1441789"/>
              <a:chOff x="6462805" y="1533009"/>
              <a:chExt cx="1529489" cy="1441789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AFFA275D-533B-5E0F-3CA5-914603FE2E1D}"/>
                  </a:ext>
                </a:extLst>
              </p:cNvPr>
              <p:cNvGrpSpPr/>
              <p:nvPr/>
            </p:nvGrpSpPr>
            <p:grpSpPr>
              <a:xfrm flipH="1">
                <a:off x="6462805" y="1533009"/>
                <a:ext cx="1529489" cy="1435683"/>
                <a:chOff x="2236609" y="1535991"/>
                <a:chExt cx="1529489" cy="1435683"/>
              </a:xfrm>
            </p:grpSpPr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3ACB01D5-FBEA-EA99-3EC1-056721582A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006" y="1634142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9ED82A0C-F879-871F-9ACB-9F0F569733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498" y="2641374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AC869905-A7DC-9102-2305-95404FFDCA59}"/>
                    </a:ext>
                  </a:extLst>
                </p:cNvPr>
                <p:cNvSpPr/>
                <p:nvPr/>
              </p:nvSpPr>
              <p:spPr>
                <a:xfrm>
                  <a:off x="2236609" y="1535991"/>
                  <a:ext cx="1087396" cy="1435683"/>
                </a:xfrm>
                <a:prstGeom prst="rect">
                  <a:avLst/>
                </a:prstGeom>
                <a:solidFill>
                  <a:schemeClr val="bg2"/>
                </a:solidFill>
                <a:scene3d>
                  <a:camera prst="orthographicFront">
                    <a:rot lat="0" lon="0" rev="0"/>
                  </a:camera>
                  <a:lightRig rig="threePt" dir="t"/>
                </a:scene3d>
                <a:sp3d>
                  <a:bevelT w="38100"/>
                  <a:bevelB w="0"/>
                </a:sp3d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108D390-2128-58A2-93CE-6A14D1ADE94E}"/>
                  </a:ext>
                </a:extLst>
              </p:cNvPr>
              <p:cNvSpPr txBox="1"/>
              <p:nvPr/>
            </p:nvSpPr>
            <p:spPr>
              <a:xfrm>
                <a:off x="6927971" y="1694884"/>
                <a:ext cx="513833" cy="309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Rx0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FDD7C39-CBFA-FCF4-9946-C91652D8C5A6}"/>
                  </a:ext>
                </a:extLst>
              </p:cNvPr>
              <p:cNvSpPr txBox="1"/>
              <p:nvPr/>
            </p:nvSpPr>
            <p:spPr>
              <a:xfrm>
                <a:off x="6934533" y="2665648"/>
                <a:ext cx="728479" cy="309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RxNr1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BDCD13E-1CE0-5568-E263-53F91489185D}"/>
                  </a:ext>
                </a:extLst>
              </p:cNvPr>
              <p:cNvSpPr txBox="1"/>
              <p:nvPr/>
            </p:nvSpPr>
            <p:spPr>
              <a:xfrm rot="5400000" flipH="1">
                <a:off x="7323843" y="2026865"/>
                <a:ext cx="969197" cy="3487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/>
                  <a:t>Receiver 1</a:t>
                </a:r>
                <a:endParaRPr lang="en-US" sz="1400" b="1" dirty="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77895FA-A1B5-E7BE-4CBA-3C9E24AFEA96}"/>
                </a:ext>
              </a:extLst>
            </p:cNvPr>
            <p:cNvGrpSpPr/>
            <p:nvPr/>
          </p:nvGrpSpPr>
          <p:grpSpPr>
            <a:xfrm>
              <a:off x="9172339" y="2723777"/>
              <a:ext cx="418612" cy="1072065"/>
              <a:chOff x="7357672" y="3140641"/>
              <a:chExt cx="453570" cy="1072065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09C26905-9385-FA93-144C-B2B9A4172486}"/>
                  </a:ext>
                </a:extLst>
              </p:cNvPr>
              <p:cNvSpPr/>
              <p:nvPr/>
            </p:nvSpPr>
            <p:spPr>
              <a:xfrm>
                <a:off x="7357672" y="3140641"/>
                <a:ext cx="453570" cy="1072065"/>
              </a:xfrm>
              <a:prstGeom prst="roundRect">
                <a:avLst>
                  <a:gd name="adj" fmla="val 407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1EE8C41-CE77-C27C-0C40-AA522A089C7F}"/>
                  </a:ext>
                </a:extLst>
              </p:cNvPr>
              <p:cNvGrpSpPr/>
              <p:nvPr/>
            </p:nvGrpSpPr>
            <p:grpSpPr>
              <a:xfrm>
                <a:off x="7404006" y="3222600"/>
                <a:ext cx="367424" cy="925278"/>
                <a:chOff x="7404006" y="3222600"/>
                <a:chExt cx="367424" cy="925278"/>
              </a:xfrm>
            </p:grpSpPr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A77FB1E8-74AC-F219-7353-79BEC9399968}"/>
                    </a:ext>
                  </a:extLst>
                </p:cNvPr>
                <p:cNvGrpSpPr/>
                <p:nvPr/>
              </p:nvGrpSpPr>
              <p:grpSpPr>
                <a:xfrm>
                  <a:off x="7404006" y="3222628"/>
                  <a:ext cx="139529" cy="925250"/>
                  <a:chOff x="3868015" y="1968113"/>
                  <a:chExt cx="139529" cy="925250"/>
                </a:xfrm>
              </p:grpSpPr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BC96FA02-8973-2AC4-997D-CCE2CE6D8611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12" y="2450046"/>
                    <a:ext cx="136332" cy="205052"/>
                    <a:chOff x="8404700" y="3036737"/>
                    <a:chExt cx="81280" cy="125693"/>
                  </a:xfrm>
                </p:grpSpPr>
                <p:cxnSp>
                  <p:nvCxnSpPr>
                    <p:cNvPr id="69" name="Straight Connector 68">
                      <a:extLst>
                        <a:ext uri="{FF2B5EF4-FFF2-40B4-BE49-F238E27FC236}">
                          <a16:creationId xmlns:a16="http://schemas.microsoft.com/office/drawing/2014/main" id="{23BD3F35-3EB3-9ACE-76A7-9C55A5792A7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3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0" name="Isosceles Triangle 69">
                      <a:extLst>
                        <a:ext uri="{FF2B5EF4-FFF2-40B4-BE49-F238E27FC236}">
                          <a16:creationId xmlns:a16="http://schemas.microsoft.com/office/drawing/2014/main" id="{50A8E26F-ABFA-4855-67E7-A5192D0EA63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0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B86F6EC7-7A13-5B16-37B4-11C5ED7BF630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15" y="2688311"/>
                    <a:ext cx="136332" cy="205052"/>
                    <a:chOff x="8404699" y="3036737"/>
                    <a:chExt cx="81280" cy="125693"/>
                  </a:xfrm>
                </p:grpSpPr>
                <p:cxnSp>
                  <p:nvCxnSpPr>
                    <p:cNvPr id="67" name="Straight Connector 66">
                      <a:extLst>
                        <a:ext uri="{FF2B5EF4-FFF2-40B4-BE49-F238E27FC236}">
                          <a16:creationId xmlns:a16="http://schemas.microsoft.com/office/drawing/2014/main" id="{43A40B87-E14E-EDAB-2C87-3A00DF660D4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8" name="Isosceles Triangle 67">
                      <a:extLst>
                        <a:ext uri="{FF2B5EF4-FFF2-40B4-BE49-F238E27FC236}">
                          <a16:creationId xmlns:a16="http://schemas.microsoft.com/office/drawing/2014/main" id="{B355D364-1CF5-1D12-7BB6-BF20985666A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9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61" name="Group 60">
                    <a:extLst>
                      <a:ext uri="{FF2B5EF4-FFF2-40B4-BE49-F238E27FC236}">
                        <a16:creationId xmlns:a16="http://schemas.microsoft.com/office/drawing/2014/main" id="{945B5D2C-65C5-C71F-A167-425FA00DFEB9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12" y="1968113"/>
                    <a:ext cx="136332" cy="205052"/>
                    <a:chOff x="8404700" y="3036737"/>
                    <a:chExt cx="81280" cy="125693"/>
                  </a:xfrm>
                </p:grpSpPr>
                <p:cxnSp>
                  <p:nvCxnSpPr>
                    <p:cNvPr id="65" name="Straight Connector 64">
                      <a:extLst>
                        <a:ext uri="{FF2B5EF4-FFF2-40B4-BE49-F238E27FC236}">
                          <a16:creationId xmlns:a16="http://schemas.microsoft.com/office/drawing/2014/main" id="{104CD5B8-1A3B-BEE4-9901-94B3A3C552D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06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6" name="Isosceles Triangle 65">
                      <a:extLst>
                        <a:ext uri="{FF2B5EF4-FFF2-40B4-BE49-F238E27FC236}">
                          <a16:creationId xmlns:a16="http://schemas.microsoft.com/office/drawing/2014/main" id="{84420987-94EF-0037-DB94-FB0FFE370F8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0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62" name="Group 61">
                    <a:extLst>
                      <a:ext uri="{FF2B5EF4-FFF2-40B4-BE49-F238E27FC236}">
                        <a16:creationId xmlns:a16="http://schemas.microsoft.com/office/drawing/2014/main" id="{4F6CEB62-DA3E-C689-D0CA-77DDDE88990E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20" y="2206378"/>
                    <a:ext cx="136332" cy="205052"/>
                    <a:chOff x="8404701" y="3036737"/>
                    <a:chExt cx="81280" cy="125693"/>
                  </a:xfrm>
                </p:grpSpPr>
                <p:cxnSp>
                  <p:nvCxnSpPr>
                    <p:cNvPr id="63" name="Straight Connector 62">
                      <a:extLst>
                        <a:ext uri="{FF2B5EF4-FFF2-40B4-BE49-F238E27FC236}">
                          <a16:creationId xmlns:a16="http://schemas.microsoft.com/office/drawing/2014/main" id="{073EFE42-04F0-766D-2314-D54E4B7A446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4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4" name="Isosceles Triangle 63">
                      <a:extLst>
                        <a:ext uri="{FF2B5EF4-FFF2-40B4-BE49-F238E27FC236}">
                          <a16:creationId xmlns:a16="http://schemas.microsoft.com/office/drawing/2014/main" id="{8903D663-B9BF-9153-803E-6B21FC8CE21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1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2B6CCC39-B78E-654D-7935-6768034C8DA5}"/>
                    </a:ext>
                  </a:extLst>
                </p:cNvPr>
                <p:cNvGrpSpPr/>
                <p:nvPr/>
              </p:nvGrpSpPr>
              <p:grpSpPr>
                <a:xfrm>
                  <a:off x="7631900" y="3222600"/>
                  <a:ext cx="139530" cy="925278"/>
                  <a:chOff x="3868009" y="1968085"/>
                  <a:chExt cx="139530" cy="925278"/>
                </a:xfrm>
              </p:grpSpPr>
              <p:grpSp>
                <p:nvGrpSpPr>
                  <p:cNvPr id="47" name="Group 46">
                    <a:extLst>
                      <a:ext uri="{FF2B5EF4-FFF2-40B4-BE49-F238E27FC236}">
                        <a16:creationId xmlns:a16="http://schemas.microsoft.com/office/drawing/2014/main" id="{39AC1BBA-4EF1-33A7-398F-18F00DCE3C40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06" y="2450046"/>
                    <a:ext cx="136332" cy="205052"/>
                    <a:chOff x="8404697" y="3036737"/>
                    <a:chExt cx="81280" cy="125693"/>
                  </a:xfrm>
                </p:grpSpPr>
                <p:cxnSp>
                  <p:nvCxnSpPr>
                    <p:cNvPr id="57" name="Straight Connector 56">
                      <a:extLst>
                        <a:ext uri="{FF2B5EF4-FFF2-40B4-BE49-F238E27FC236}">
                          <a16:creationId xmlns:a16="http://schemas.microsoft.com/office/drawing/2014/main" id="{0D0CC613-0342-7D91-B2EA-F9CA6D2FEEF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8" name="Isosceles Triangle 57">
                      <a:extLst>
                        <a:ext uri="{FF2B5EF4-FFF2-40B4-BE49-F238E27FC236}">
                          <a16:creationId xmlns:a16="http://schemas.microsoft.com/office/drawing/2014/main" id="{9F3AEC84-3EBE-02E9-9402-F6248E55023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7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45C0CC61-298A-20DA-5BC9-BDA35136431F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09" y="2688311"/>
                    <a:ext cx="136332" cy="205052"/>
                    <a:chOff x="8404695" y="3036737"/>
                    <a:chExt cx="81280" cy="125693"/>
                  </a:xfrm>
                </p:grpSpPr>
                <p:cxnSp>
                  <p:nvCxnSpPr>
                    <p:cNvPr id="55" name="Straight Connector 54">
                      <a:extLst>
                        <a:ext uri="{FF2B5EF4-FFF2-40B4-BE49-F238E27FC236}">
                          <a16:creationId xmlns:a16="http://schemas.microsoft.com/office/drawing/2014/main" id="{652D97C1-9716-74CE-8F8C-77E08AAD2FC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0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6" name="Isosceles Triangle 55">
                      <a:extLst>
                        <a:ext uri="{FF2B5EF4-FFF2-40B4-BE49-F238E27FC236}">
                          <a16:creationId xmlns:a16="http://schemas.microsoft.com/office/drawing/2014/main" id="{286D0199-0AED-23F2-BC36-073846AF659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5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8F73F166-448E-8B37-6DE6-FEB89A34381B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07" y="1968085"/>
                    <a:ext cx="136332" cy="205114"/>
                    <a:chOff x="8404697" y="3036694"/>
                    <a:chExt cx="81280" cy="125730"/>
                  </a:xfrm>
                </p:grpSpPr>
                <p:cxnSp>
                  <p:nvCxnSpPr>
                    <p:cNvPr id="53" name="Straight Connector 52">
                      <a:extLst>
                        <a:ext uri="{FF2B5EF4-FFF2-40B4-BE49-F238E27FC236}">
                          <a16:creationId xmlns:a16="http://schemas.microsoft.com/office/drawing/2014/main" id="{A73E8A16-5ACA-3A9E-477F-9EB61FA32E2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69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4" name="Isosceles Triangle 53">
                      <a:extLst>
                        <a:ext uri="{FF2B5EF4-FFF2-40B4-BE49-F238E27FC236}">
                          <a16:creationId xmlns:a16="http://schemas.microsoft.com/office/drawing/2014/main" id="{FCDD4B2A-C796-CB6A-ACD3-2DAFA790287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7" y="3036694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404DDF26-31FF-6B28-8008-16AE6AFE76E3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15" y="2206378"/>
                    <a:ext cx="136332" cy="205052"/>
                    <a:chOff x="8404702" y="3036737"/>
                    <a:chExt cx="81280" cy="125693"/>
                  </a:xfrm>
                </p:grpSpPr>
                <p:cxnSp>
                  <p:nvCxnSpPr>
                    <p:cNvPr id="51" name="Straight Connector 50">
                      <a:extLst>
                        <a:ext uri="{FF2B5EF4-FFF2-40B4-BE49-F238E27FC236}">
                          <a16:creationId xmlns:a16="http://schemas.microsoft.com/office/drawing/2014/main" id="{4C1BFF6D-2C73-8F36-778B-B9330607949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0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2" name="Isosceles Triangle 51">
                      <a:extLst>
                        <a:ext uri="{FF2B5EF4-FFF2-40B4-BE49-F238E27FC236}">
                          <a16:creationId xmlns:a16="http://schemas.microsoft.com/office/drawing/2014/main" id="{C77E38CB-3657-7367-AC3E-71A93B41FF6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2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</p:grp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3A6AEC8-29C4-1E9A-EC42-D3F56545C665}"/>
              </a:ext>
            </a:extLst>
          </p:cNvPr>
          <p:cNvGrpSpPr/>
          <p:nvPr/>
        </p:nvGrpSpPr>
        <p:grpSpPr>
          <a:xfrm>
            <a:off x="3580438" y="3002971"/>
            <a:ext cx="1545010" cy="1572238"/>
            <a:chOff x="9172339" y="2443451"/>
            <a:chExt cx="1591395" cy="1435683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2C09ABB3-B546-6078-B7C3-B2FCEDEEFD6E}"/>
                </a:ext>
              </a:extLst>
            </p:cNvPr>
            <p:cNvGrpSpPr/>
            <p:nvPr/>
          </p:nvGrpSpPr>
          <p:grpSpPr>
            <a:xfrm>
              <a:off x="9234245" y="2443451"/>
              <a:ext cx="1529489" cy="1435683"/>
              <a:chOff x="6462805" y="1533009"/>
              <a:chExt cx="1529489" cy="1435683"/>
            </a:xfrm>
          </p:grpSpPr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1F441432-7FDC-B8C9-AA8A-7DC51974E6BE}"/>
                  </a:ext>
                </a:extLst>
              </p:cNvPr>
              <p:cNvGrpSpPr/>
              <p:nvPr/>
            </p:nvGrpSpPr>
            <p:grpSpPr>
              <a:xfrm flipH="1">
                <a:off x="6462805" y="1533009"/>
                <a:ext cx="1529489" cy="1435683"/>
                <a:chOff x="2236609" y="1535991"/>
                <a:chExt cx="1529489" cy="1435683"/>
              </a:xfrm>
            </p:grpSpPr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2DE9619E-E19D-408A-5775-7123049FB3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006" y="1634142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AC0F6729-A0E4-48DD-8577-F836D09D79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498" y="2641374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86A2602E-4130-3105-90E1-85617C7A2464}"/>
                    </a:ext>
                  </a:extLst>
                </p:cNvPr>
                <p:cNvSpPr/>
                <p:nvPr/>
              </p:nvSpPr>
              <p:spPr>
                <a:xfrm>
                  <a:off x="2236609" y="1535991"/>
                  <a:ext cx="1087396" cy="1435683"/>
                </a:xfrm>
                <a:prstGeom prst="rect">
                  <a:avLst/>
                </a:prstGeom>
                <a:solidFill>
                  <a:schemeClr val="bg2"/>
                </a:solidFill>
                <a:scene3d>
                  <a:camera prst="orthographicFront">
                    <a:rot lat="0" lon="0" rev="0"/>
                  </a:camera>
                  <a:lightRig rig="threePt" dir="t"/>
                </a:scene3d>
                <a:sp3d>
                  <a:bevelT w="38100"/>
                  <a:bevelB w="0"/>
                </a:sp3d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6FC9C1BC-1DE2-08C8-DCF8-06F03C03C0DB}"/>
                  </a:ext>
                </a:extLst>
              </p:cNvPr>
              <p:cNvSpPr txBox="1"/>
              <p:nvPr/>
            </p:nvSpPr>
            <p:spPr>
              <a:xfrm>
                <a:off x="6885250" y="1675084"/>
                <a:ext cx="513832" cy="3091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Rx0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299B0C57-6974-16B7-EF52-7A29B97F78A2}"/>
                  </a:ext>
                </a:extLst>
              </p:cNvPr>
              <p:cNvSpPr txBox="1"/>
              <p:nvPr/>
            </p:nvSpPr>
            <p:spPr>
              <a:xfrm>
                <a:off x="6889496" y="2639233"/>
                <a:ext cx="728478" cy="3091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RxNr2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A239980B-964D-F338-972C-9E8B798DB0B2}"/>
                  </a:ext>
                </a:extLst>
              </p:cNvPr>
              <p:cNvSpPr txBox="1"/>
              <p:nvPr/>
            </p:nvSpPr>
            <p:spPr>
              <a:xfrm rot="5400000" flipH="1">
                <a:off x="7323831" y="2026867"/>
                <a:ext cx="969196" cy="3487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/>
                  <a:t>Receiver 2</a:t>
                </a:r>
                <a:endParaRPr lang="en-US" sz="1400" b="1" dirty="0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8CBAACA-980D-E10A-1400-88C91493731D}"/>
                </a:ext>
              </a:extLst>
            </p:cNvPr>
            <p:cNvGrpSpPr/>
            <p:nvPr/>
          </p:nvGrpSpPr>
          <p:grpSpPr>
            <a:xfrm>
              <a:off x="9172339" y="2723777"/>
              <a:ext cx="418612" cy="1072065"/>
              <a:chOff x="7357672" y="3140641"/>
              <a:chExt cx="453570" cy="1072065"/>
            </a:xfrm>
          </p:grpSpPr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EEA668AE-1011-8B9C-CE70-00817B56CDE5}"/>
                  </a:ext>
                </a:extLst>
              </p:cNvPr>
              <p:cNvSpPr/>
              <p:nvPr/>
            </p:nvSpPr>
            <p:spPr>
              <a:xfrm>
                <a:off x="7357672" y="3140641"/>
                <a:ext cx="453570" cy="1072065"/>
              </a:xfrm>
              <a:prstGeom prst="roundRect">
                <a:avLst>
                  <a:gd name="adj" fmla="val 407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F8067DD3-1B4E-C458-2A6D-3765170558C1}"/>
                  </a:ext>
                </a:extLst>
              </p:cNvPr>
              <p:cNvGrpSpPr/>
              <p:nvPr/>
            </p:nvGrpSpPr>
            <p:grpSpPr>
              <a:xfrm>
                <a:off x="7404006" y="3222600"/>
                <a:ext cx="367424" cy="925278"/>
                <a:chOff x="7404006" y="3222600"/>
                <a:chExt cx="367424" cy="925278"/>
              </a:xfrm>
            </p:grpSpPr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4D176A55-7AEB-1C63-5EAC-C0BB4E71E690}"/>
                    </a:ext>
                  </a:extLst>
                </p:cNvPr>
                <p:cNvGrpSpPr/>
                <p:nvPr/>
              </p:nvGrpSpPr>
              <p:grpSpPr>
                <a:xfrm>
                  <a:off x="7404006" y="3222628"/>
                  <a:ext cx="139529" cy="925250"/>
                  <a:chOff x="3868015" y="1968113"/>
                  <a:chExt cx="139529" cy="925250"/>
                </a:xfrm>
              </p:grpSpPr>
              <p:grpSp>
                <p:nvGrpSpPr>
                  <p:cNvPr id="97" name="Group 96">
                    <a:extLst>
                      <a:ext uri="{FF2B5EF4-FFF2-40B4-BE49-F238E27FC236}">
                        <a16:creationId xmlns:a16="http://schemas.microsoft.com/office/drawing/2014/main" id="{9B004F73-B010-569C-634D-FBF88E552ACE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12" y="2450046"/>
                    <a:ext cx="136332" cy="205052"/>
                    <a:chOff x="8404700" y="3036737"/>
                    <a:chExt cx="81280" cy="125693"/>
                  </a:xfrm>
                </p:grpSpPr>
                <p:cxnSp>
                  <p:nvCxnSpPr>
                    <p:cNvPr id="107" name="Straight Connector 106">
                      <a:extLst>
                        <a:ext uri="{FF2B5EF4-FFF2-40B4-BE49-F238E27FC236}">
                          <a16:creationId xmlns:a16="http://schemas.microsoft.com/office/drawing/2014/main" id="{BB98F66F-364B-8E8F-DB12-74A311AD81F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3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8" name="Isosceles Triangle 107">
                      <a:extLst>
                        <a:ext uri="{FF2B5EF4-FFF2-40B4-BE49-F238E27FC236}">
                          <a16:creationId xmlns:a16="http://schemas.microsoft.com/office/drawing/2014/main" id="{510E71C2-AB33-C7DB-15DC-F6AEB18CFED5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0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98" name="Group 97">
                    <a:extLst>
                      <a:ext uri="{FF2B5EF4-FFF2-40B4-BE49-F238E27FC236}">
                        <a16:creationId xmlns:a16="http://schemas.microsoft.com/office/drawing/2014/main" id="{4FE07F99-89FC-6906-FB74-9CF59F8ABD74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15" y="2688311"/>
                    <a:ext cx="136332" cy="205052"/>
                    <a:chOff x="8404699" y="3036737"/>
                    <a:chExt cx="81280" cy="125693"/>
                  </a:xfrm>
                </p:grpSpPr>
                <p:cxnSp>
                  <p:nvCxnSpPr>
                    <p:cNvPr id="105" name="Straight Connector 104">
                      <a:extLst>
                        <a:ext uri="{FF2B5EF4-FFF2-40B4-BE49-F238E27FC236}">
                          <a16:creationId xmlns:a16="http://schemas.microsoft.com/office/drawing/2014/main" id="{AC0BA2AA-199B-EC0A-9043-6BC2847A532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6" name="Isosceles Triangle 105">
                      <a:extLst>
                        <a:ext uri="{FF2B5EF4-FFF2-40B4-BE49-F238E27FC236}">
                          <a16:creationId xmlns:a16="http://schemas.microsoft.com/office/drawing/2014/main" id="{77C362D2-F077-2D1C-9E0A-EFD11CC0536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9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99" name="Group 98">
                    <a:extLst>
                      <a:ext uri="{FF2B5EF4-FFF2-40B4-BE49-F238E27FC236}">
                        <a16:creationId xmlns:a16="http://schemas.microsoft.com/office/drawing/2014/main" id="{09232565-B205-CBAF-59D8-5EF35236361A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12" y="1968113"/>
                    <a:ext cx="136332" cy="205052"/>
                    <a:chOff x="8404700" y="3036737"/>
                    <a:chExt cx="81280" cy="125693"/>
                  </a:xfrm>
                </p:grpSpPr>
                <p:cxnSp>
                  <p:nvCxnSpPr>
                    <p:cNvPr id="103" name="Straight Connector 102">
                      <a:extLst>
                        <a:ext uri="{FF2B5EF4-FFF2-40B4-BE49-F238E27FC236}">
                          <a16:creationId xmlns:a16="http://schemas.microsoft.com/office/drawing/2014/main" id="{9A7ACE36-FA59-8C4F-87E8-3E025F8EA9E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06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4" name="Isosceles Triangle 103">
                      <a:extLst>
                        <a:ext uri="{FF2B5EF4-FFF2-40B4-BE49-F238E27FC236}">
                          <a16:creationId xmlns:a16="http://schemas.microsoft.com/office/drawing/2014/main" id="{0E417163-9ADB-DE38-2EC9-FBB35DB4B60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0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00" name="Group 99">
                    <a:extLst>
                      <a:ext uri="{FF2B5EF4-FFF2-40B4-BE49-F238E27FC236}">
                        <a16:creationId xmlns:a16="http://schemas.microsoft.com/office/drawing/2014/main" id="{29051118-4A29-3B88-1899-14A381347ACC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20" y="2206378"/>
                    <a:ext cx="136332" cy="205052"/>
                    <a:chOff x="8404701" y="3036737"/>
                    <a:chExt cx="81280" cy="125693"/>
                  </a:xfrm>
                </p:grpSpPr>
                <p:cxnSp>
                  <p:nvCxnSpPr>
                    <p:cNvPr id="101" name="Straight Connector 100">
                      <a:extLst>
                        <a:ext uri="{FF2B5EF4-FFF2-40B4-BE49-F238E27FC236}">
                          <a16:creationId xmlns:a16="http://schemas.microsoft.com/office/drawing/2014/main" id="{604F6722-AE26-F367-A182-CACA70BFD96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4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2" name="Isosceles Triangle 101">
                      <a:extLst>
                        <a:ext uri="{FF2B5EF4-FFF2-40B4-BE49-F238E27FC236}">
                          <a16:creationId xmlns:a16="http://schemas.microsoft.com/office/drawing/2014/main" id="{83220A9A-D0AF-0978-88D6-F5506DC79B6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1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90044EA4-E9EA-75AA-538D-933F4ACAFB3C}"/>
                    </a:ext>
                  </a:extLst>
                </p:cNvPr>
                <p:cNvGrpSpPr/>
                <p:nvPr/>
              </p:nvGrpSpPr>
              <p:grpSpPr>
                <a:xfrm>
                  <a:off x="7631900" y="3222600"/>
                  <a:ext cx="139530" cy="925278"/>
                  <a:chOff x="3868009" y="1968085"/>
                  <a:chExt cx="139530" cy="925278"/>
                </a:xfrm>
              </p:grpSpPr>
              <p:grpSp>
                <p:nvGrpSpPr>
                  <p:cNvPr id="85" name="Group 84">
                    <a:extLst>
                      <a:ext uri="{FF2B5EF4-FFF2-40B4-BE49-F238E27FC236}">
                        <a16:creationId xmlns:a16="http://schemas.microsoft.com/office/drawing/2014/main" id="{39F1B6C7-CB14-B111-9019-92EAD9782820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06" y="2450046"/>
                    <a:ext cx="136332" cy="205052"/>
                    <a:chOff x="8404697" y="3036737"/>
                    <a:chExt cx="81280" cy="125693"/>
                  </a:xfrm>
                </p:grpSpPr>
                <p:cxnSp>
                  <p:nvCxnSpPr>
                    <p:cNvPr id="95" name="Straight Connector 94">
                      <a:extLst>
                        <a:ext uri="{FF2B5EF4-FFF2-40B4-BE49-F238E27FC236}">
                          <a16:creationId xmlns:a16="http://schemas.microsoft.com/office/drawing/2014/main" id="{164329AE-7FC1-4E10-F185-4A67F63A36B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6" name="Isosceles Triangle 95">
                      <a:extLst>
                        <a:ext uri="{FF2B5EF4-FFF2-40B4-BE49-F238E27FC236}">
                          <a16:creationId xmlns:a16="http://schemas.microsoft.com/office/drawing/2014/main" id="{D37D2129-EF0F-41E8-3FF3-1014AD74AB5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7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86" name="Group 85">
                    <a:extLst>
                      <a:ext uri="{FF2B5EF4-FFF2-40B4-BE49-F238E27FC236}">
                        <a16:creationId xmlns:a16="http://schemas.microsoft.com/office/drawing/2014/main" id="{D9A8C77C-247A-CDF9-EE86-C301DCE7B0F4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09" y="2688311"/>
                    <a:ext cx="136332" cy="205052"/>
                    <a:chOff x="8404695" y="3036737"/>
                    <a:chExt cx="81280" cy="125693"/>
                  </a:xfrm>
                </p:grpSpPr>
                <p:cxnSp>
                  <p:nvCxnSpPr>
                    <p:cNvPr id="93" name="Straight Connector 92">
                      <a:extLst>
                        <a:ext uri="{FF2B5EF4-FFF2-40B4-BE49-F238E27FC236}">
                          <a16:creationId xmlns:a16="http://schemas.microsoft.com/office/drawing/2014/main" id="{494D9A06-E11D-8448-B644-0FB3E00CA01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0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4" name="Isosceles Triangle 93">
                      <a:extLst>
                        <a:ext uri="{FF2B5EF4-FFF2-40B4-BE49-F238E27FC236}">
                          <a16:creationId xmlns:a16="http://schemas.microsoft.com/office/drawing/2014/main" id="{B9CBE27E-A338-F236-C5F8-29EE2C00A56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5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87" name="Group 86">
                    <a:extLst>
                      <a:ext uri="{FF2B5EF4-FFF2-40B4-BE49-F238E27FC236}">
                        <a16:creationId xmlns:a16="http://schemas.microsoft.com/office/drawing/2014/main" id="{C04F356E-EB82-0290-946E-F7944ADD7313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07" y="1968085"/>
                    <a:ext cx="136332" cy="205114"/>
                    <a:chOff x="8404697" y="3036694"/>
                    <a:chExt cx="81280" cy="125730"/>
                  </a:xfrm>
                </p:grpSpPr>
                <p:cxnSp>
                  <p:nvCxnSpPr>
                    <p:cNvPr id="91" name="Straight Connector 90">
                      <a:extLst>
                        <a:ext uri="{FF2B5EF4-FFF2-40B4-BE49-F238E27FC236}">
                          <a16:creationId xmlns:a16="http://schemas.microsoft.com/office/drawing/2014/main" id="{EBFDC628-32C7-1E83-F815-065DF4E23D9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69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2" name="Isosceles Triangle 91">
                      <a:extLst>
                        <a:ext uri="{FF2B5EF4-FFF2-40B4-BE49-F238E27FC236}">
                          <a16:creationId xmlns:a16="http://schemas.microsoft.com/office/drawing/2014/main" id="{F7DE2F41-6D9A-0D7F-2231-647ED9DE0DF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7" y="3036694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88" name="Group 87">
                    <a:extLst>
                      <a:ext uri="{FF2B5EF4-FFF2-40B4-BE49-F238E27FC236}">
                        <a16:creationId xmlns:a16="http://schemas.microsoft.com/office/drawing/2014/main" id="{17A1114E-0C41-749B-D857-91A12A527954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15" y="2206378"/>
                    <a:ext cx="136332" cy="205052"/>
                    <a:chOff x="8404702" y="3036737"/>
                    <a:chExt cx="81280" cy="125693"/>
                  </a:xfrm>
                </p:grpSpPr>
                <p:cxnSp>
                  <p:nvCxnSpPr>
                    <p:cNvPr id="89" name="Straight Connector 88">
                      <a:extLst>
                        <a:ext uri="{FF2B5EF4-FFF2-40B4-BE49-F238E27FC236}">
                          <a16:creationId xmlns:a16="http://schemas.microsoft.com/office/drawing/2014/main" id="{C2FF8F47-3830-D5DA-420E-8E2DBCB0A5B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0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0" name="Isosceles Triangle 89">
                      <a:extLst>
                        <a:ext uri="{FF2B5EF4-FFF2-40B4-BE49-F238E27FC236}">
                          <a16:creationId xmlns:a16="http://schemas.microsoft.com/office/drawing/2014/main" id="{5A266E23-3B54-FC0C-7299-3CF2050E5CC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2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</p:grp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F1A4326-D278-F896-EEC3-A176AD50D881}"/>
              </a:ext>
            </a:extLst>
          </p:cNvPr>
          <p:cNvGrpSpPr/>
          <p:nvPr/>
        </p:nvGrpSpPr>
        <p:grpSpPr>
          <a:xfrm flipH="1">
            <a:off x="146967" y="2895085"/>
            <a:ext cx="1545007" cy="1572236"/>
            <a:chOff x="9172339" y="2443451"/>
            <a:chExt cx="1591395" cy="1435683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D49507B6-F90F-ACC3-C768-0EC3CBDF890C}"/>
                </a:ext>
              </a:extLst>
            </p:cNvPr>
            <p:cNvGrpSpPr/>
            <p:nvPr/>
          </p:nvGrpSpPr>
          <p:grpSpPr>
            <a:xfrm>
              <a:off x="9234245" y="2443451"/>
              <a:ext cx="1529489" cy="1435683"/>
              <a:chOff x="6462805" y="1533009"/>
              <a:chExt cx="1529489" cy="1435683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2FA75BD8-A64A-5463-A83A-AF2BBB5DA347}"/>
                  </a:ext>
                </a:extLst>
              </p:cNvPr>
              <p:cNvGrpSpPr/>
              <p:nvPr/>
            </p:nvGrpSpPr>
            <p:grpSpPr>
              <a:xfrm flipH="1">
                <a:off x="6462805" y="1533009"/>
                <a:ext cx="1529489" cy="1435683"/>
                <a:chOff x="2236609" y="1535991"/>
                <a:chExt cx="1529489" cy="1435683"/>
              </a:xfrm>
            </p:grpSpPr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F95BC37B-EBB0-233A-6531-39B8A514A1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006" y="1634142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657F39BF-B607-85BB-36A7-622A957760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498" y="2641374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91E66743-0AD2-3A6D-3380-7ACC04176525}"/>
                    </a:ext>
                  </a:extLst>
                </p:cNvPr>
                <p:cNvSpPr/>
                <p:nvPr/>
              </p:nvSpPr>
              <p:spPr>
                <a:xfrm>
                  <a:off x="2236609" y="1535991"/>
                  <a:ext cx="1087396" cy="1435683"/>
                </a:xfrm>
                <a:prstGeom prst="rect">
                  <a:avLst/>
                </a:prstGeom>
                <a:solidFill>
                  <a:schemeClr val="bg2"/>
                </a:solidFill>
                <a:scene3d>
                  <a:camera prst="orthographicFront">
                    <a:rot lat="0" lon="0" rev="0"/>
                  </a:camera>
                  <a:lightRig rig="threePt" dir="t"/>
                </a:scene3d>
                <a:sp3d>
                  <a:bevelT w="38100"/>
                  <a:bevelB w="0"/>
                </a:sp3d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0CA40F65-25AA-25EF-F7F8-0376C79FCCC1}"/>
                  </a:ext>
                </a:extLst>
              </p:cNvPr>
              <p:cNvSpPr txBox="1"/>
              <p:nvPr/>
            </p:nvSpPr>
            <p:spPr>
              <a:xfrm>
                <a:off x="6940943" y="1690773"/>
                <a:ext cx="513833" cy="309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Rx0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C81E2F7-D6F6-87A2-EAC6-B08BA95B6CD9}"/>
                  </a:ext>
                </a:extLst>
              </p:cNvPr>
              <p:cNvSpPr txBox="1"/>
              <p:nvPr/>
            </p:nvSpPr>
            <p:spPr>
              <a:xfrm>
                <a:off x="6924469" y="2651716"/>
                <a:ext cx="705892" cy="309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TxNr2</a:t>
                </a: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2DE51345-417C-4981-A9CB-F83CF53129CE}"/>
                  </a:ext>
                </a:extLst>
              </p:cNvPr>
              <p:cNvSpPr txBox="1"/>
              <p:nvPr/>
            </p:nvSpPr>
            <p:spPr>
              <a:xfrm rot="5400000" flipH="1">
                <a:off x="7271030" y="2042716"/>
                <a:ext cx="1074822" cy="3170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/>
                  <a:t>Transmitter 2</a:t>
                </a:r>
                <a:endParaRPr lang="en-US" sz="1200" b="1" dirty="0"/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6B0FF9D3-CEC8-B4C8-BC1D-AE7519B7AE5F}"/>
                </a:ext>
              </a:extLst>
            </p:cNvPr>
            <p:cNvGrpSpPr/>
            <p:nvPr/>
          </p:nvGrpSpPr>
          <p:grpSpPr>
            <a:xfrm>
              <a:off x="9172339" y="2723777"/>
              <a:ext cx="418612" cy="1072065"/>
              <a:chOff x="7357672" y="3140641"/>
              <a:chExt cx="453570" cy="1072065"/>
            </a:xfrm>
          </p:grpSpPr>
          <p:sp>
            <p:nvSpPr>
              <p:cNvPr id="119" name="Rectangle: Rounded Corners 118">
                <a:extLst>
                  <a:ext uri="{FF2B5EF4-FFF2-40B4-BE49-F238E27FC236}">
                    <a16:creationId xmlns:a16="http://schemas.microsoft.com/office/drawing/2014/main" id="{D58054C4-AB82-C5C6-3025-B4972FC12EC8}"/>
                  </a:ext>
                </a:extLst>
              </p:cNvPr>
              <p:cNvSpPr/>
              <p:nvPr/>
            </p:nvSpPr>
            <p:spPr>
              <a:xfrm>
                <a:off x="7357672" y="3140641"/>
                <a:ext cx="453570" cy="1072065"/>
              </a:xfrm>
              <a:prstGeom prst="roundRect">
                <a:avLst>
                  <a:gd name="adj" fmla="val 407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81DB8EDB-F911-9048-94DC-CB96D4A96F01}"/>
                  </a:ext>
                </a:extLst>
              </p:cNvPr>
              <p:cNvGrpSpPr/>
              <p:nvPr/>
            </p:nvGrpSpPr>
            <p:grpSpPr>
              <a:xfrm>
                <a:off x="7404006" y="3222600"/>
                <a:ext cx="367424" cy="925278"/>
                <a:chOff x="7404006" y="3222600"/>
                <a:chExt cx="367424" cy="925278"/>
              </a:xfrm>
            </p:grpSpPr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F82009B3-948E-D78A-7AED-6FF772A7CCC9}"/>
                    </a:ext>
                  </a:extLst>
                </p:cNvPr>
                <p:cNvGrpSpPr/>
                <p:nvPr/>
              </p:nvGrpSpPr>
              <p:grpSpPr>
                <a:xfrm>
                  <a:off x="7404006" y="3222628"/>
                  <a:ext cx="139529" cy="925250"/>
                  <a:chOff x="3868015" y="1968113"/>
                  <a:chExt cx="139529" cy="925250"/>
                </a:xfrm>
              </p:grpSpPr>
              <p:grpSp>
                <p:nvGrpSpPr>
                  <p:cNvPr id="135" name="Group 134">
                    <a:extLst>
                      <a:ext uri="{FF2B5EF4-FFF2-40B4-BE49-F238E27FC236}">
                        <a16:creationId xmlns:a16="http://schemas.microsoft.com/office/drawing/2014/main" id="{D347E43D-607B-EA36-C36F-47FCB9762FDD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12" y="2450046"/>
                    <a:ext cx="136332" cy="205052"/>
                    <a:chOff x="8404700" y="3036737"/>
                    <a:chExt cx="81280" cy="125693"/>
                  </a:xfrm>
                </p:grpSpPr>
                <p:cxnSp>
                  <p:nvCxnSpPr>
                    <p:cNvPr id="145" name="Straight Connector 144">
                      <a:extLst>
                        <a:ext uri="{FF2B5EF4-FFF2-40B4-BE49-F238E27FC236}">
                          <a16:creationId xmlns:a16="http://schemas.microsoft.com/office/drawing/2014/main" id="{C36FD2CD-2F2A-B38E-ED49-4629D0852CE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3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6" name="Isosceles Triangle 145">
                      <a:extLst>
                        <a:ext uri="{FF2B5EF4-FFF2-40B4-BE49-F238E27FC236}">
                          <a16:creationId xmlns:a16="http://schemas.microsoft.com/office/drawing/2014/main" id="{2D483CE9-416E-3037-5FF0-3CBB3EE7091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0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36" name="Group 135">
                    <a:extLst>
                      <a:ext uri="{FF2B5EF4-FFF2-40B4-BE49-F238E27FC236}">
                        <a16:creationId xmlns:a16="http://schemas.microsoft.com/office/drawing/2014/main" id="{697AC8AB-AA55-22CE-F562-2E7C16316335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15" y="2688311"/>
                    <a:ext cx="136332" cy="205052"/>
                    <a:chOff x="8404699" y="3036737"/>
                    <a:chExt cx="81280" cy="125693"/>
                  </a:xfrm>
                </p:grpSpPr>
                <p:cxnSp>
                  <p:nvCxnSpPr>
                    <p:cNvPr id="143" name="Straight Connector 142">
                      <a:extLst>
                        <a:ext uri="{FF2B5EF4-FFF2-40B4-BE49-F238E27FC236}">
                          <a16:creationId xmlns:a16="http://schemas.microsoft.com/office/drawing/2014/main" id="{A386D287-96D3-BDE8-B055-67DCA1C306A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4" name="Isosceles Triangle 143">
                      <a:extLst>
                        <a:ext uri="{FF2B5EF4-FFF2-40B4-BE49-F238E27FC236}">
                          <a16:creationId xmlns:a16="http://schemas.microsoft.com/office/drawing/2014/main" id="{89742988-F5CE-DB0B-AF0C-EE417BEF207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9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37" name="Group 136">
                    <a:extLst>
                      <a:ext uri="{FF2B5EF4-FFF2-40B4-BE49-F238E27FC236}">
                        <a16:creationId xmlns:a16="http://schemas.microsoft.com/office/drawing/2014/main" id="{3FFADC76-D612-1D3E-FD87-BC9DA1D9E48F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12" y="1968113"/>
                    <a:ext cx="136332" cy="205052"/>
                    <a:chOff x="8404700" y="3036737"/>
                    <a:chExt cx="81280" cy="125693"/>
                  </a:xfrm>
                </p:grpSpPr>
                <p:cxnSp>
                  <p:nvCxnSpPr>
                    <p:cNvPr id="141" name="Straight Connector 140">
                      <a:extLst>
                        <a:ext uri="{FF2B5EF4-FFF2-40B4-BE49-F238E27FC236}">
                          <a16:creationId xmlns:a16="http://schemas.microsoft.com/office/drawing/2014/main" id="{BF787E22-34ED-9DAE-1280-9C073E58504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06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2" name="Isosceles Triangle 141">
                      <a:extLst>
                        <a:ext uri="{FF2B5EF4-FFF2-40B4-BE49-F238E27FC236}">
                          <a16:creationId xmlns:a16="http://schemas.microsoft.com/office/drawing/2014/main" id="{281BF39E-F0A3-E1E8-1B29-9B86B1CCD715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0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38" name="Group 137">
                    <a:extLst>
                      <a:ext uri="{FF2B5EF4-FFF2-40B4-BE49-F238E27FC236}">
                        <a16:creationId xmlns:a16="http://schemas.microsoft.com/office/drawing/2014/main" id="{4FF3F380-617E-5FDA-4B3E-568DB8A6070F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20" y="2206378"/>
                    <a:ext cx="136332" cy="205052"/>
                    <a:chOff x="8404701" y="3036737"/>
                    <a:chExt cx="81280" cy="125693"/>
                  </a:xfrm>
                </p:grpSpPr>
                <p:cxnSp>
                  <p:nvCxnSpPr>
                    <p:cNvPr id="139" name="Straight Connector 138">
                      <a:extLst>
                        <a:ext uri="{FF2B5EF4-FFF2-40B4-BE49-F238E27FC236}">
                          <a16:creationId xmlns:a16="http://schemas.microsoft.com/office/drawing/2014/main" id="{179B286A-097F-350C-49E3-06544253FD7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4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0" name="Isosceles Triangle 139">
                      <a:extLst>
                        <a:ext uri="{FF2B5EF4-FFF2-40B4-BE49-F238E27FC236}">
                          <a16:creationId xmlns:a16="http://schemas.microsoft.com/office/drawing/2014/main" id="{BE81D582-6EDA-21C0-CB6A-4869AFB78DE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1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  <p:grpSp>
              <p:nvGrpSpPr>
                <p:cNvPr id="122" name="Group 121">
                  <a:extLst>
                    <a:ext uri="{FF2B5EF4-FFF2-40B4-BE49-F238E27FC236}">
                      <a16:creationId xmlns:a16="http://schemas.microsoft.com/office/drawing/2014/main" id="{83AA7445-18C5-0ACE-A08E-B6E843CCC58E}"/>
                    </a:ext>
                  </a:extLst>
                </p:cNvPr>
                <p:cNvGrpSpPr/>
                <p:nvPr/>
              </p:nvGrpSpPr>
              <p:grpSpPr>
                <a:xfrm>
                  <a:off x="7631900" y="3222600"/>
                  <a:ext cx="139530" cy="925278"/>
                  <a:chOff x="3868009" y="1968085"/>
                  <a:chExt cx="139530" cy="925278"/>
                </a:xfrm>
              </p:grpSpPr>
              <p:grpSp>
                <p:nvGrpSpPr>
                  <p:cNvPr id="123" name="Group 122">
                    <a:extLst>
                      <a:ext uri="{FF2B5EF4-FFF2-40B4-BE49-F238E27FC236}">
                        <a16:creationId xmlns:a16="http://schemas.microsoft.com/office/drawing/2014/main" id="{52B78813-2DAD-3D1F-FFFC-4635342E7EBE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06" y="2450046"/>
                    <a:ext cx="136332" cy="205052"/>
                    <a:chOff x="8404697" y="3036737"/>
                    <a:chExt cx="81280" cy="125693"/>
                  </a:xfrm>
                </p:grpSpPr>
                <p:cxnSp>
                  <p:nvCxnSpPr>
                    <p:cNvPr id="133" name="Straight Connector 132">
                      <a:extLst>
                        <a:ext uri="{FF2B5EF4-FFF2-40B4-BE49-F238E27FC236}">
                          <a16:creationId xmlns:a16="http://schemas.microsoft.com/office/drawing/2014/main" id="{7DC9405B-B962-180A-AFE8-5EFA443C981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4" name="Isosceles Triangle 133">
                      <a:extLst>
                        <a:ext uri="{FF2B5EF4-FFF2-40B4-BE49-F238E27FC236}">
                          <a16:creationId xmlns:a16="http://schemas.microsoft.com/office/drawing/2014/main" id="{C0E4D3A0-A99C-6F49-A871-630664C9C47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7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24" name="Group 123">
                    <a:extLst>
                      <a:ext uri="{FF2B5EF4-FFF2-40B4-BE49-F238E27FC236}">
                        <a16:creationId xmlns:a16="http://schemas.microsoft.com/office/drawing/2014/main" id="{C91A3FC8-7F0C-85FC-F5E1-4C0A71090572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09" y="2688311"/>
                    <a:ext cx="136332" cy="205052"/>
                    <a:chOff x="8404695" y="3036737"/>
                    <a:chExt cx="81280" cy="125693"/>
                  </a:xfrm>
                </p:grpSpPr>
                <p:cxnSp>
                  <p:nvCxnSpPr>
                    <p:cNvPr id="131" name="Straight Connector 130">
                      <a:extLst>
                        <a:ext uri="{FF2B5EF4-FFF2-40B4-BE49-F238E27FC236}">
                          <a16:creationId xmlns:a16="http://schemas.microsoft.com/office/drawing/2014/main" id="{EC449D05-180F-A5A6-2553-5B3089D93B2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0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2" name="Isosceles Triangle 131">
                      <a:extLst>
                        <a:ext uri="{FF2B5EF4-FFF2-40B4-BE49-F238E27FC236}">
                          <a16:creationId xmlns:a16="http://schemas.microsoft.com/office/drawing/2014/main" id="{4814C7CF-9B7B-41DC-E138-B20CDA2D5BE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5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25" name="Group 124">
                    <a:extLst>
                      <a:ext uri="{FF2B5EF4-FFF2-40B4-BE49-F238E27FC236}">
                        <a16:creationId xmlns:a16="http://schemas.microsoft.com/office/drawing/2014/main" id="{73A5A319-C006-22C7-C838-95C3DA74FB51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07" y="1968085"/>
                    <a:ext cx="136332" cy="205114"/>
                    <a:chOff x="8404697" y="3036694"/>
                    <a:chExt cx="81280" cy="125730"/>
                  </a:xfrm>
                </p:grpSpPr>
                <p:cxnSp>
                  <p:nvCxnSpPr>
                    <p:cNvPr id="129" name="Straight Connector 128">
                      <a:extLst>
                        <a:ext uri="{FF2B5EF4-FFF2-40B4-BE49-F238E27FC236}">
                          <a16:creationId xmlns:a16="http://schemas.microsoft.com/office/drawing/2014/main" id="{DA718F94-11D5-3D08-48BF-63D3A4FF666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69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0" name="Isosceles Triangle 129">
                      <a:extLst>
                        <a:ext uri="{FF2B5EF4-FFF2-40B4-BE49-F238E27FC236}">
                          <a16:creationId xmlns:a16="http://schemas.microsoft.com/office/drawing/2014/main" id="{C78A331D-C940-85E5-5ED3-6A2374BBC49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7" y="3036694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26" name="Group 125">
                    <a:extLst>
                      <a:ext uri="{FF2B5EF4-FFF2-40B4-BE49-F238E27FC236}">
                        <a16:creationId xmlns:a16="http://schemas.microsoft.com/office/drawing/2014/main" id="{0C60D885-A47B-5B8A-EE11-0BE0B7E8F297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15" y="2206378"/>
                    <a:ext cx="136332" cy="205052"/>
                    <a:chOff x="8404702" y="3036737"/>
                    <a:chExt cx="81280" cy="125693"/>
                  </a:xfrm>
                </p:grpSpPr>
                <p:cxnSp>
                  <p:nvCxnSpPr>
                    <p:cNvPr id="127" name="Straight Connector 126">
                      <a:extLst>
                        <a:ext uri="{FF2B5EF4-FFF2-40B4-BE49-F238E27FC236}">
                          <a16:creationId xmlns:a16="http://schemas.microsoft.com/office/drawing/2014/main" id="{E72145AF-5289-F23E-11FA-64DCF2A093E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0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8" name="Isosceles Triangle 127">
                      <a:extLst>
                        <a:ext uri="{FF2B5EF4-FFF2-40B4-BE49-F238E27FC236}">
                          <a16:creationId xmlns:a16="http://schemas.microsoft.com/office/drawing/2014/main" id="{3D2FCEA9-1E6F-17AC-80E1-8234F2E284B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2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</p:grpSp>
        </p:grpSp>
      </p:grpSp>
      <p:sp>
        <p:nvSpPr>
          <p:cNvPr id="154" name="Freeform 64">
            <a:extLst>
              <a:ext uri="{FF2B5EF4-FFF2-40B4-BE49-F238E27FC236}">
                <a16:creationId xmlns:a16="http://schemas.microsoft.com/office/drawing/2014/main" id="{A0A60D93-685F-D7D1-B350-917A1909864F}"/>
              </a:ext>
            </a:extLst>
          </p:cNvPr>
          <p:cNvSpPr/>
          <p:nvPr/>
        </p:nvSpPr>
        <p:spPr>
          <a:xfrm rot="12528869" flipH="1" flipV="1">
            <a:off x="1470663" y="3335921"/>
            <a:ext cx="2336155" cy="680372"/>
          </a:xfrm>
          <a:custGeom>
            <a:avLst/>
            <a:gdLst>
              <a:gd name="connsiteX0" fmla="*/ 3422 w 902432"/>
              <a:gd name="connsiteY0" fmla="*/ 2114866 h 2114924"/>
              <a:gd name="connsiteX1" fmla="*/ 494912 w 902432"/>
              <a:gd name="connsiteY1" fmla="*/ 548956 h 2114924"/>
              <a:gd name="connsiteX2" fmla="*/ 883532 w 902432"/>
              <a:gd name="connsiteY2" fmla="*/ 316 h 2114924"/>
              <a:gd name="connsiteX3" fmla="*/ 757802 w 902432"/>
              <a:gd name="connsiteY3" fmla="*/ 606106 h 2114924"/>
              <a:gd name="connsiteX4" fmla="*/ 3422 w 902432"/>
              <a:gd name="connsiteY4" fmla="*/ 2114866 h 2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432" h="2114924">
                <a:moveTo>
                  <a:pt x="3422" y="2114866"/>
                </a:moveTo>
                <a:cubicBezTo>
                  <a:pt x="-40393" y="2105341"/>
                  <a:pt x="348227" y="901381"/>
                  <a:pt x="494912" y="548956"/>
                </a:cubicBezTo>
                <a:cubicBezTo>
                  <a:pt x="641597" y="196531"/>
                  <a:pt x="839717" y="-9209"/>
                  <a:pt x="883532" y="316"/>
                </a:cubicBezTo>
                <a:cubicBezTo>
                  <a:pt x="927347" y="9841"/>
                  <a:pt x="898772" y="249871"/>
                  <a:pt x="757802" y="606106"/>
                </a:cubicBezTo>
                <a:cubicBezTo>
                  <a:pt x="616832" y="962341"/>
                  <a:pt x="47237" y="2124391"/>
                  <a:pt x="3422" y="2114866"/>
                </a:cubicBezTo>
                <a:close/>
              </a:path>
            </a:pathLst>
          </a:custGeom>
          <a:gradFill>
            <a:gsLst>
              <a:gs pos="62000">
                <a:schemeClr val="accent6">
                  <a:lumMod val="40000"/>
                  <a:lumOff val="60000"/>
                </a:schemeClr>
              </a:gs>
              <a:gs pos="0">
                <a:srgbClr val="0070C0"/>
              </a:gs>
              <a:gs pos="67000">
                <a:schemeClr val="accent6">
                  <a:lumMod val="40000"/>
                  <a:lumOff val="60000"/>
                </a:schemeClr>
              </a:gs>
              <a:gs pos="87156">
                <a:schemeClr val="accent6">
                  <a:lumMod val="60000"/>
                  <a:lumOff val="40000"/>
                </a:schemeClr>
              </a:gs>
              <a:gs pos="94000">
                <a:schemeClr val="accent6">
                  <a:lumMod val="75000"/>
                </a:schemeClr>
              </a:gs>
            </a:gsLst>
            <a:lin ang="42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Freeform 64">
            <a:extLst>
              <a:ext uri="{FF2B5EF4-FFF2-40B4-BE49-F238E27FC236}">
                <a16:creationId xmlns:a16="http://schemas.microsoft.com/office/drawing/2014/main" id="{6139538A-B4C6-BE8F-708B-26C92F8D9C34}"/>
              </a:ext>
            </a:extLst>
          </p:cNvPr>
          <p:cNvSpPr/>
          <p:nvPr/>
        </p:nvSpPr>
        <p:spPr>
          <a:xfrm rot="9296818" flipV="1">
            <a:off x="1900746" y="1665224"/>
            <a:ext cx="2578920" cy="704766"/>
          </a:xfrm>
          <a:custGeom>
            <a:avLst/>
            <a:gdLst>
              <a:gd name="connsiteX0" fmla="*/ 3422 w 902432"/>
              <a:gd name="connsiteY0" fmla="*/ 2114866 h 2114924"/>
              <a:gd name="connsiteX1" fmla="*/ 494912 w 902432"/>
              <a:gd name="connsiteY1" fmla="*/ 548956 h 2114924"/>
              <a:gd name="connsiteX2" fmla="*/ 883532 w 902432"/>
              <a:gd name="connsiteY2" fmla="*/ 316 h 2114924"/>
              <a:gd name="connsiteX3" fmla="*/ 757802 w 902432"/>
              <a:gd name="connsiteY3" fmla="*/ 606106 h 2114924"/>
              <a:gd name="connsiteX4" fmla="*/ 3422 w 902432"/>
              <a:gd name="connsiteY4" fmla="*/ 2114866 h 2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432" h="2114924">
                <a:moveTo>
                  <a:pt x="3422" y="2114866"/>
                </a:moveTo>
                <a:cubicBezTo>
                  <a:pt x="-40393" y="2105341"/>
                  <a:pt x="348227" y="901381"/>
                  <a:pt x="494912" y="548956"/>
                </a:cubicBezTo>
                <a:cubicBezTo>
                  <a:pt x="641597" y="196531"/>
                  <a:pt x="839717" y="-9209"/>
                  <a:pt x="883532" y="316"/>
                </a:cubicBezTo>
                <a:cubicBezTo>
                  <a:pt x="927347" y="9841"/>
                  <a:pt x="898772" y="249871"/>
                  <a:pt x="757802" y="606106"/>
                </a:cubicBezTo>
                <a:cubicBezTo>
                  <a:pt x="616832" y="962341"/>
                  <a:pt x="47237" y="2124391"/>
                  <a:pt x="3422" y="2114866"/>
                </a:cubicBezTo>
                <a:close/>
              </a:path>
            </a:pathLst>
          </a:custGeom>
          <a:gradFill>
            <a:gsLst>
              <a:gs pos="62000">
                <a:schemeClr val="accent6">
                  <a:lumMod val="40000"/>
                  <a:lumOff val="60000"/>
                </a:schemeClr>
              </a:gs>
              <a:gs pos="0">
                <a:srgbClr val="0070C0"/>
              </a:gs>
              <a:gs pos="67000">
                <a:schemeClr val="accent6">
                  <a:lumMod val="40000"/>
                  <a:lumOff val="60000"/>
                </a:schemeClr>
              </a:gs>
              <a:gs pos="87156">
                <a:schemeClr val="accent6">
                  <a:lumMod val="60000"/>
                  <a:lumOff val="40000"/>
                </a:schemeClr>
              </a:gs>
              <a:gs pos="94000">
                <a:schemeClr val="accent6">
                  <a:lumMod val="75000"/>
                </a:schemeClr>
              </a:gs>
            </a:gsLst>
            <a:lin ang="42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Freeform 64">
            <a:extLst>
              <a:ext uri="{FF2B5EF4-FFF2-40B4-BE49-F238E27FC236}">
                <a16:creationId xmlns:a16="http://schemas.microsoft.com/office/drawing/2014/main" id="{7BD5280B-A074-1F42-9D22-A664DCC0CF7F}"/>
              </a:ext>
            </a:extLst>
          </p:cNvPr>
          <p:cNvSpPr/>
          <p:nvPr/>
        </p:nvSpPr>
        <p:spPr>
          <a:xfrm rot="5850093" flipV="1">
            <a:off x="3247099" y="2406682"/>
            <a:ext cx="1726311" cy="469473"/>
          </a:xfrm>
          <a:custGeom>
            <a:avLst/>
            <a:gdLst>
              <a:gd name="connsiteX0" fmla="*/ 3422 w 902432"/>
              <a:gd name="connsiteY0" fmla="*/ 2114866 h 2114924"/>
              <a:gd name="connsiteX1" fmla="*/ 494912 w 902432"/>
              <a:gd name="connsiteY1" fmla="*/ 548956 h 2114924"/>
              <a:gd name="connsiteX2" fmla="*/ 883532 w 902432"/>
              <a:gd name="connsiteY2" fmla="*/ 316 h 2114924"/>
              <a:gd name="connsiteX3" fmla="*/ 757802 w 902432"/>
              <a:gd name="connsiteY3" fmla="*/ 606106 h 2114924"/>
              <a:gd name="connsiteX4" fmla="*/ 3422 w 902432"/>
              <a:gd name="connsiteY4" fmla="*/ 2114866 h 2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432" h="2114924">
                <a:moveTo>
                  <a:pt x="3422" y="2114866"/>
                </a:moveTo>
                <a:cubicBezTo>
                  <a:pt x="-40393" y="2105341"/>
                  <a:pt x="348227" y="901381"/>
                  <a:pt x="494912" y="548956"/>
                </a:cubicBezTo>
                <a:cubicBezTo>
                  <a:pt x="641597" y="196531"/>
                  <a:pt x="839717" y="-9209"/>
                  <a:pt x="883532" y="316"/>
                </a:cubicBezTo>
                <a:cubicBezTo>
                  <a:pt x="927347" y="9841"/>
                  <a:pt x="898772" y="249871"/>
                  <a:pt x="757802" y="606106"/>
                </a:cubicBezTo>
                <a:cubicBezTo>
                  <a:pt x="616832" y="962341"/>
                  <a:pt x="47237" y="2124391"/>
                  <a:pt x="3422" y="2114866"/>
                </a:cubicBezTo>
                <a:close/>
              </a:path>
            </a:pathLst>
          </a:custGeom>
          <a:gradFill>
            <a:gsLst>
              <a:gs pos="42000">
                <a:schemeClr val="accent2">
                  <a:lumMod val="60000"/>
                  <a:lumOff val="40000"/>
                </a:schemeClr>
              </a:gs>
              <a:gs pos="0">
                <a:srgbClr val="FF0000"/>
              </a:gs>
              <a:gs pos="67000">
                <a:srgbClr val="FF0000"/>
              </a:gs>
              <a:gs pos="87156">
                <a:srgbClr val="FF0000"/>
              </a:gs>
              <a:gs pos="94000">
                <a:srgbClr val="FF0000"/>
              </a:gs>
            </a:gsLst>
            <a:lin ang="42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Freeform 64">
            <a:extLst>
              <a:ext uri="{FF2B5EF4-FFF2-40B4-BE49-F238E27FC236}">
                <a16:creationId xmlns:a16="http://schemas.microsoft.com/office/drawing/2014/main" id="{733191B1-9AAA-6733-EA02-DD83C64E6C81}"/>
              </a:ext>
            </a:extLst>
          </p:cNvPr>
          <p:cNvSpPr/>
          <p:nvPr/>
        </p:nvSpPr>
        <p:spPr>
          <a:xfrm rot="19559435">
            <a:off x="1242094" y="2656532"/>
            <a:ext cx="1097280" cy="469473"/>
          </a:xfrm>
          <a:custGeom>
            <a:avLst/>
            <a:gdLst>
              <a:gd name="connsiteX0" fmla="*/ 3422 w 902432"/>
              <a:gd name="connsiteY0" fmla="*/ 2114866 h 2114924"/>
              <a:gd name="connsiteX1" fmla="*/ 494912 w 902432"/>
              <a:gd name="connsiteY1" fmla="*/ 548956 h 2114924"/>
              <a:gd name="connsiteX2" fmla="*/ 883532 w 902432"/>
              <a:gd name="connsiteY2" fmla="*/ 316 h 2114924"/>
              <a:gd name="connsiteX3" fmla="*/ 757802 w 902432"/>
              <a:gd name="connsiteY3" fmla="*/ 606106 h 2114924"/>
              <a:gd name="connsiteX4" fmla="*/ 3422 w 902432"/>
              <a:gd name="connsiteY4" fmla="*/ 2114866 h 2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432" h="2114924">
                <a:moveTo>
                  <a:pt x="3422" y="2114866"/>
                </a:moveTo>
                <a:cubicBezTo>
                  <a:pt x="-40393" y="2105341"/>
                  <a:pt x="348227" y="901381"/>
                  <a:pt x="494912" y="548956"/>
                </a:cubicBezTo>
                <a:cubicBezTo>
                  <a:pt x="641597" y="196531"/>
                  <a:pt x="839717" y="-9209"/>
                  <a:pt x="883532" y="316"/>
                </a:cubicBezTo>
                <a:cubicBezTo>
                  <a:pt x="927347" y="9841"/>
                  <a:pt x="898772" y="249871"/>
                  <a:pt x="757802" y="606106"/>
                </a:cubicBezTo>
                <a:cubicBezTo>
                  <a:pt x="616832" y="962341"/>
                  <a:pt x="47237" y="2124391"/>
                  <a:pt x="3422" y="2114866"/>
                </a:cubicBezTo>
                <a:close/>
              </a:path>
            </a:pathLst>
          </a:custGeom>
          <a:gradFill>
            <a:gsLst>
              <a:gs pos="42000">
                <a:schemeClr val="accent2">
                  <a:lumMod val="60000"/>
                  <a:lumOff val="40000"/>
                </a:schemeClr>
              </a:gs>
              <a:gs pos="0">
                <a:srgbClr val="FF0000"/>
              </a:gs>
              <a:gs pos="67000">
                <a:srgbClr val="FF0000"/>
              </a:gs>
              <a:gs pos="87156">
                <a:srgbClr val="FF0000"/>
              </a:gs>
              <a:gs pos="94000">
                <a:srgbClr val="FF0000"/>
              </a:gs>
            </a:gsLst>
            <a:lin ang="42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8" name="Picture 157">
            <a:extLst>
              <a:ext uri="{FF2B5EF4-FFF2-40B4-BE49-F238E27FC236}">
                <a16:creationId xmlns:a16="http://schemas.microsoft.com/office/drawing/2014/main" id="{66D98991-B4C3-1DD3-7C5A-A5ABA295F09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alphaModFix amt="85000"/>
          </a:blip>
          <a:stretch>
            <a:fillRect/>
          </a:stretch>
        </p:blipFill>
        <p:spPr>
          <a:xfrm>
            <a:off x="8933091" y="2174859"/>
            <a:ext cx="2634724" cy="2634724"/>
          </a:xfrm>
          <a:prstGeom prst="rect">
            <a:avLst/>
          </a:prstGeom>
        </p:spPr>
      </p:pic>
      <p:sp>
        <p:nvSpPr>
          <p:cNvPr id="159" name="Title 1">
            <a:extLst>
              <a:ext uri="{FF2B5EF4-FFF2-40B4-BE49-F238E27FC236}">
                <a16:creationId xmlns:a16="http://schemas.microsoft.com/office/drawing/2014/main" id="{25BB26B0-1972-36C0-DC1B-7FC566BC9233}"/>
              </a:ext>
            </a:extLst>
          </p:cNvPr>
          <p:cNvSpPr txBox="1">
            <a:spLocks/>
          </p:cNvSpPr>
          <p:nvPr/>
        </p:nvSpPr>
        <p:spPr>
          <a:xfrm>
            <a:off x="9344139" y="4895602"/>
            <a:ext cx="1751105" cy="586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CPU</a:t>
            </a:r>
            <a:endParaRPr lang="en-US" sz="4100" b="1" i="1" dirty="0">
              <a:solidFill>
                <a:schemeClr val="bg1"/>
              </a:solidFill>
              <a:latin typeface="Montserrat" panose="000005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7A141719-51DE-8BF8-58B6-77620C4BCED7}"/>
              </a:ext>
            </a:extLst>
          </p:cNvPr>
          <p:cNvSpPr/>
          <p:nvPr/>
        </p:nvSpPr>
        <p:spPr>
          <a:xfrm rot="20174647">
            <a:off x="9997695" y="2717119"/>
            <a:ext cx="365760" cy="365760"/>
          </a:xfrm>
          <a:prstGeom prst="ellipse">
            <a:avLst/>
          </a:prstGeom>
          <a:solidFill>
            <a:schemeClr val="accent4">
              <a:lumMod val="75000"/>
              <a:alpha val="38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61FA0D33-0CAB-B3CE-2904-37BDAECCD01E}"/>
              </a:ext>
            </a:extLst>
          </p:cNvPr>
          <p:cNvSpPr/>
          <p:nvPr/>
        </p:nvSpPr>
        <p:spPr>
          <a:xfrm rot="733507">
            <a:off x="9384166" y="3400656"/>
            <a:ext cx="365760" cy="365760"/>
          </a:xfrm>
          <a:prstGeom prst="ellipse">
            <a:avLst/>
          </a:prstGeom>
          <a:solidFill>
            <a:schemeClr val="accent4">
              <a:lumMod val="75000"/>
              <a:alpha val="38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FDFF0036-0C19-5EB4-F37D-1AE611DA5CD0}"/>
              </a:ext>
            </a:extLst>
          </p:cNvPr>
          <p:cNvCxnSpPr>
            <a:cxnSpLocks/>
            <a:stCxn id="161" idx="7"/>
            <a:endCxn id="160" idx="3"/>
          </p:cNvCxnSpPr>
          <p:nvPr/>
        </p:nvCxnSpPr>
        <p:spPr>
          <a:xfrm flipV="1">
            <a:off x="9720813" y="3070452"/>
            <a:ext cx="393497" cy="41408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1A81F593-8AAC-5404-3B96-0E709DA4054E}"/>
              </a:ext>
            </a:extLst>
          </p:cNvPr>
          <p:cNvCxnSpPr>
            <a:cxnSpLocks/>
            <a:stCxn id="160" idx="2"/>
            <a:endCxn id="161" idx="0"/>
          </p:cNvCxnSpPr>
          <p:nvPr/>
        </p:nvCxnSpPr>
        <p:spPr>
          <a:xfrm flipH="1">
            <a:off x="9605771" y="2973671"/>
            <a:ext cx="407419" cy="43113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Oval 163">
            <a:extLst>
              <a:ext uri="{FF2B5EF4-FFF2-40B4-BE49-F238E27FC236}">
                <a16:creationId xmlns:a16="http://schemas.microsoft.com/office/drawing/2014/main" id="{5A3A02CB-F02F-0177-763C-86E59930B54B}"/>
              </a:ext>
            </a:extLst>
          </p:cNvPr>
          <p:cNvSpPr/>
          <p:nvPr/>
        </p:nvSpPr>
        <p:spPr>
          <a:xfrm rot="1461835">
            <a:off x="10508912" y="3880615"/>
            <a:ext cx="365760" cy="365760"/>
          </a:xfrm>
          <a:prstGeom prst="ellipse">
            <a:avLst/>
          </a:prstGeom>
          <a:solidFill>
            <a:schemeClr val="accent4">
              <a:lumMod val="75000"/>
              <a:alpha val="38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53581E42-12D0-73ED-4EF7-3A8180EF9C7C}"/>
              </a:ext>
            </a:extLst>
          </p:cNvPr>
          <p:cNvCxnSpPr>
            <a:cxnSpLocks/>
            <a:stCxn id="161" idx="6"/>
            <a:endCxn id="164" idx="2"/>
          </p:cNvCxnSpPr>
          <p:nvPr/>
        </p:nvCxnSpPr>
        <p:spPr>
          <a:xfrm>
            <a:off x="9745779" y="3622261"/>
            <a:ext cx="779420" cy="36579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EA2825C3-6788-E4C4-2A4A-96517241D275}"/>
              </a:ext>
            </a:extLst>
          </p:cNvPr>
          <p:cNvGrpSpPr/>
          <p:nvPr/>
        </p:nvGrpSpPr>
        <p:grpSpPr>
          <a:xfrm flipH="1">
            <a:off x="10301079" y="3091243"/>
            <a:ext cx="137160" cy="274320"/>
            <a:chOff x="5438089" y="5547082"/>
            <a:chExt cx="461007" cy="939557"/>
          </a:xfrm>
        </p:grpSpPr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EC44D5AC-B8FD-E669-B3E6-D7100765322D}"/>
                </a:ext>
              </a:extLst>
            </p:cNvPr>
            <p:cNvSpPr/>
            <p:nvPr/>
          </p:nvSpPr>
          <p:spPr>
            <a:xfrm rot="1381189">
              <a:off x="5716627" y="5547082"/>
              <a:ext cx="182469" cy="193319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ADF0C1F4-6964-EE8C-1427-800D5AFE827F}"/>
                </a:ext>
              </a:extLst>
            </p:cNvPr>
            <p:cNvSpPr/>
            <p:nvPr/>
          </p:nvSpPr>
          <p:spPr>
            <a:xfrm rot="1381189">
              <a:off x="5591262" y="5918805"/>
              <a:ext cx="182469" cy="193319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7594536D-E994-6A1B-6ADB-05017B13F591}"/>
                </a:ext>
              </a:extLst>
            </p:cNvPr>
            <p:cNvSpPr/>
            <p:nvPr/>
          </p:nvSpPr>
          <p:spPr>
            <a:xfrm rot="1381189">
              <a:off x="5438089" y="6293320"/>
              <a:ext cx="182469" cy="193319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itle 1">
                <a:extLst>
                  <a:ext uri="{FF2B5EF4-FFF2-40B4-BE49-F238E27FC236}">
                    <a16:creationId xmlns:a16="http://schemas.microsoft.com/office/drawing/2014/main" id="{38395D74-917E-1F1C-E285-1D8F90E131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78154" y="3289746"/>
                <a:ext cx="249996" cy="38346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</m:oMath>
                  </m:oMathPara>
                </a14:m>
                <a:endParaRPr lang="en-US" sz="1600" b="1" dirty="0">
                  <a:solidFill>
                    <a:srgbClr val="FFFF00"/>
                  </a:solidFill>
                  <a:latin typeface="Montserrat" panose="00000500000000000000" pitchFamily="2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0" name="Title 1">
                <a:extLst>
                  <a:ext uri="{FF2B5EF4-FFF2-40B4-BE49-F238E27FC236}">
                    <a16:creationId xmlns:a16="http://schemas.microsoft.com/office/drawing/2014/main" id="{38395D74-917E-1F1C-E285-1D8F90E13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8154" y="3289746"/>
                <a:ext cx="249996" cy="383465"/>
              </a:xfrm>
              <a:prstGeom prst="rect">
                <a:avLst/>
              </a:prstGeom>
              <a:blipFill>
                <a:blip r:embed="rId3"/>
                <a:stretch>
                  <a:fillRect l="-1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1C25B49F-CA95-F0A8-6774-B319430F9612}"/>
              </a:ext>
            </a:extLst>
          </p:cNvPr>
          <p:cNvGrpSpPr/>
          <p:nvPr/>
        </p:nvGrpSpPr>
        <p:grpSpPr>
          <a:xfrm flipH="1">
            <a:off x="10518135" y="3580802"/>
            <a:ext cx="137160" cy="274320"/>
            <a:chOff x="5438089" y="5547082"/>
            <a:chExt cx="461007" cy="939557"/>
          </a:xfrm>
        </p:grpSpPr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498A115F-FDAF-9110-1FE0-D9BA98D56AC1}"/>
                </a:ext>
              </a:extLst>
            </p:cNvPr>
            <p:cNvSpPr/>
            <p:nvPr/>
          </p:nvSpPr>
          <p:spPr>
            <a:xfrm rot="1381189">
              <a:off x="5716627" y="5547082"/>
              <a:ext cx="182469" cy="193319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CE71E5E2-4A37-0BA9-6B47-BA31CD423DCF}"/>
                </a:ext>
              </a:extLst>
            </p:cNvPr>
            <p:cNvSpPr/>
            <p:nvPr/>
          </p:nvSpPr>
          <p:spPr>
            <a:xfrm rot="1381189">
              <a:off x="5591262" y="5918805"/>
              <a:ext cx="182469" cy="193319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611CC53B-7EE7-C160-6C8C-52F88767B09C}"/>
                </a:ext>
              </a:extLst>
            </p:cNvPr>
            <p:cNvSpPr/>
            <p:nvPr/>
          </p:nvSpPr>
          <p:spPr>
            <a:xfrm rot="1381189">
              <a:off x="5438089" y="6293320"/>
              <a:ext cx="182469" cy="193319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78" name="Picture 177">
            <a:extLst>
              <a:ext uri="{FF2B5EF4-FFF2-40B4-BE49-F238E27FC236}">
                <a16:creationId xmlns:a16="http://schemas.microsoft.com/office/drawing/2014/main" id="{4AEB2917-C640-8CA7-3662-D83ECCD084C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744357">
            <a:off x="6303405" y="2643536"/>
            <a:ext cx="1314431" cy="1314431"/>
          </a:xfrm>
          <a:prstGeom prst="rect">
            <a:avLst/>
          </a:prstGeom>
        </p:spPr>
      </p:pic>
      <p:sp>
        <p:nvSpPr>
          <p:cNvPr id="179" name="Title 1">
            <a:extLst>
              <a:ext uri="{FF2B5EF4-FFF2-40B4-BE49-F238E27FC236}">
                <a16:creationId xmlns:a16="http://schemas.microsoft.com/office/drawing/2014/main" id="{AE56CC6B-1E53-E558-6E8D-B966F4970C81}"/>
              </a:ext>
            </a:extLst>
          </p:cNvPr>
          <p:cNvSpPr txBox="1">
            <a:spLocks/>
          </p:cNvSpPr>
          <p:nvPr/>
        </p:nvSpPr>
        <p:spPr>
          <a:xfrm>
            <a:off x="6095429" y="580686"/>
            <a:ext cx="6132139" cy="72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Input: </a:t>
            </a:r>
            <a:r>
              <a:rPr lang="en-US" b="1" dirty="0">
                <a:latin typeface="Montserrat" panose="00000500000000000000" pitchFamily="2" charset="0"/>
                <a:cs typeface="Times New Roman" panose="02020603050405020304" pitchFamily="18" charset="0"/>
              </a:rPr>
              <a:t>Channel Information</a:t>
            </a:r>
            <a:endParaRPr lang="en-US" sz="4100" b="1" i="1" dirty="0">
              <a:latin typeface="Montserrat" panose="000005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80" name="Title 1">
            <a:extLst>
              <a:ext uri="{FF2B5EF4-FFF2-40B4-BE49-F238E27FC236}">
                <a16:creationId xmlns:a16="http://schemas.microsoft.com/office/drawing/2014/main" id="{BAF426FD-E297-025C-4221-4B8C68299520}"/>
              </a:ext>
            </a:extLst>
          </p:cNvPr>
          <p:cNvSpPr txBox="1">
            <a:spLocks/>
          </p:cNvSpPr>
          <p:nvPr/>
        </p:nvSpPr>
        <p:spPr>
          <a:xfrm>
            <a:off x="6009968" y="1074179"/>
            <a:ext cx="6132139" cy="72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100" b="1" dirty="0">
                <a:solidFill>
                  <a:schemeClr val="accent2">
                    <a:lumMod val="50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Output: </a:t>
            </a:r>
            <a:r>
              <a:rPr lang="en-US" sz="3100" b="1" dirty="0">
                <a:latin typeface="Montserrat" panose="00000500000000000000" pitchFamily="2" charset="0"/>
                <a:cs typeface="Times New Roman" panose="02020603050405020304" pitchFamily="18" charset="0"/>
              </a:rPr>
              <a:t>Precoding</a:t>
            </a:r>
            <a:endParaRPr lang="en-US" sz="3100" b="1" i="1" dirty="0">
              <a:latin typeface="Montserrat" panose="000005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90" name="Title 1">
            <a:extLst>
              <a:ext uri="{FF2B5EF4-FFF2-40B4-BE49-F238E27FC236}">
                <a16:creationId xmlns:a16="http://schemas.microsoft.com/office/drawing/2014/main" id="{3346BA55-96D6-130C-EF3E-FC3578D29637}"/>
              </a:ext>
            </a:extLst>
          </p:cNvPr>
          <p:cNvSpPr txBox="1">
            <a:spLocks/>
          </p:cNvSpPr>
          <p:nvPr/>
        </p:nvSpPr>
        <p:spPr>
          <a:xfrm>
            <a:off x="1776462" y="5324224"/>
            <a:ext cx="2136964" cy="762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Montserrat" panose="00000500000000000000" pitchFamily="2" charset="0"/>
                <a:cs typeface="Times New Roman" panose="02020603050405020304" pitchFamily="18" charset="0"/>
              </a:rPr>
              <a:t>TRAIN</a:t>
            </a:r>
            <a:endParaRPr lang="en-US" sz="4100" b="1" i="1" dirty="0">
              <a:latin typeface="Montserrat" panose="000005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19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FE63561-D3EF-0172-9F91-23D312FCB441}"/>
              </a:ext>
            </a:extLst>
          </p:cNvPr>
          <p:cNvGrpSpPr/>
          <p:nvPr/>
        </p:nvGrpSpPr>
        <p:grpSpPr>
          <a:xfrm>
            <a:off x="4322166" y="807396"/>
            <a:ext cx="1545010" cy="1572238"/>
            <a:chOff x="9172339" y="2443451"/>
            <a:chExt cx="1591395" cy="143568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8A55393-0BAD-3130-8640-B94964E6B049}"/>
                </a:ext>
              </a:extLst>
            </p:cNvPr>
            <p:cNvGrpSpPr/>
            <p:nvPr/>
          </p:nvGrpSpPr>
          <p:grpSpPr>
            <a:xfrm>
              <a:off x="9234245" y="2443451"/>
              <a:ext cx="1529489" cy="1435683"/>
              <a:chOff x="6462805" y="1533009"/>
              <a:chExt cx="1529489" cy="143568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5CB6379F-4E07-6780-2D12-5E6FE5FDB17D}"/>
                  </a:ext>
                </a:extLst>
              </p:cNvPr>
              <p:cNvGrpSpPr/>
              <p:nvPr/>
            </p:nvGrpSpPr>
            <p:grpSpPr>
              <a:xfrm flipH="1">
                <a:off x="6462805" y="1533009"/>
                <a:ext cx="1529489" cy="1435683"/>
                <a:chOff x="2236609" y="1535991"/>
                <a:chExt cx="1529489" cy="1435683"/>
              </a:xfrm>
            </p:grpSpPr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34E94217-DF29-19C6-1131-45FDC8ABE1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006" y="1634142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CFBC9BCD-6812-6DF0-382A-B38814C20A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498" y="2641374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3DF99DDF-8F82-27CC-6FAD-D080F03EB1FC}"/>
                    </a:ext>
                  </a:extLst>
                </p:cNvPr>
                <p:cNvSpPr/>
                <p:nvPr/>
              </p:nvSpPr>
              <p:spPr>
                <a:xfrm>
                  <a:off x="2236609" y="1535991"/>
                  <a:ext cx="1087396" cy="1435683"/>
                </a:xfrm>
                <a:prstGeom prst="rect">
                  <a:avLst/>
                </a:prstGeom>
                <a:solidFill>
                  <a:schemeClr val="bg2"/>
                </a:solidFill>
                <a:scene3d>
                  <a:camera prst="orthographicFront">
                    <a:rot lat="0" lon="0" rev="0"/>
                  </a:camera>
                  <a:lightRig rig="threePt" dir="t"/>
                </a:scene3d>
                <a:sp3d>
                  <a:bevelT w="38100"/>
                  <a:bevelB w="0"/>
                </a:sp3d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7404FDA-EDC9-AACB-ED19-CA973CBA6847}"/>
                  </a:ext>
                </a:extLst>
              </p:cNvPr>
              <p:cNvSpPr txBox="1"/>
              <p:nvPr/>
            </p:nvSpPr>
            <p:spPr>
              <a:xfrm>
                <a:off x="6875626" y="1664861"/>
                <a:ext cx="513832" cy="3091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Rx0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098C0BF-1823-CE72-1B60-8691CE9773C5}"/>
                  </a:ext>
                </a:extLst>
              </p:cNvPr>
              <p:cNvSpPr txBox="1"/>
              <p:nvPr/>
            </p:nvSpPr>
            <p:spPr>
              <a:xfrm>
                <a:off x="6857042" y="2635866"/>
                <a:ext cx="705891" cy="3091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TxNr1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06D9B88-E14D-6018-8DA0-5D62F9CA3F81}"/>
                  </a:ext>
                </a:extLst>
              </p:cNvPr>
              <p:cNvSpPr txBox="1"/>
              <p:nvPr/>
            </p:nvSpPr>
            <p:spPr>
              <a:xfrm rot="5400000" flipH="1">
                <a:off x="7206992" y="2026866"/>
                <a:ext cx="1202873" cy="3487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/>
                  <a:t>Transmitter 1</a:t>
                </a:r>
                <a:endParaRPr lang="en-US" sz="1400" b="1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D4F0BDE-85A5-B7E8-DFBB-2FDC45697030}"/>
                </a:ext>
              </a:extLst>
            </p:cNvPr>
            <p:cNvGrpSpPr/>
            <p:nvPr/>
          </p:nvGrpSpPr>
          <p:grpSpPr>
            <a:xfrm>
              <a:off x="9172339" y="2723777"/>
              <a:ext cx="418612" cy="1072065"/>
              <a:chOff x="7357672" y="3140641"/>
              <a:chExt cx="453570" cy="1072065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9278BB9B-ADAC-62A6-33AB-254B2E2FA7B0}"/>
                  </a:ext>
                </a:extLst>
              </p:cNvPr>
              <p:cNvSpPr/>
              <p:nvPr/>
            </p:nvSpPr>
            <p:spPr>
              <a:xfrm>
                <a:off x="7357672" y="3140641"/>
                <a:ext cx="453570" cy="1072065"/>
              </a:xfrm>
              <a:prstGeom prst="roundRect">
                <a:avLst>
                  <a:gd name="adj" fmla="val 407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3D5E0FC9-1CB4-3EE5-A60B-06E2164E6674}"/>
                  </a:ext>
                </a:extLst>
              </p:cNvPr>
              <p:cNvGrpSpPr/>
              <p:nvPr/>
            </p:nvGrpSpPr>
            <p:grpSpPr>
              <a:xfrm>
                <a:off x="7404006" y="3222600"/>
                <a:ext cx="367424" cy="925278"/>
                <a:chOff x="7404006" y="3222600"/>
                <a:chExt cx="367424" cy="925278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5B34219D-913B-A4B0-E706-1A2163E30AF8}"/>
                    </a:ext>
                  </a:extLst>
                </p:cNvPr>
                <p:cNvGrpSpPr/>
                <p:nvPr/>
              </p:nvGrpSpPr>
              <p:grpSpPr>
                <a:xfrm>
                  <a:off x="7404006" y="3222628"/>
                  <a:ext cx="139529" cy="925250"/>
                  <a:chOff x="3868015" y="1968113"/>
                  <a:chExt cx="139529" cy="925250"/>
                </a:xfrm>
              </p:grpSpPr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FD858C41-E6B8-7742-0E5F-8FC65906FA39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12" y="2450046"/>
                    <a:ext cx="136332" cy="205052"/>
                    <a:chOff x="8404700" y="3036737"/>
                    <a:chExt cx="81280" cy="125693"/>
                  </a:xfrm>
                </p:grpSpPr>
                <p:cxnSp>
                  <p:nvCxnSpPr>
                    <p:cNvPr id="31" name="Straight Connector 30">
                      <a:extLst>
                        <a:ext uri="{FF2B5EF4-FFF2-40B4-BE49-F238E27FC236}">
                          <a16:creationId xmlns:a16="http://schemas.microsoft.com/office/drawing/2014/main" id="{8FFB9E0A-312D-EDCD-F647-25BA1FAE60C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3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2" name="Isosceles Triangle 31">
                      <a:extLst>
                        <a:ext uri="{FF2B5EF4-FFF2-40B4-BE49-F238E27FC236}">
                          <a16:creationId xmlns:a16="http://schemas.microsoft.com/office/drawing/2014/main" id="{3041B356-CB6C-DE8A-0CD7-8587C0D28D8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0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97A8381D-7E61-BC15-298A-7A16872D78C8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15" y="2688311"/>
                    <a:ext cx="136332" cy="205052"/>
                    <a:chOff x="8404699" y="3036737"/>
                    <a:chExt cx="81280" cy="125693"/>
                  </a:xfrm>
                </p:grpSpPr>
                <p:cxnSp>
                  <p:nvCxnSpPr>
                    <p:cNvPr id="29" name="Straight Connector 28">
                      <a:extLst>
                        <a:ext uri="{FF2B5EF4-FFF2-40B4-BE49-F238E27FC236}">
                          <a16:creationId xmlns:a16="http://schemas.microsoft.com/office/drawing/2014/main" id="{B8DBB60D-BBAD-4B41-AD53-A33564AC89F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Isosceles Triangle 29">
                      <a:extLst>
                        <a:ext uri="{FF2B5EF4-FFF2-40B4-BE49-F238E27FC236}">
                          <a16:creationId xmlns:a16="http://schemas.microsoft.com/office/drawing/2014/main" id="{D44D156D-D3FC-D4D8-BF0F-F2A1098F8F1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9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D05AC8BE-4232-444F-2881-61F05B5BDEBA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12" y="1968113"/>
                    <a:ext cx="136332" cy="205052"/>
                    <a:chOff x="8404700" y="3036737"/>
                    <a:chExt cx="81280" cy="125693"/>
                  </a:xfrm>
                </p:grpSpPr>
                <p:cxnSp>
                  <p:nvCxnSpPr>
                    <p:cNvPr id="27" name="Straight Connector 26">
                      <a:extLst>
                        <a:ext uri="{FF2B5EF4-FFF2-40B4-BE49-F238E27FC236}">
                          <a16:creationId xmlns:a16="http://schemas.microsoft.com/office/drawing/2014/main" id="{FCA0D797-9423-F354-CDB1-55D44268051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06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8" name="Isosceles Triangle 27">
                      <a:extLst>
                        <a:ext uri="{FF2B5EF4-FFF2-40B4-BE49-F238E27FC236}">
                          <a16:creationId xmlns:a16="http://schemas.microsoft.com/office/drawing/2014/main" id="{E456F4F5-E1D5-474C-EBA2-EC8637FB3EE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0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386DC349-2C06-7C36-D52D-83A19B85026E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20" y="2206378"/>
                    <a:ext cx="136332" cy="205052"/>
                    <a:chOff x="8404701" y="3036737"/>
                    <a:chExt cx="81280" cy="125693"/>
                  </a:xfrm>
                </p:grpSpPr>
                <p:cxnSp>
                  <p:nvCxnSpPr>
                    <p:cNvPr id="25" name="Straight Connector 24">
                      <a:extLst>
                        <a:ext uri="{FF2B5EF4-FFF2-40B4-BE49-F238E27FC236}">
                          <a16:creationId xmlns:a16="http://schemas.microsoft.com/office/drawing/2014/main" id="{1E8F2734-18CC-AF70-4DC4-3C5CACA2E91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4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Isosceles Triangle 25">
                      <a:extLst>
                        <a:ext uri="{FF2B5EF4-FFF2-40B4-BE49-F238E27FC236}">
                          <a16:creationId xmlns:a16="http://schemas.microsoft.com/office/drawing/2014/main" id="{331A6B2B-8351-E42E-1E02-47DBA2C8CBE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1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3835D76B-5529-9AA8-5FAD-6B10A2FD8DE4}"/>
                    </a:ext>
                  </a:extLst>
                </p:cNvPr>
                <p:cNvGrpSpPr/>
                <p:nvPr/>
              </p:nvGrpSpPr>
              <p:grpSpPr>
                <a:xfrm>
                  <a:off x="7631900" y="3222600"/>
                  <a:ext cx="139530" cy="925278"/>
                  <a:chOff x="3868009" y="1968085"/>
                  <a:chExt cx="139530" cy="925278"/>
                </a:xfrm>
              </p:grpSpPr>
              <p:grpSp>
                <p:nvGrpSpPr>
                  <p:cNvPr id="9" name="Group 8">
                    <a:extLst>
                      <a:ext uri="{FF2B5EF4-FFF2-40B4-BE49-F238E27FC236}">
                        <a16:creationId xmlns:a16="http://schemas.microsoft.com/office/drawing/2014/main" id="{C3336224-1A98-B0AC-0172-19FCDA059CAC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06" y="2450046"/>
                    <a:ext cx="136332" cy="205052"/>
                    <a:chOff x="8404697" y="3036737"/>
                    <a:chExt cx="81280" cy="125693"/>
                  </a:xfrm>
                </p:grpSpPr>
                <p:cxnSp>
                  <p:nvCxnSpPr>
                    <p:cNvPr id="19" name="Straight Connector 18">
                      <a:extLst>
                        <a:ext uri="{FF2B5EF4-FFF2-40B4-BE49-F238E27FC236}">
                          <a16:creationId xmlns:a16="http://schemas.microsoft.com/office/drawing/2014/main" id="{377D2135-E690-B9FA-8B7D-3D5DB892C87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0" name="Isosceles Triangle 19">
                      <a:extLst>
                        <a:ext uri="{FF2B5EF4-FFF2-40B4-BE49-F238E27FC236}">
                          <a16:creationId xmlns:a16="http://schemas.microsoft.com/office/drawing/2014/main" id="{30153308-F33A-E302-57FA-C38B29AFBD0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7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1C054A64-70B3-DBFB-68FD-9FE4269E5118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09" y="2688311"/>
                    <a:ext cx="136332" cy="205052"/>
                    <a:chOff x="8404695" y="3036737"/>
                    <a:chExt cx="81280" cy="125693"/>
                  </a:xfrm>
                </p:grpSpPr>
                <p:cxnSp>
                  <p:nvCxnSpPr>
                    <p:cNvPr id="17" name="Straight Connector 16">
                      <a:extLst>
                        <a:ext uri="{FF2B5EF4-FFF2-40B4-BE49-F238E27FC236}">
                          <a16:creationId xmlns:a16="http://schemas.microsoft.com/office/drawing/2014/main" id="{C402B1DD-1B55-F783-9C54-8F577BD5FAD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0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" name="Isosceles Triangle 17">
                      <a:extLst>
                        <a:ext uri="{FF2B5EF4-FFF2-40B4-BE49-F238E27FC236}">
                          <a16:creationId xmlns:a16="http://schemas.microsoft.com/office/drawing/2014/main" id="{7024FBA5-60F7-F645-0263-8A2BB923BC0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5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1" name="Group 10">
                    <a:extLst>
                      <a:ext uri="{FF2B5EF4-FFF2-40B4-BE49-F238E27FC236}">
                        <a16:creationId xmlns:a16="http://schemas.microsoft.com/office/drawing/2014/main" id="{DCB5BF9E-5C22-F32F-0EBE-13D07ECFAC1C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07" y="1968085"/>
                    <a:ext cx="136332" cy="205114"/>
                    <a:chOff x="8404697" y="3036694"/>
                    <a:chExt cx="81280" cy="125730"/>
                  </a:xfrm>
                </p:grpSpPr>
                <p:cxnSp>
                  <p:nvCxnSpPr>
                    <p:cNvPr id="15" name="Straight Connector 14">
                      <a:extLst>
                        <a:ext uri="{FF2B5EF4-FFF2-40B4-BE49-F238E27FC236}">
                          <a16:creationId xmlns:a16="http://schemas.microsoft.com/office/drawing/2014/main" id="{1847C342-F100-31C8-B7DB-1B4913FB23E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69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" name="Isosceles Triangle 15">
                      <a:extLst>
                        <a:ext uri="{FF2B5EF4-FFF2-40B4-BE49-F238E27FC236}">
                          <a16:creationId xmlns:a16="http://schemas.microsoft.com/office/drawing/2014/main" id="{FA2D2D26-8B0E-9913-646D-97A33807BF3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7" y="3036694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8983CBB9-E032-3161-76DC-30F85B0F7049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15" y="2206378"/>
                    <a:ext cx="136332" cy="205052"/>
                    <a:chOff x="8404702" y="3036737"/>
                    <a:chExt cx="81280" cy="125693"/>
                  </a:xfrm>
                </p:grpSpPr>
                <p:cxnSp>
                  <p:nvCxnSpPr>
                    <p:cNvPr id="13" name="Straight Connector 12">
                      <a:extLst>
                        <a:ext uri="{FF2B5EF4-FFF2-40B4-BE49-F238E27FC236}">
                          <a16:creationId xmlns:a16="http://schemas.microsoft.com/office/drawing/2014/main" id="{BA30941D-B03B-270B-4CAA-636A8E2D50A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0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" name="Isosceles Triangle 13">
                      <a:extLst>
                        <a:ext uri="{FF2B5EF4-FFF2-40B4-BE49-F238E27FC236}">
                          <a16:creationId xmlns:a16="http://schemas.microsoft.com/office/drawing/2014/main" id="{455A3EE8-445D-B10F-27B6-3DD0AFF6087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2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</p:grp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D6BB832-16D6-D625-EE1B-9EABBA144E69}"/>
              </a:ext>
            </a:extLst>
          </p:cNvPr>
          <p:cNvGrpSpPr/>
          <p:nvPr/>
        </p:nvGrpSpPr>
        <p:grpSpPr>
          <a:xfrm flipH="1">
            <a:off x="637864" y="1138779"/>
            <a:ext cx="1545008" cy="1578923"/>
            <a:chOff x="9172339" y="2443451"/>
            <a:chExt cx="1591395" cy="144178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D0B240F-E981-BA0E-165E-8730EE69A7B0}"/>
                </a:ext>
              </a:extLst>
            </p:cNvPr>
            <p:cNvGrpSpPr/>
            <p:nvPr/>
          </p:nvGrpSpPr>
          <p:grpSpPr>
            <a:xfrm>
              <a:off x="9234245" y="2443451"/>
              <a:ext cx="1529489" cy="1441789"/>
              <a:chOff x="6462805" y="1533009"/>
              <a:chExt cx="1529489" cy="1441789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AFFA275D-533B-5E0F-3CA5-914603FE2E1D}"/>
                  </a:ext>
                </a:extLst>
              </p:cNvPr>
              <p:cNvGrpSpPr/>
              <p:nvPr/>
            </p:nvGrpSpPr>
            <p:grpSpPr>
              <a:xfrm flipH="1">
                <a:off x="6462805" y="1533009"/>
                <a:ext cx="1529489" cy="1435683"/>
                <a:chOff x="2236609" y="1535991"/>
                <a:chExt cx="1529489" cy="1435683"/>
              </a:xfrm>
            </p:grpSpPr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3ACB01D5-FBEA-EA99-3EC1-056721582A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006" y="1634142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9ED82A0C-F879-871F-9ACB-9F0F569733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498" y="2641374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AC869905-A7DC-9102-2305-95404FFDCA59}"/>
                    </a:ext>
                  </a:extLst>
                </p:cNvPr>
                <p:cNvSpPr/>
                <p:nvPr/>
              </p:nvSpPr>
              <p:spPr>
                <a:xfrm>
                  <a:off x="2236609" y="1535991"/>
                  <a:ext cx="1087396" cy="1435683"/>
                </a:xfrm>
                <a:prstGeom prst="rect">
                  <a:avLst/>
                </a:prstGeom>
                <a:solidFill>
                  <a:schemeClr val="bg2"/>
                </a:solidFill>
                <a:scene3d>
                  <a:camera prst="orthographicFront">
                    <a:rot lat="0" lon="0" rev="0"/>
                  </a:camera>
                  <a:lightRig rig="threePt" dir="t"/>
                </a:scene3d>
                <a:sp3d>
                  <a:bevelT w="38100"/>
                  <a:bevelB w="0"/>
                </a:sp3d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108D390-2128-58A2-93CE-6A14D1ADE94E}"/>
                  </a:ext>
                </a:extLst>
              </p:cNvPr>
              <p:cNvSpPr txBox="1"/>
              <p:nvPr/>
            </p:nvSpPr>
            <p:spPr>
              <a:xfrm>
                <a:off x="6927971" y="1694884"/>
                <a:ext cx="513833" cy="309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Rx0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FDD7C39-CBFA-FCF4-9946-C91652D8C5A6}"/>
                  </a:ext>
                </a:extLst>
              </p:cNvPr>
              <p:cNvSpPr txBox="1"/>
              <p:nvPr/>
            </p:nvSpPr>
            <p:spPr>
              <a:xfrm>
                <a:off x="6934533" y="2665648"/>
                <a:ext cx="728479" cy="309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RxNr1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BDCD13E-1CE0-5568-E263-53F91489185D}"/>
                  </a:ext>
                </a:extLst>
              </p:cNvPr>
              <p:cNvSpPr txBox="1"/>
              <p:nvPr/>
            </p:nvSpPr>
            <p:spPr>
              <a:xfrm rot="5400000" flipH="1">
                <a:off x="7323843" y="2026865"/>
                <a:ext cx="969197" cy="3487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/>
                  <a:t>Receiver 1</a:t>
                </a:r>
                <a:endParaRPr lang="en-US" sz="1400" b="1" dirty="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77895FA-A1B5-E7BE-4CBA-3C9E24AFEA96}"/>
                </a:ext>
              </a:extLst>
            </p:cNvPr>
            <p:cNvGrpSpPr/>
            <p:nvPr/>
          </p:nvGrpSpPr>
          <p:grpSpPr>
            <a:xfrm>
              <a:off x="9172339" y="2723777"/>
              <a:ext cx="418612" cy="1072065"/>
              <a:chOff x="7357672" y="3140641"/>
              <a:chExt cx="453570" cy="1072065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09C26905-9385-FA93-144C-B2B9A4172486}"/>
                  </a:ext>
                </a:extLst>
              </p:cNvPr>
              <p:cNvSpPr/>
              <p:nvPr/>
            </p:nvSpPr>
            <p:spPr>
              <a:xfrm>
                <a:off x="7357672" y="3140641"/>
                <a:ext cx="453570" cy="1072065"/>
              </a:xfrm>
              <a:prstGeom prst="roundRect">
                <a:avLst>
                  <a:gd name="adj" fmla="val 407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1EE8C41-CE77-C27C-0C40-AA522A089C7F}"/>
                  </a:ext>
                </a:extLst>
              </p:cNvPr>
              <p:cNvGrpSpPr/>
              <p:nvPr/>
            </p:nvGrpSpPr>
            <p:grpSpPr>
              <a:xfrm>
                <a:off x="7404006" y="3222600"/>
                <a:ext cx="367424" cy="925278"/>
                <a:chOff x="7404006" y="3222600"/>
                <a:chExt cx="367424" cy="925278"/>
              </a:xfrm>
            </p:grpSpPr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A77FB1E8-74AC-F219-7353-79BEC9399968}"/>
                    </a:ext>
                  </a:extLst>
                </p:cNvPr>
                <p:cNvGrpSpPr/>
                <p:nvPr/>
              </p:nvGrpSpPr>
              <p:grpSpPr>
                <a:xfrm>
                  <a:off x="7404006" y="3222628"/>
                  <a:ext cx="139529" cy="925250"/>
                  <a:chOff x="3868015" y="1968113"/>
                  <a:chExt cx="139529" cy="925250"/>
                </a:xfrm>
              </p:grpSpPr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BC96FA02-8973-2AC4-997D-CCE2CE6D8611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12" y="2450046"/>
                    <a:ext cx="136332" cy="205052"/>
                    <a:chOff x="8404700" y="3036737"/>
                    <a:chExt cx="81280" cy="125693"/>
                  </a:xfrm>
                </p:grpSpPr>
                <p:cxnSp>
                  <p:nvCxnSpPr>
                    <p:cNvPr id="69" name="Straight Connector 68">
                      <a:extLst>
                        <a:ext uri="{FF2B5EF4-FFF2-40B4-BE49-F238E27FC236}">
                          <a16:creationId xmlns:a16="http://schemas.microsoft.com/office/drawing/2014/main" id="{23BD3F35-3EB3-9ACE-76A7-9C55A5792A7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3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0" name="Isosceles Triangle 69">
                      <a:extLst>
                        <a:ext uri="{FF2B5EF4-FFF2-40B4-BE49-F238E27FC236}">
                          <a16:creationId xmlns:a16="http://schemas.microsoft.com/office/drawing/2014/main" id="{50A8E26F-ABFA-4855-67E7-A5192D0EA63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0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B86F6EC7-7A13-5B16-37B4-11C5ED7BF630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15" y="2688311"/>
                    <a:ext cx="136332" cy="205052"/>
                    <a:chOff x="8404699" y="3036737"/>
                    <a:chExt cx="81280" cy="125693"/>
                  </a:xfrm>
                </p:grpSpPr>
                <p:cxnSp>
                  <p:nvCxnSpPr>
                    <p:cNvPr id="67" name="Straight Connector 66">
                      <a:extLst>
                        <a:ext uri="{FF2B5EF4-FFF2-40B4-BE49-F238E27FC236}">
                          <a16:creationId xmlns:a16="http://schemas.microsoft.com/office/drawing/2014/main" id="{43A40B87-E14E-EDAB-2C87-3A00DF660D4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8" name="Isosceles Triangle 67">
                      <a:extLst>
                        <a:ext uri="{FF2B5EF4-FFF2-40B4-BE49-F238E27FC236}">
                          <a16:creationId xmlns:a16="http://schemas.microsoft.com/office/drawing/2014/main" id="{B355D364-1CF5-1D12-7BB6-BF20985666A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9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61" name="Group 60">
                    <a:extLst>
                      <a:ext uri="{FF2B5EF4-FFF2-40B4-BE49-F238E27FC236}">
                        <a16:creationId xmlns:a16="http://schemas.microsoft.com/office/drawing/2014/main" id="{945B5D2C-65C5-C71F-A167-425FA00DFEB9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12" y="1968113"/>
                    <a:ext cx="136332" cy="205052"/>
                    <a:chOff x="8404700" y="3036737"/>
                    <a:chExt cx="81280" cy="125693"/>
                  </a:xfrm>
                </p:grpSpPr>
                <p:cxnSp>
                  <p:nvCxnSpPr>
                    <p:cNvPr id="65" name="Straight Connector 64">
                      <a:extLst>
                        <a:ext uri="{FF2B5EF4-FFF2-40B4-BE49-F238E27FC236}">
                          <a16:creationId xmlns:a16="http://schemas.microsoft.com/office/drawing/2014/main" id="{104CD5B8-1A3B-BEE4-9901-94B3A3C552D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06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6" name="Isosceles Triangle 65">
                      <a:extLst>
                        <a:ext uri="{FF2B5EF4-FFF2-40B4-BE49-F238E27FC236}">
                          <a16:creationId xmlns:a16="http://schemas.microsoft.com/office/drawing/2014/main" id="{84420987-94EF-0037-DB94-FB0FFE370F8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0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62" name="Group 61">
                    <a:extLst>
                      <a:ext uri="{FF2B5EF4-FFF2-40B4-BE49-F238E27FC236}">
                        <a16:creationId xmlns:a16="http://schemas.microsoft.com/office/drawing/2014/main" id="{4F6CEB62-DA3E-C689-D0CA-77DDDE88990E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20" y="2206378"/>
                    <a:ext cx="136332" cy="205052"/>
                    <a:chOff x="8404701" y="3036737"/>
                    <a:chExt cx="81280" cy="125693"/>
                  </a:xfrm>
                </p:grpSpPr>
                <p:cxnSp>
                  <p:nvCxnSpPr>
                    <p:cNvPr id="63" name="Straight Connector 62">
                      <a:extLst>
                        <a:ext uri="{FF2B5EF4-FFF2-40B4-BE49-F238E27FC236}">
                          <a16:creationId xmlns:a16="http://schemas.microsoft.com/office/drawing/2014/main" id="{073EFE42-04F0-766D-2314-D54E4B7A446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4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4" name="Isosceles Triangle 63">
                      <a:extLst>
                        <a:ext uri="{FF2B5EF4-FFF2-40B4-BE49-F238E27FC236}">
                          <a16:creationId xmlns:a16="http://schemas.microsoft.com/office/drawing/2014/main" id="{8903D663-B9BF-9153-803E-6B21FC8CE21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1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2B6CCC39-B78E-654D-7935-6768034C8DA5}"/>
                    </a:ext>
                  </a:extLst>
                </p:cNvPr>
                <p:cNvGrpSpPr/>
                <p:nvPr/>
              </p:nvGrpSpPr>
              <p:grpSpPr>
                <a:xfrm>
                  <a:off x="7631900" y="3222600"/>
                  <a:ext cx="139530" cy="925278"/>
                  <a:chOff x="3868009" y="1968085"/>
                  <a:chExt cx="139530" cy="925278"/>
                </a:xfrm>
              </p:grpSpPr>
              <p:grpSp>
                <p:nvGrpSpPr>
                  <p:cNvPr id="47" name="Group 46">
                    <a:extLst>
                      <a:ext uri="{FF2B5EF4-FFF2-40B4-BE49-F238E27FC236}">
                        <a16:creationId xmlns:a16="http://schemas.microsoft.com/office/drawing/2014/main" id="{39AC1BBA-4EF1-33A7-398F-18F00DCE3C40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06" y="2450046"/>
                    <a:ext cx="136332" cy="205052"/>
                    <a:chOff x="8404697" y="3036737"/>
                    <a:chExt cx="81280" cy="125693"/>
                  </a:xfrm>
                </p:grpSpPr>
                <p:cxnSp>
                  <p:nvCxnSpPr>
                    <p:cNvPr id="57" name="Straight Connector 56">
                      <a:extLst>
                        <a:ext uri="{FF2B5EF4-FFF2-40B4-BE49-F238E27FC236}">
                          <a16:creationId xmlns:a16="http://schemas.microsoft.com/office/drawing/2014/main" id="{0D0CC613-0342-7D91-B2EA-F9CA6D2FEEF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8" name="Isosceles Triangle 57">
                      <a:extLst>
                        <a:ext uri="{FF2B5EF4-FFF2-40B4-BE49-F238E27FC236}">
                          <a16:creationId xmlns:a16="http://schemas.microsoft.com/office/drawing/2014/main" id="{9F3AEC84-3EBE-02E9-9402-F6248E55023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7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45C0CC61-298A-20DA-5BC9-BDA35136431F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09" y="2688311"/>
                    <a:ext cx="136332" cy="205052"/>
                    <a:chOff x="8404695" y="3036737"/>
                    <a:chExt cx="81280" cy="125693"/>
                  </a:xfrm>
                </p:grpSpPr>
                <p:cxnSp>
                  <p:nvCxnSpPr>
                    <p:cNvPr id="55" name="Straight Connector 54">
                      <a:extLst>
                        <a:ext uri="{FF2B5EF4-FFF2-40B4-BE49-F238E27FC236}">
                          <a16:creationId xmlns:a16="http://schemas.microsoft.com/office/drawing/2014/main" id="{652D97C1-9716-74CE-8F8C-77E08AAD2FC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0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6" name="Isosceles Triangle 55">
                      <a:extLst>
                        <a:ext uri="{FF2B5EF4-FFF2-40B4-BE49-F238E27FC236}">
                          <a16:creationId xmlns:a16="http://schemas.microsoft.com/office/drawing/2014/main" id="{286D0199-0AED-23F2-BC36-073846AF659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5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8F73F166-448E-8B37-6DE6-FEB89A34381B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07" y="1968085"/>
                    <a:ext cx="136332" cy="205114"/>
                    <a:chOff x="8404697" y="3036694"/>
                    <a:chExt cx="81280" cy="125730"/>
                  </a:xfrm>
                </p:grpSpPr>
                <p:cxnSp>
                  <p:nvCxnSpPr>
                    <p:cNvPr id="53" name="Straight Connector 52">
                      <a:extLst>
                        <a:ext uri="{FF2B5EF4-FFF2-40B4-BE49-F238E27FC236}">
                          <a16:creationId xmlns:a16="http://schemas.microsoft.com/office/drawing/2014/main" id="{A73E8A16-5ACA-3A9E-477F-9EB61FA32E2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69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4" name="Isosceles Triangle 53">
                      <a:extLst>
                        <a:ext uri="{FF2B5EF4-FFF2-40B4-BE49-F238E27FC236}">
                          <a16:creationId xmlns:a16="http://schemas.microsoft.com/office/drawing/2014/main" id="{FCDD4B2A-C796-CB6A-ACD3-2DAFA790287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7" y="3036694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404DDF26-31FF-6B28-8008-16AE6AFE76E3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15" y="2206378"/>
                    <a:ext cx="136332" cy="205052"/>
                    <a:chOff x="8404702" y="3036737"/>
                    <a:chExt cx="81280" cy="125693"/>
                  </a:xfrm>
                </p:grpSpPr>
                <p:cxnSp>
                  <p:nvCxnSpPr>
                    <p:cNvPr id="51" name="Straight Connector 50">
                      <a:extLst>
                        <a:ext uri="{FF2B5EF4-FFF2-40B4-BE49-F238E27FC236}">
                          <a16:creationId xmlns:a16="http://schemas.microsoft.com/office/drawing/2014/main" id="{4C1BFF6D-2C73-8F36-778B-B9330607949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0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2" name="Isosceles Triangle 51">
                      <a:extLst>
                        <a:ext uri="{FF2B5EF4-FFF2-40B4-BE49-F238E27FC236}">
                          <a16:creationId xmlns:a16="http://schemas.microsoft.com/office/drawing/2014/main" id="{C77E38CB-3657-7367-AC3E-71A93B41FF6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2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</p:grp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3A6AEC8-29C4-1E9A-EC42-D3F56545C665}"/>
              </a:ext>
            </a:extLst>
          </p:cNvPr>
          <p:cNvGrpSpPr/>
          <p:nvPr/>
        </p:nvGrpSpPr>
        <p:grpSpPr>
          <a:xfrm>
            <a:off x="3580438" y="3002971"/>
            <a:ext cx="1545010" cy="1572238"/>
            <a:chOff x="9172339" y="2443451"/>
            <a:chExt cx="1591395" cy="1435683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2C09ABB3-B546-6078-B7C3-B2FCEDEEFD6E}"/>
                </a:ext>
              </a:extLst>
            </p:cNvPr>
            <p:cNvGrpSpPr/>
            <p:nvPr/>
          </p:nvGrpSpPr>
          <p:grpSpPr>
            <a:xfrm>
              <a:off x="9234245" y="2443451"/>
              <a:ext cx="1529489" cy="1435683"/>
              <a:chOff x="6462805" y="1533009"/>
              <a:chExt cx="1529489" cy="1435683"/>
            </a:xfrm>
          </p:grpSpPr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1F441432-7FDC-B8C9-AA8A-7DC51974E6BE}"/>
                  </a:ext>
                </a:extLst>
              </p:cNvPr>
              <p:cNvGrpSpPr/>
              <p:nvPr/>
            </p:nvGrpSpPr>
            <p:grpSpPr>
              <a:xfrm flipH="1">
                <a:off x="6462805" y="1533009"/>
                <a:ext cx="1529489" cy="1435683"/>
                <a:chOff x="2236609" y="1535991"/>
                <a:chExt cx="1529489" cy="1435683"/>
              </a:xfrm>
            </p:grpSpPr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2DE9619E-E19D-408A-5775-7123049FB3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006" y="1634142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AC0F6729-A0E4-48DD-8577-F836D09D79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498" y="2641374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86A2602E-4130-3105-90E1-85617C7A2464}"/>
                    </a:ext>
                  </a:extLst>
                </p:cNvPr>
                <p:cNvSpPr/>
                <p:nvPr/>
              </p:nvSpPr>
              <p:spPr>
                <a:xfrm>
                  <a:off x="2236609" y="1535991"/>
                  <a:ext cx="1087396" cy="1435683"/>
                </a:xfrm>
                <a:prstGeom prst="rect">
                  <a:avLst/>
                </a:prstGeom>
                <a:solidFill>
                  <a:schemeClr val="bg2"/>
                </a:solidFill>
                <a:scene3d>
                  <a:camera prst="orthographicFront">
                    <a:rot lat="0" lon="0" rev="0"/>
                  </a:camera>
                  <a:lightRig rig="threePt" dir="t"/>
                </a:scene3d>
                <a:sp3d>
                  <a:bevelT w="38100"/>
                  <a:bevelB w="0"/>
                </a:sp3d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6FC9C1BC-1DE2-08C8-DCF8-06F03C03C0DB}"/>
                  </a:ext>
                </a:extLst>
              </p:cNvPr>
              <p:cNvSpPr txBox="1"/>
              <p:nvPr/>
            </p:nvSpPr>
            <p:spPr>
              <a:xfrm>
                <a:off x="6885250" y="1675084"/>
                <a:ext cx="513832" cy="3091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Rx0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299B0C57-6974-16B7-EF52-7A29B97F78A2}"/>
                  </a:ext>
                </a:extLst>
              </p:cNvPr>
              <p:cNvSpPr txBox="1"/>
              <p:nvPr/>
            </p:nvSpPr>
            <p:spPr>
              <a:xfrm>
                <a:off x="6889496" y="2639233"/>
                <a:ext cx="728478" cy="3091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RxNr2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A239980B-964D-F338-972C-9E8B798DB0B2}"/>
                  </a:ext>
                </a:extLst>
              </p:cNvPr>
              <p:cNvSpPr txBox="1"/>
              <p:nvPr/>
            </p:nvSpPr>
            <p:spPr>
              <a:xfrm rot="5400000" flipH="1">
                <a:off x="7323831" y="2026867"/>
                <a:ext cx="969196" cy="3487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/>
                  <a:t>Receiver 2</a:t>
                </a:r>
                <a:endParaRPr lang="en-US" sz="1400" b="1" dirty="0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8CBAACA-980D-E10A-1400-88C91493731D}"/>
                </a:ext>
              </a:extLst>
            </p:cNvPr>
            <p:cNvGrpSpPr/>
            <p:nvPr/>
          </p:nvGrpSpPr>
          <p:grpSpPr>
            <a:xfrm>
              <a:off x="9172339" y="2723777"/>
              <a:ext cx="418612" cy="1072065"/>
              <a:chOff x="7357672" y="3140641"/>
              <a:chExt cx="453570" cy="1072065"/>
            </a:xfrm>
          </p:grpSpPr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EEA668AE-1011-8B9C-CE70-00817B56CDE5}"/>
                  </a:ext>
                </a:extLst>
              </p:cNvPr>
              <p:cNvSpPr/>
              <p:nvPr/>
            </p:nvSpPr>
            <p:spPr>
              <a:xfrm>
                <a:off x="7357672" y="3140641"/>
                <a:ext cx="453570" cy="1072065"/>
              </a:xfrm>
              <a:prstGeom prst="roundRect">
                <a:avLst>
                  <a:gd name="adj" fmla="val 407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F8067DD3-1B4E-C458-2A6D-3765170558C1}"/>
                  </a:ext>
                </a:extLst>
              </p:cNvPr>
              <p:cNvGrpSpPr/>
              <p:nvPr/>
            </p:nvGrpSpPr>
            <p:grpSpPr>
              <a:xfrm>
                <a:off x="7404006" y="3222600"/>
                <a:ext cx="367424" cy="925278"/>
                <a:chOff x="7404006" y="3222600"/>
                <a:chExt cx="367424" cy="925278"/>
              </a:xfrm>
            </p:grpSpPr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4D176A55-7AEB-1C63-5EAC-C0BB4E71E690}"/>
                    </a:ext>
                  </a:extLst>
                </p:cNvPr>
                <p:cNvGrpSpPr/>
                <p:nvPr/>
              </p:nvGrpSpPr>
              <p:grpSpPr>
                <a:xfrm>
                  <a:off x="7404006" y="3222628"/>
                  <a:ext cx="139529" cy="925250"/>
                  <a:chOff x="3868015" y="1968113"/>
                  <a:chExt cx="139529" cy="925250"/>
                </a:xfrm>
              </p:grpSpPr>
              <p:grpSp>
                <p:nvGrpSpPr>
                  <p:cNvPr id="97" name="Group 96">
                    <a:extLst>
                      <a:ext uri="{FF2B5EF4-FFF2-40B4-BE49-F238E27FC236}">
                        <a16:creationId xmlns:a16="http://schemas.microsoft.com/office/drawing/2014/main" id="{9B004F73-B010-569C-634D-FBF88E552ACE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12" y="2450046"/>
                    <a:ext cx="136332" cy="205052"/>
                    <a:chOff x="8404700" y="3036737"/>
                    <a:chExt cx="81280" cy="125693"/>
                  </a:xfrm>
                </p:grpSpPr>
                <p:cxnSp>
                  <p:nvCxnSpPr>
                    <p:cNvPr id="107" name="Straight Connector 106">
                      <a:extLst>
                        <a:ext uri="{FF2B5EF4-FFF2-40B4-BE49-F238E27FC236}">
                          <a16:creationId xmlns:a16="http://schemas.microsoft.com/office/drawing/2014/main" id="{BB98F66F-364B-8E8F-DB12-74A311AD81F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3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8" name="Isosceles Triangle 107">
                      <a:extLst>
                        <a:ext uri="{FF2B5EF4-FFF2-40B4-BE49-F238E27FC236}">
                          <a16:creationId xmlns:a16="http://schemas.microsoft.com/office/drawing/2014/main" id="{510E71C2-AB33-C7DB-15DC-F6AEB18CFED5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0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98" name="Group 97">
                    <a:extLst>
                      <a:ext uri="{FF2B5EF4-FFF2-40B4-BE49-F238E27FC236}">
                        <a16:creationId xmlns:a16="http://schemas.microsoft.com/office/drawing/2014/main" id="{4FE07F99-89FC-6906-FB74-9CF59F8ABD74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15" y="2688311"/>
                    <a:ext cx="136332" cy="205052"/>
                    <a:chOff x="8404699" y="3036737"/>
                    <a:chExt cx="81280" cy="125693"/>
                  </a:xfrm>
                </p:grpSpPr>
                <p:cxnSp>
                  <p:nvCxnSpPr>
                    <p:cNvPr id="105" name="Straight Connector 104">
                      <a:extLst>
                        <a:ext uri="{FF2B5EF4-FFF2-40B4-BE49-F238E27FC236}">
                          <a16:creationId xmlns:a16="http://schemas.microsoft.com/office/drawing/2014/main" id="{AC0BA2AA-199B-EC0A-9043-6BC2847A532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6" name="Isosceles Triangle 105">
                      <a:extLst>
                        <a:ext uri="{FF2B5EF4-FFF2-40B4-BE49-F238E27FC236}">
                          <a16:creationId xmlns:a16="http://schemas.microsoft.com/office/drawing/2014/main" id="{77C362D2-F077-2D1C-9E0A-EFD11CC0536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9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99" name="Group 98">
                    <a:extLst>
                      <a:ext uri="{FF2B5EF4-FFF2-40B4-BE49-F238E27FC236}">
                        <a16:creationId xmlns:a16="http://schemas.microsoft.com/office/drawing/2014/main" id="{09232565-B205-CBAF-59D8-5EF35236361A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12" y="1968113"/>
                    <a:ext cx="136332" cy="205052"/>
                    <a:chOff x="8404700" y="3036737"/>
                    <a:chExt cx="81280" cy="125693"/>
                  </a:xfrm>
                </p:grpSpPr>
                <p:cxnSp>
                  <p:nvCxnSpPr>
                    <p:cNvPr id="103" name="Straight Connector 102">
                      <a:extLst>
                        <a:ext uri="{FF2B5EF4-FFF2-40B4-BE49-F238E27FC236}">
                          <a16:creationId xmlns:a16="http://schemas.microsoft.com/office/drawing/2014/main" id="{9A7ACE36-FA59-8C4F-87E8-3E025F8EA9E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06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4" name="Isosceles Triangle 103">
                      <a:extLst>
                        <a:ext uri="{FF2B5EF4-FFF2-40B4-BE49-F238E27FC236}">
                          <a16:creationId xmlns:a16="http://schemas.microsoft.com/office/drawing/2014/main" id="{0E417163-9ADB-DE38-2EC9-FBB35DB4B60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0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00" name="Group 99">
                    <a:extLst>
                      <a:ext uri="{FF2B5EF4-FFF2-40B4-BE49-F238E27FC236}">
                        <a16:creationId xmlns:a16="http://schemas.microsoft.com/office/drawing/2014/main" id="{29051118-4A29-3B88-1899-14A381347ACC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20" y="2206378"/>
                    <a:ext cx="136332" cy="205052"/>
                    <a:chOff x="8404701" y="3036737"/>
                    <a:chExt cx="81280" cy="125693"/>
                  </a:xfrm>
                </p:grpSpPr>
                <p:cxnSp>
                  <p:nvCxnSpPr>
                    <p:cNvPr id="101" name="Straight Connector 100">
                      <a:extLst>
                        <a:ext uri="{FF2B5EF4-FFF2-40B4-BE49-F238E27FC236}">
                          <a16:creationId xmlns:a16="http://schemas.microsoft.com/office/drawing/2014/main" id="{604F6722-AE26-F367-A182-CACA70BFD96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4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2" name="Isosceles Triangle 101">
                      <a:extLst>
                        <a:ext uri="{FF2B5EF4-FFF2-40B4-BE49-F238E27FC236}">
                          <a16:creationId xmlns:a16="http://schemas.microsoft.com/office/drawing/2014/main" id="{83220A9A-D0AF-0978-88D6-F5506DC79B6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1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90044EA4-E9EA-75AA-538D-933F4ACAFB3C}"/>
                    </a:ext>
                  </a:extLst>
                </p:cNvPr>
                <p:cNvGrpSpPr/>
                <p:nvPr/>
              </p:nvGrpSpPr>
              <p:grpSpPr>
                <a:xfrm>
                  <a:off x="7631900" y="3222600"/>
                  <a:ext cx="139530" cy="925278"/>
                  <a:chOff x="3868009" y="1968085"/>
                  <a:chExt cx="139530" cy="925278"/>
                </a:xfrm>
              </p:grpSpPr>
              <p:grpSp>
                <p:nvGrpSpPr>
                  <p:cNvPr id="85" name="Group 84">
                    <a:extLst>
                      <a:ext uri="{FF2B5EF4-FFF2-40B4-BE49-F238E27FC236}">
                        <a16:creationId xmlns:a16="http://schemas.microsoft.com/office/drawing/2014/main" id="{39F1B6C7-CB14-B111-9019-92EAD9782820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06" y="2450046"/>
                    <a:ext cx="136332" cy="205052"/>
                    <a:chOff x="8404697" y="3036737"/>
                    <a:chExt cx="81280" cy="125693"/>
                  </a:xfrm>
                </p:grpSpPr>
                <p:cxnSp>
                  <p:nvCxnSpPr>
                    <p:cNvPr id="95" name="Straight Connector 94">
                      <a:extLst>
                        <a:ext uri="{FF2B5EF4-FFF2-40B4-BE49-F238E27FC236}">
                          <a16:creationId xmlns:a16="http://schemas.microsoft.com/office/drawing/2014/main" id="{164329AE-7FC1-4E10-F185-4A67F63A36B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6" name="Isosceles Triangle 95">
                      <a:extLst>
                        <a:ext uri="{FF2B5EF4-FFF2-40B4-BE49-F238E27FC236}">
                          <a16:creationId xmlns:a16="http://schemas.microsoft.com/office/drawing/2014/main" id="{D37D2129-EF0F-41E8-3FF3-1014AD74AB5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7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86" name="Group 85">
                    <a:extLst>
                      <a:ext uri="{FF2B5EF4-FFF2-40B4-BE49-F238E27FC236}">
                        <a16:creationId xmlns:a16="http://schemas.microsoft.com/office/drawing/2014/main" id="{D9A8C77C-247A-CDF9-EE86-C301DCE7B0F4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09" y="2688311"/>
                    <a:ext cx="136332" cy="205052"/>
                    <a:chOff x="8404695" y="3036737"/>
                    <a:chExt cx="81280" cy="125693"/>
                  </a:xfrm>
                </p:grpSpPr>
                <p:cxnSp>
                  <p:nvCxnSpPr>
                    <p:cNvPr id="93" name="Straight Connector 92">
                      <a:extLst>
                        <a:ext uri="{FF2B5EF4-FFF2-40B4-BE49-F238E27FC236}">
                          <a16:creationId xmlns:a16="http://schemas.microsoft.com/office/drawing/2014/main" id="{494D9A06-E11D-8448-B644-0FB3E00CA01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0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4" name="Isosceles Triangle 93">
                      <a:extLst>
                        <a:ext uri="{FF2B5EF4-FFF2-40B4-BE49-F238E27FC236}">
                          <a16:creationId xmlns:a16="http://schemas.microsoft.com/office/drawing/2014/main" id="{B9CBE27E-A338-F236-C5F8-29EE2C00A56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5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87" name="Group 86">
                    <a:extLst>
                      <a:ext uri="{FF2B5EF4-FFF2-40B4-BE49-F238E27FC236}">
                        <a16:creationId xmlns:a16="http://schemas.microsoft.com/office/drawing/2014/main" id="{C04F356E-EB82-0290-946E-F7944ADD7313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07" y="1968085"/>
                    <a:ext cx="136332" cy="205114"/>
                    <a:chOff x="8404697" y="3036694"/>
                    <a:chExt cx="81280" cy="125730"/>
                  </a:xfrm>
                </p:grpSpPr>
                <p:cxnSp>
                  <p:nvCxnSpPr>
                    <p:cNvPr id="91" name="Straight Connector 90">
                      <a:extLst>
                        <a:ext uri="{FF2B5EF4-FFF2-40B4-BE49-F238E27FC236}">
                          <a16:creationId xmlns:a16="http://schemas.microsoft.com/office/drawing/2014/main" id="{EBFDC628-32C7-1E83-F815-065DF4E23D9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69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2" name="Isosceles Triangle 91">
                      <a:extLst>
                        <a:ext uri="{FF2B5EF4-FFF2-40B4-BE49-F238E27FC236}">
                          <a16:creationId xmlns:a16="http://schemas.microsoft.com/office/drawing/2014/main" id="{F7DE2F41-6D9A-0D7F-2231-647ED9DE0DF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7" y="3036694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88" name="Group 87">
                    <a:extLst>
                      <a:ext uri="{FF2B5EF4-FFF2-40B4-BE49-F238E27FC236}">
                        <a16:creationId xmlns:a16="http://schemas.microsoft.com/office/drawing/2014/main" id="{17A1114E-0C41-749B-D857-91A12A527954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15" y="2206378"/>
                    <a:ext cx="136332" cy="205052"/>
                    <a:chOff x="8404702" y="3036737"/>
                    <a:chExt cx="81280" cy="125693"/>
                  </a:xfrm>
                </p:grpSpPr>
                <p:cxnSp>
                  <p:nvCxnSpPr>
                    <p:cNvPr id="89" name="Straight Connector 88">
                      <a:extLst>
                        <a:ext uri="{FF2B5EF4-FFF2-40B4-BE49-F238E27FC236}">
                          <a16:creationId xmlns:a16="http://schemas.microsoft.com/office/drawing/2014/main" id="{C2FF8F47-3830-D5DA-420E-8E2DBCB0A5B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0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0" name="Isosceles Triangle 89">
                      <a:extLst>
                        <a:ext uri="{FF2B5EF4-FFF2-40B4-BE49-F238E27FC236}">
                          <a16:creationId xmlns:a16="http://schemas.microsoft.com/office/drawing/2014/main" id="{5A266E23-3B54-FC0C-7299-3CF2050E5CC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2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</p:grp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F1A4326-D278-F896-EEC3-A176AD50D881}"/>
              </a:ext>
            </a:extLst>
          </p:cNvPr>
          <p:cNvGrpSpPr/>
          <p:nvPr/>
        </p:nvGrpSpPr>
        <p:grpSpPr>
          <a:xfrm flipH="1">
            <a:off x="146967" y="2895085"/>
            <a:ext cx="1545007" cy="1572236"/>
            <a:chOff x="9172339" y="2443451"/>
            <a:chExt cx="1591395" cy="1435683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D49507B6-F90F-ACC3-C768-0EC3CBDF890C}"/>
                </a:ext>
              </a:extLst>
            </p:cNvPr>
            <p:cNvGrpSpPr/>
            <p:nvPr/>
          </p:nvGrpSpPr>
          <p:grpSpPr>
            <a:xfrm>
              <a:off x="9234245" y="2443451"/>
              <a:ext cx="1529489" cy="1435683"/>
              <a:chOff x="6462805" y="1533009"/>
              <a:chExt cx="1529489" cy="1435683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2FA75BD8-A64A-5463-A83A-AF2BBB5DA347}"/>
                  </a:ext>
                </a:extLst>
              </p:cNvPr>
              <p:cNvGrpSpPr/>
              <p:nvPr/>
            </p:nvGrpSpPr>
            <p:grpSpPr>
              <a:xfrm flipH="1">
                <a:off x="6462805" y="1533009"/>
                <a:ext cx="1529489" cy="1435683"/>
                <a:chOff x="2236609" y="1535991"/>
                <a:chExt cx="1529489" cy="1435683"/>
              </a:xfrm>
            </p:grpSpPr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F95BC37B-EBB0-233A-6531-39B8A514A1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006" y="1634142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657F39BF-B607-85BB-36A7-622A957760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498" y="2641374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91E66743-0AD2-3A6D-3380-7ACC04176525}"/>
                    </a:ext>
                  </a:extLst>
                </p:cNvPr>
                <p:cNvSpPr/>
                <p:nvPr/>
              </p:nvSpPr>
              <p:spPr>
                <a:xfrm>
                  <a:off x="2236609" y="1535991"/>
                  <a:ext cx="1087396" cy="1435683"/>
                </a:xfrm>
                <a:prstGeom prst="rect">
                  <a:avLst/>
                </a:prstGeom>
                <a:solidFill>
                  <a:schemeClr val="bg2"/>
                </a:solidFill>
                <a:scene3d>
                  <a:camera prst="orthographicFront">
                    <a:rot lat="0" lon="0" rev="0"/>
                  </a:camera>
                  <a:lightRig rig="threePt" dir="t"/>
                </a:scene3d>
                <a:sp3d>
                  <a:bevelT w="38100"/>
                  <a:bevelB w="0"/>
                </a:sp3d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0CA40F65-25AA-25EF-F7F8-0376C79FCCC1}"/>
                  </a:ext>
                </a:extLst>
              </p:cNvPr>
              <p:cNvSpPr txBox="1"/>
              <p:nvPr/>
            </p:nvSpPr>
            <p:spPr>
              <a:xfrm>
                <a:off x="6940943" y="1690773"/>
                <a:ext cx="513833" cy="309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Rx0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C81E2F7-D6F6-87A2-EAC6-B08BA95B6CD9}"/>
                  </a:ext>
                </a:extLst>
              </p:cNvPr>
              <p:cNvSpPr txBox="1"/>
              <p:nvPr/>
            </p:nvSpPr>
            <p:spPr>
              <a:xfrm>
                <a:off x="6924469" y="2651716"/>
                <a:ext cx="705892" cy="309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TxNr2</a:t>
                </a: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2DE51345-417C-4981-A9CB-F83CF53129CE}"/>
                  </a:ext>
                </a:extLst>
              </p:cNvPr>
              <p:cNvSpPr txBox="1"/>
              <p:nvPr/>
            </p:nvSpPr>
            <p:spPr>
              <a:xfrm rot="5400000" flipH="1">
                <a:off x="7271030" y="2042716"/>
                <a:ext cx="1074822" cy="3170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/>
                  <a:t>Transmitter 2</a:t>
                </a:r>
                <a:endParaRPr lang="en-US" sz="1200" b="1" dirty="0"/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6B0FF9D3-CEC8-B4C8-BC1D-AE7519B7AE5F}"/>
                </a:ext>
              </a:extLst>
            </p:cNvPr>
            <p:cNvGrpSpPr/>
            <p:nvPr/>
          </p:nvGrpSpPr>
          <p:grpSpPr>
            <a:xfrm>
              <a:off x="9172339" y="2723777"/>
              <a:ext cx="418612" cy="1072065"/>
              <a:chOff x="7357672" y="3140641"/>
              <a:chExt cx="453570" cy="1072065"/>
            </a:xfrm>
          </p:grpSpPr>
          <p:sp>
            <p:nvSpPr>
              <p:cNvPr id="119" name="Rectangle: Rounded Corners 118">
                <a:extLst>
                  <a:ext uri="{FF2B5EF4-FFF2-40B4-BE49-F238E27FC236}">
                    <a16:creationId xmlns:a16="http://schemas.microsoft.com/office/drawing/2014/main" id="{D58054C4-AB82-C5C6-3025-B4972FC12EC8}"/>
                  </a:ext>
                </a:extLst>
              </p:cNvPr>
              <p:cNvSpPr/>
              <p:nvPr/>
            </p:nvSpPr>
            <p:spPr>
              <a:xfrm>
                <a:off x="7357672" y="3140641"/>
                <a:ext cx="453570" cy="1072065"/>
              </a:xfrm>
              <a:prstGeom prst="roundRect">
                <a:avLst>
                  <a:gd name="adj" fmla="val 407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81DB8EDB-F911-9048-94DC-CB96D4A96F01}"/>
                  </a:ext>
                </a:extLst>
              </p:cNvPr>
              <p:cNvGrpSpPr/>
              <p:nvPr/>
            </p:nvGrpSpPr>
            <p:grpSpPr>
              <a:xfrm>
                <a:off x="7404006" y="3222600"/>
                <a:ext cx="367424" cy="925278"/>
                <a:chOff x="7404006" y="3222600"/>
                <a:chExt cx="367424" cy="925278"/>
              </a:xfrm>
            </p:grpSpPr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F82009B3-948E-D78A-7AED-6FF772A7CCC9}"/>
                    </a:ext>
                  </a:extLst>
                </p:cNvPr>
                <p:cNvGrpSpPr/>
                <p:nvPr/>
              </p:nvGrpSpPr>
              <p:grpSpPr>
                <a:xfrm>
                  <a:off x="7404006" y="3222628"/>
                  <a:ext cx="139529" cy="925250"/>
                  <a:chOff x="3868015" y="1968113"/>
                  <a:chExt cx="139529" cy="925250"/>
                </a:xfrm>
              </p:grpSpPr>
              <p:grpSp>
                <p:nvGrpSpPr>
                  <p:cNvPr id="135" name="Group 134">
                    <a:extLst>
                      <a:ext uri="{FF2B5EF4-FFF2-40B4-BE49-F238E27FC236}">
                        <a16:creationId xmlns:a16="http://schemas.microsoft.com/office/drawing/2014/main" id="{D347E43D-607B-EA36-C36F-47FCB9762FDD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12" y="2450046"/>
                    <a:ext cx="136332" cy="205052"/>
                    <a:chOff x="8404700" y="3036737"/>
                    <a:chExt cx="81280" cy="125693"/>
                  </a:xfrm>
                </p:grpSpPr>
                <p:cxnSp>
                  <p:nvCxnSpPr>
                    <p:cNvPr id="145" name="Straight Connector 144">
                      <a:extLst>
                        <a:ext uri="{FF2B5EF4-FFF2-40B4-BE49-F238E27FC236}">
                          <a16:creationId xmlns:a16="http://schemas.microsoft.com/office/drawing/2014/main" id="{C36FD2CD-2F2A-B38E-ED49-4629D0852CE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3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6" name="Isosceles Triangle 145">
                      <a:extLst>
                        <a:ext uri="{FF2B5EF4-FFF2-40B4-BE49-F238E27FC236}">
                          <a16:creationId xmlns:a16="http://schemas.microsoft.com/office/drawing/2014/main" id="{2D483CE9-416E-3037-5FF0-3CBB3EE7091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0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36" name="Group 135">
                    <a:extLst>
                      <a:ext uri="{FF2B5EF4-FFF2-40B4-BE49-F238E27FC236}">
                        <a16:creationId xmlns:a16="http://schemas.microsoft.com/office/drawing/2014/main" id="{697AC8AB-AA55-22CE-F562-2E7C16316335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15" y="2688311"/>
                    <a:ext cx="136332" cy="205052"/>
                    <a:chOff x="8404699" y="3036737"/>
                    <a:chExt cx="81280" cy="125693"/>
                  </a:xfrm>
                </p:grpSpPr>
                <p:cxnSp>
                  <p:nvCxnSpPr>
                    <p:cNvPr id="143" name="Straight Connector 142">
                      <a:extLst>
                        <a:ext uri="{FF2B5EF4-FFF2-40B4-BE49-F238E27FC236}">
                          <a16:creationId xmlns:a16="http://schemas.microsoft.com/office/drawing/2014/main" id="{A386D287-96D3-BDE8-B055-67DCA1C306A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4" name="Isosceles Triangle 143">
                      <a:extLst>
                        <a:ext uri="{FF2B5EF4-FFF2-40B4-BE49-F238E27FC236}">
                          <a16:creationId xmlns:a16="http://schemas.microsoft.com/office/drawing/2014/main" id="{89742988-F5CE-DB0B-AF0C-EE417BEF207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9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37" name="Group 136">
                    <a:extLst>
                      <a:ext uri="{FF2B5EF4-FFF2-40B4-BE49-F238E27FC236}">
                        <a16:creationId xmlns:a16="http://schemas.microsoft.com/office/drawing/2014/main" id="{3FFADC76-D612-1D3E-FD87-BC9DA1D9E48F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12" y="1968113"/>
                    <a:ext cx="136332" cy="205052"/>
                    <a:chOff x="8404700" y="3036737"/>
                    <a:chExt cx="81280" cy="125693"/>
                  </a:xfrm>
                </p:grpSpPr>
                <p:cxnSp>
                  <p:nvCxnSpPr>
                    <p:cNvPr id="141" name="Straight Connector 140">
                      <a:extLst>
                        <a:ext uri="{FF2B5EF4-FFF2-40B4-BE49-F238E27FC236}">
                          <a16:creationId xmlns:a16="http://schemas.microsoft.com/office/drawing/2014/main" id="{BF787E22-34ED-9DAE-1280-9C073E58504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06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2" name="Isosceles Triangle 141">
                      <a:extLst>
                        <a:ext uri="{FF2B5EF4-FFF2-40B4-BE49-F238E27FC236}">
                          <a16:creationId xmlns:a16="http://schemas.microsoft.com/office/drawing/2014/main" id="{281BF39E-F0A3-E1E8-1B29-9B86B1CCD715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0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38" name="Group 137">
                    <a:extLst>
                      <a:ext uri="{FF2B5EF4-FFF2-40B4-BE49-F238E27FC236}">
                        <a16:creationId xmlns:a16="http://schemas.microsoft.com/office/drawing/2014/main" id="{4FF3F380-617E-5FDA-4B3E-568DB8A6070F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20" y="2206378"/>
                    <a:ext cx="136332" cy="205052"/>
                    <a:chOff x="8404701" y="3036737"/>
                    <a:chExt cx="81280" cy="125693"/>
                  </a:xfrm>
                </p:grpSpPr>
                <p:cxnSp>
                  <p:nvCxnSpPr>
                    <p:cNvPr id="139" name="Straight Connector 138">
                      <a:extLst>
                        <a:ext uri="{FF2B5EF4-FFF2-40B4-BE49-F238E27FC236}">
                          <a16:creationId xmlns:a16="http://schemas.microsoft.com/office/drawing/2014/main" id="{179B286A-097F-350C-49E3-06544253FD7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4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0" name="Isosceles Triangle 139">
                      <a:extLst>
                        <a:ext uri="{FF2B5EF4-FFF2-40B4-BE49-F238E27FC236}">
                          <a16:creationId xmlns:a16="http://schemas.microsoft.com/office/drawing/2014/main" id="{BE81D582-6EDA-21C0-CB6A-4869AFB78DE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1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  <p:grpSp>
              <p:nvGrpSpPr>
                <p:cNvPr id="122" name="Group 121">
                  <a:extLst>
                    <a:ext uri="{FF2B5EF4-FFF2-40B4-BE49-F238E27FC236}">
                      <a16:creationId xmlns:a16="http://schemas.microsoft.com/office/drawing/2014/main" id="{83AA7445-18C5-0ACE-A08E-B6E843CCC58E}"/>
                    </a:ext>
                  </a:extLst>
                </p:cNvPr>
                <p:cNvGrpSpPr/>
                <p:nvPr/>
              </p:nvGrpSpPr>
              <p:grpSpPr>
                <a:xfrm>
                  <a:off x="7631900" y="3222600"/>
                  <a:ext cx="139530" cy="925278"/>
                  <a:chOff x="3868009" y="1968085"/>
                  <a:chExt cx="139530" cy="925278"/>
                </a:xfrm>
              </p:grpSpPr>
              <p:grpSp>
                <p:nvGrpSpPr>
                  <p:cNvPr id="123" name="Group 122">
                    <a:extLst>
                      <a:ext uri="{FF2B5EF4-FFF2-40B4-BE49-F238E27FC236}">
                        <a16:creationId xmlns:a16="http://schemas.microsoft.com/office/drawing/2014/main" id="{52B78813-2DAD-3D1F-FFFC-4635342E7EBE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06" y="2450046"/>
                    <a:ext cx="136332" cy="205052"/>
                    <a:chOff x="8404697" y="3036737"/>
                    <a:chExt cx="81280" cy="125693"/>
                  </a:xfrm>
                </p:grpSpPr>
                <p:cxnSp>
                  <p:nvCxnSpPr>
                    <p:cNvPr id="133" name="Straight Connector 132">
                      <a:extLst>
                        <a:ext uri="{FF2B5EF4-FFF2-40B4-BE49-F238E27FC236}">
                          <a16:creationId xmlns:a16="http://schemas.microsoft.com/office/drawing/2014/main" id="{7DC9405B-B962-180A-AFE8-5EFA443C981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4" name="Isosceles Triangle 133">
                      <a:extLst>
                        <a:ext uri="{FF2B5EF4-FFF2-40B4-BE49-F238E27FC236}">
                          <a16:creationId xmlns:a16="http://schemas.microsoft.com/office/drawing/2014/main" id="{C0E4D3A0-A99C-6F49-A871-630664C9C47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7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24" name="Group 123">
                    <a:extLst>
                      <a:ext uri="{FF2B5EF4-FFF2-40B4-BE49-F238E27FC236}">
                        <a16:creationId xmlns:a16="http://schemas.microsoft.com/office/drawing/2014/main" id="{C91A3FC8-7F0C-85FC-F5E1-4C0A71090572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09" y="2688311"/>
                    <a:ext cx="136332" cy="205052"/>
                    <a:chOff x="8404695" y="3036737"/>
                    <a:chExt cx="81280" cy="125693"/>
                  </a:xfrm>
                </p:grpSpPr>
                <p:cxnSp>
                  <p:nvCxnSpPr>
                    <p:cNvPr id="131" name="Straight Connector 130">
                      <a:extLst>
                        <a:ext uri="{FF2B5EF4-FFF2-40B4-BE49-F238E27FC236}">
                          <a16:creationId xmlns:a16="http://schemas.microsoft.com/office/drawing/2014/main" id="{EC449D05-180F-A5A6-2553-5B3089D93B2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0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2" name="Isosceles Triangle 131">
                      <a:extLst>
                        <a:ext uri="{FF2B5EF4-FFF2-40B4-BE49-F238E27FC236}">
                          <a16:creationId xmlns:a16="http://schemas.microsoft.com/office/drawing/2014/main" id="{4814C7CF-9B7B-41DC-E138-B20CDA2D5BE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5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25" name="Group 124">
                    <a:extLst>
                      <a:ext uri="{FF2B5EF4-FFF2-40B4-BE49-F238E27FC236}">
                        <a16:creationId xmlns:a16="http://schemas.microsoft.com/office/drawing/2014/main" id="{73A5A319-C006-22C7-C838-95C3DA74FB51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07" y="1968085"/>
                    <a:ext cx="136332" cy="205114"/>
                    <a:chOff x="8404697" y="3036694"/>
                    <a:chExt cx="81280" cy="125730"/>
                  </a:xfrm>
                </p:grpSpPr>
                <p:cxnSp>
                  <p:nvCxnSpPr>
                    <p:cNvPr id="129" name="Straight Connector 128">
                      <a:extLst>
                        <a:ext uri="{FF2B5EF4-FFF2-40B4-BE49-F238E27FC236}">
                          <a16:creationId xmlns:a16="http://schemas.microsoft.com/office/drawing/2014/main" id="{DA718F94-11D5-3D08-48BF-63D3A4FF666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69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0" name="Isosceles Triangle 129">
                      <a:extLst>
                        <a:ext uri="{FF2B5EF4-FFF2-40B4-BE49-F238E27FC236}">
                          <a16:creationId xmlns:a16="http://schemas.microsoft.com/office/drawing/2014/main" id="{C78A331D-C940-85E5-5ED3-6A2374BBC49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7" y="3036694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26" name="Group 125">
                    <a:extLst>
                      <a:ext uri="{FF2B5EF4-FFF2-40B4-BE49-F238E27FC236}">
                        <a16:creationId xmlns:a16="http://schemas.microsoft.com/office/drawing/2014/main" id="{0C60D885-A47B-5B8A-EE11-0BE0B7E8F297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15" y="2206378"/>
                    <a:ext cx="136332" cy="205052"/>
                    <a:chOff x="8404702" y="3036737"/>
                    <a:chExt cx="81280" cy="125693"/>
                  </a:xfrm>
                </p:grpSpPr>
                <p:cxnSp>
                  <p:nvCxnSpPr>
                    <p:cNvPr id="127" name="Straight Connector 126">
                      <a:extLst>
                        <a:ext uri="{FF2B5EF4-FFF2-40B4-BE49-F238E27FC236}">
                          <a16:creationId xmlns:a16="http://schemas.microsoft.com/office/drawing/2014/main" id="{E72145AF-5289-F23E-11FA-64DCF2A093E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0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8" name="Isosceles Triangle 127">
                      <a:extLst>
                        <a:ext uri="{FF2B5EF4-FFF2-40B4-BE49-F238E27FC236}">
                          <a16:creationId xmlns:a16="http://schemas.microsoft.com/office/drawing/2014/main" id="{3D2FCEA9-1E6F-17AC-80E1-8234F2E284B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2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</p:grpSp>
        </p:grpSp>
      </p:grpSp>
      <p:sp>
        <p:nvSpPr>
          <p:cNvPr id="154" name="Freeform 64">
            <a:extLst>
              <a:ext uri="{FF2B5EF4-FFF2-40B4-BE49-F238E27FC236}">
                <a16:creationId xmlns:a16="http://schemas.microsoft.com/office/drawing/2014/main" id="{A0A60D93-685F-D7D1-B350-917A1909864F}"/>
              </a:ext>
            </a:extLst>
          </p:cNvPr>
          <p:cNvSpPr/>
          <p:nvPr/>
        </p:nvSpPr>
        <p:spPr>
          <a:xfrm rot="12528869" flipH="1" flipV="1">
            <a:off x="1470663" y="3335921"/>
            <a:ext cx="2336155" cy="680372"/>
          </a:xfrm>
          <a:custGeom>
            <a:avLst/>
            <a:gdLst>
              <a:gd name="connsiteX0" fmla="*/ 3422 w 902432"/>
              <a:gd name="connsiteY0" fmla="*/ 2114866 h 2114924"/>
              <a:gd name="connsiteX1" fmla="*/ 494912 w 902432"/>
              <a:gd name="connsiteY1" fmla="*/ 548956 h 2114924"/>
              <a:gd name="connsiteX2" fmla="*/ 883532 w 902432"/>
              <a:gd name="connsiteY2" fmla="*/ 316 h 2114924"/>
              <a:gd name="connsiteX3" fmla="*/ 757802 w 902432"/>
              <a:gd name="connsiteY3" fmla="*/ 606106 h 2114924"/>
              <a:gd name="connsiteX4" fmla="*/ 3422 w 902432"/>
              <a:gd name="connsiteY4" fmla="*/ 2114866 h 2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432" h="2114924">
                <a:moveTo>
                  <a:pt x="3422" y="2114866"/>
                </a:moveTo>
                <a:cubicBezTo>
                  <a:pt x="-40393" y="2105341"/>
                  <a:pt x="348227" y="901381"/>
                  <a:pt x="494912" y="548956"/>
                </a:cubicBezTo>
                <a:cubicBezTo>
                  <a:pt x="641597" y="196531"/>
                  <a:pt x="839717" y="-9209"/>
                  <a:pt x="883532" y="316"/>
                </a:cubicBezTo>
                <a:cubicBezTo>
                  <a:pt x="927347" y="9841"/>
                  <a:pt x="898772" y="249871"/>
                  <a:pt x="757802" y="606106"/>
                </a:cubicBezTo>
                <a:cubicBezTo>
                  <a:pt x="616832" y="962341"/>
                  <a:pt x="47237" y="2124391"/>
                  <a:pt x="3422" y="2114866"/>
                </a:cubicBezTo>
                <a:close/>
              </a:path>
            </a:pathLst>
          </a:custGeom>
          <a:gradFill>
            <a:gsLst>
              <a:gs pos="62000">
                <a:schemeClr val="accent6">
                  <a:lumMod val="40000"/>
                  <a:lumOff val="60000"/>
                </a:schemeClr>
              </a:gs>
              <a:gs pos="0">
                <a:srgbClr val="0070C0"/>
              </a:gs>
              <a:gs pos="67000">
                <a:schemeClr val="accent6">
                  <a:lumMod val="40000"/>
                  <a:lumOff val="60000"/>
                </a:schemeClr>
              </a:gs>
              <a:gs pos="87156">
                <a:schemeClr val="accent6">
                  <a:lumMod val="60000"/>
                  <a:lumOff val="40000"/>
                </a:schemeClr>
              </a:gs>
              <a:gs pos="94000">
                <a:schemeClr val="accent6">
                  <a:lumMod val="75000"/>
                </a:schemeClr>
              </a:gs>
            </a:gsLst>
            <a:lin ang="42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Freeform 64">
            <a:extLst>
              <a:ext uri="{FF2B5EF4-FFF2-40B4-BE49-F238E27FC236}">
                <a16:creationId xmlns:a16="http://schemas.microsoft.com/office/drawing/2014/main" id="{6139538A-B4C6-BE8F-708B-26C92F8D9C34}"/>
              </a:ext>
            </a:extLst>
          </p:cNvPr>
          <p:cNvSpPr/>
          <p:nvPr/>
        </p:nvSpPr>
        <p:spPr>
          <a:xfrm rot="9296818" flipV="1">
            <a:off x="1900746" y="1665224"/>
            <a:ext cx="2578920" cy="704766"/>
          </a:xfrm>
          <a:custGeom>
            <a:avLst/>
            <a:gdLst>
              <a:gd name="connsiteX0" fmla="*/ 3422 w 902432"/>
              <a:gd name="connsiteY0" fmla="*/ 2114866 h 2114924"/>
              <a:gd name="connsiteX1" fmla="*/ 494912 w 902432"/>
              <a:gd name="connsiteY1" fmla="*/ 548956 h 2114924"/>
              <a:gd name="connsiteX2" fmla="*/ 883532 w 902432"/>
              <a:gd name="connsiteY2" fmla="*/ 316 h 2114924"/>
              <a:gd name="connsiteX3" fmla="*/ 757802 w 902432"/>
              <a:gd name="connsiteY3" fmla="*/ 606106 h 2114924"/>
              <a:gd name="connsiteX4" fmla="*/ 3422 w 902432"/>
              <a:gd name="connsiteY4" fmla="*/ 2114866 h 2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432" h="2114924">
                <a:moveTo>
                  <a:pt x="3422" y="2114866"/>
                </a:moveTo>
                <a:cubicBezTo>
                  <a:pt x="-40393" y="2105341"/>
                  <a:pt x="348227" y="901381"/>
                  <a:pt x="494912" y="548956"/>
                </a:cubicBezTo>
                <a:cubicBezTo>
                  <a:pt x="641597" y="196531"/>
                  <a:pt x="839717" y="-9209"/>
                  <a:pt x="883532" y="316"/>
                </a:cubicBezTo>
                <a:cubicBezTo>
                  <a:pt x="927347" y="9841"/>
                  <a:pt x="898772" y="249871"/>
                  <a:pt x="757802" y="606106"/>
                </a:cubicBezTo>
                <a:cubicBezTo>
                  <a:pt x="616832" y="962341"/>
                  <a:pt x="47237" y="2124391"/>
                  <a:pt x="3422" y="2114866"/>
                </a:cubicBezTo>
                <a:close/>
              </a:path>
            </a:pathLst>
          </a:custGeom>
          <a:gradFill>
            <a:gsLst>
              <a:gs pos="62000">
                <a:schemeClr val="accent6">
                  <a:lumMod val="40000"/>
                  <a:lumOff val="60000"/>
                </a:schemeClr>
              </a:gs>
              <a:gs pos="0">
                <a:srgbClr val="0070C0"/>
              </a:gs>
              <a:gs pos="67000">
                <a:schemeClr val="accent6">
                  <a:lumMod val="40000"/>
                  <a:lumOff val="60000"/>
                </a:schemeClr>
              </a:gs>
              <a:gs pos="87156">
                <a:schemeClr val="accent6">
                  <a:lumMod val="60000"/>
                  <a:lumOff val="40000"/>
                </a:schemeClr>
              </a:gs>
              <a:gs pos="94000">
                <a:schemeClr val="accent6">
                  <a:lumMod val="75000"/>
                </a:schemeClr>
              </a:gs>
            </a:gsLst>
            <a:lin ang="42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Freeform 64">
            <a:extLst>
              <a:ext uri="{FF2B5EF4-FFF2-40B4-BE49-F238E27FC236}">
                <a16:creationId xmlns:a16="http://schemas.microsoft.com/office/drawing/2014/main" id="{7BD5280B-A074-1F42-9D22-A664DCC0CF7F}"/>
              </a:ext>
            </a:extLst>
          </p:cNvPr>
          <p:cNvSpPr/>
          <p:nvPr/>
        </p:nvSpPr>
        <p:spPr>
          <a:xfrm rot="6059711" flipV="1">
            <a:off x="3247099" y="2364737"/>
            <a:ext cx="1726311" cy="469473"/>
          </a:xfrm>
          <a:custGeom>
            <a:avLst/>
            <a:gdLst>
              <a:gd name="connsiteX0" fmla="*/ 3422 w 902432"/>
              <a:gd name="connsiteY0" fmla="*/ 2114866 h 2114924"/>
              <a:gd name="connsiteX1" fmla="*/ 494912 w 902432"/>
              <a:gd name="connsiteY1" fmla="*/ 548956 h 2114924"/>
              <a:gd name="connsiteX2" fmla="*/ 883532 w 902432"/>
              <a:gd name="connsiteY2" fmla="*/ 316 h 2114924"/>
              <a:gd name="connsiteX3" fmla="*/ 757802 w 902432"/>
              <a:gd name="connsiteY3" fmla="*/ 606106 h 2114924"/>
              <a:gd name="connsiteX4" fmla="*/ 3422 w 902432"/>
              <a:gd name="connsiteY4" fmla="*/ 2114866 h 2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432" h="2114924">
                <a:moveTo>
                  <a:pt x="3422" y="2114866"/>
                </a:moveTo>
                <a:cubicBezTo>
                  <a:pt x="-40393" y="2105341"/>
                  <a:pt x="348227" y="901381"/>
                  <a:pt x="494912" y="548956"/>
                </a:cubicBezTo>
                <a:cubicBezTo>
                  <a:pt x="641597" y="196531"/>
                  <a:pt x="839717" y="-9209"/>
                  <a:pt x="883532" y="316"/>
                </a:cubicBezTo>
                <a:cubicBezTo>
                  <a:pt x="927347" y="9841"/>
                  <a:pt x="898772" y="249871"/>
                  <a:pt x="757802" y="606106"/>
                </a:cubicBezTo>
                <a:cubicBezTo>
                  <a:pt x="616832" y="962341"/>
                  <a:pt x="47237" y="2124391"/>
                  <a:pt x="3422" y="2114866"/>
                </a:cubicBezTo>
                <a:close/>
              </a:path>
            </a:pathLst>
          </a:custGeom>
          <a:gradFill>
            <a:gsLst>
              <a:gs pos="42000">
                <a:schemeClr val="accent2">
                  <a:lumMod val="60000"/>
                  <a:lumOff val="40000"/>
                </a:schemeClr>
              </a:gs>
              <a:gs pos="0">
                <a:srgbClr val="FF0000"/>
              </a:gs>
              <a:gs pos="67000">
                <a:srgbClr val="FF0000"/>
              </a:gs>
              <a:gs pos="87156">
                <a:srgbClr val="FF0000"/>
              </a:gs>
              <a:gs pos="94000">
                <a:srgbClr val="FF0000"/>
              </a:gs>
            </a:gsLst>
            <a:lin ang="42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Freeform 64">
            <a:extLst>
              <a:ext uri="{FF2B5EF4-FFF2-40B4-BE49-F238E27FC236}">
                <a16:creationId xmlns:a16="http://schemas.microsoft.com/office/drawing/2014/main" id="{733191B1-9AAA-6733-EA02-DD83C64E6C81}"/>
              </a:ext>
            </a:extLst>
          </p:cNvPr>
          <p:cNvSpPr/>
          <p:nvPr/>
        </p:nvSpPr>
        <p:spPr>
          <a:xfrm rot="19559435">
            <a:off x="1242094" y="2656532"/>
            <a:ext cx="1097280" cy="469473"/>
          </a:xfrm>
          <a:custGeom>
            <a:avLst/>
            <a:gdLst>
              <a:gd name="connsiteX0" fmla="*/ 3422 w 902432"/>
              <a:gd name="connsiteY0" fmla="*/ 2114866 h 2114924"/>
              <a:gd name="connsiteX1" fmla="*/ 494912 w 902432"/>
              <a:gd name="connsiteY1" fmla="*/ 548956 h 2114924"/>
              <a:gd name="connsiteX2" fmla="*/ 883532 w 902432"/>
              <a:gd name="connsiteY2" fmla="*/ 316 h 2114924"/>
              <a:gd name="connsiteX3" fmla="*/ 757802 w 902432"/>
              <a:gd name="connsiteY3" fmla="*/ 606106 h 2114924"/>
              <a:gd name="connsiteX4" fmla="*/ 3422 w 902432"/>
              <a:gd name="connsiteY4" fmla="*/ 2114866 h 2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432" h="2114924">
                <a:moveTo>
                  <a:pt x="3422" y="2114866"/>
                </a:moveTo>
                <a:cubicBezTo>
                  <a:pt x="-40393" y="2105341"/>
                  <a:pt x="348227" y="901381"/>
                  <a:pt x="494912" y="548956"/>
                </a:cubicBezTo>
                <a:cubicBezTo>
                  <a:pt x="641597" y="196531"/>
                  <a:pt x="839717" y="-9209"/>
                  <a:pt x="883532" y="316"/>
                </a:cubicBezTo>
                <a:cubicBezTo>
                  <a:pt x="927347" y="9841"/>
                  <a:pt x="898772" y="249871"/>
                  <a:pt x="757802" y="606106"/>
                </a:cubicBezTo>
                <a:cubicBezTo>
                  <a:pt x="616832" y="962341"/>
                  <a:pt x="47237" y="2124391"/>
                  <a:pt x="3422" y="2114866"/>
                </a:cubicBezTo>
                <a:close/>
              </a:path>
            </a:pathLst>
          </a:custGeom>
          <a:gradFill>
            <a:gsLst>
              <a:gs pos="42000">
                <a:schemeClr val="accent2">
                  <a:lumMod val="60000"/>
                  <a:lumOff val="40000"/>
                </a:schemeClr>
              </a:gs>
              <a:gs pos="0">
                <a:srgbClr val="FF0000"/>
              </a:gs>
              <a:gs pos="67000">
                <a:srgbClr val="FF0000"/>
              </a:gs>
              <a:gs pos="87156">
                <a:srgbClr val="FF0000"/>
              </a:gs>
              <a:gs pos="94000">
                <a:srgbClr val="FF0000"/>
              </a:gs>
            </a:gsLst>
            <a:lin ang="42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8" name="Picture 157">
            <a:extLst>
              <a:ext uri="{FF2B5EF4-FFF2-40B4-BE49-F238E27FC236}">
                <a16:creationId xmlns:a16="http://schemas.microsoft.com/office/drawing/2014/main" id="{66D98991-B4C3-1DD3-7C5A-A5ABA295F09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933091" y="2174859"/>
            <a:ext cx="2634724" cy="2634724"/>
          </a:xfrm>
          <a:prstGeom prst="rect">
            <a:avLst/>
          </a:prstGeom>
        </p:spPr>
      </p:pic>
      <p:sp>
        <p:nvSpPr>
          <p:cNvPr id="159" name="Title 1">
            <a:extLst>
              <a:ext uri="{FF2B5EF4-FFF2-40B4-BE49-F238E27FC236}">
                <a16:creationId xmlns:a16="http://schemas.microsoft.com/office/drawing/2014/main" id="{25BB26B0-1972-36C0-DC1B-7FC566BC9233}"/>
              </a:ext>
            </a:extLst>
          </p:cNvPr>
          <p:cNvSpPr txBox="1">
            <a:spLocks/>
          </p:cNvSpPr>
          <p:nvPr/>
        </p:nvSpPr>
        <p:spPr>
          <a:xfrm>
            <a:off x="9344139" y="4895602"/>
            <a:ext cx="1751105" cy="586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CPU</a:t>
            </a:r>
            <a:endParaRPr lang="en-US" sz="4100" b="1" i="1" dirty="0">
              <a:solidFill>
                <a:schemeClr val="bg1"/>
              </a:solidFill>
              <a:latin typeface="Montserrat" panose="000005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7A141719-51DE-8BF8-58B6-77620C4BCED7}"/>
              </a:ext>
            </a:extLst>
          </p:cNvPr>
          <p:cNvSpPr/>
          <p:nvPr/>
        </p:nvSpPr>
        <p:spPr>
          <a:xfrm rot="20174647">
            <a:off x="9997695" y="2717119"/>
            <a:ext cx="365760" cy="365760"/>
          </a:xfrm>
          <a:prstGeom prst="ellipse">
            <a:avLst/>
          </a:prstGeom>
          <a:solidFill>
            <a:schemeClr val="accent4">
              <a:lumMod val="75000"/>
              <a:alpha val="38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61FA0D33-0CAB-B3CE-2904-37BDAECCD01E}"/>
              </a:ext>
            </a:extLst>
          </p:cNvPr>
          <p:cNvSpPr/>
          <p:nvPr/>
        </p:nvSpPr>
        <p:spPr>
          <a:xfrm rot="733507">
            <a:off x="9384166" y="3400656"/>
            <a:ext cx="365760" cy="365760"/>
          </a:xfrm>
          <a:prstGeom prst="ellipse">
            <a:avLst/>
          </a:prstGeom>
          <a:solidFill>
            <a:schemeClr val="accent4">
              <a:lumMod val="75000"/>
              <a:alpha val="38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FDFF0036-0C19-5EB4-F37D-1AE611DA5CD0}"/>
              </a:ext>
            </a:extLst>
          </p:cNvPr>
          <p:cNvCxnSpPr>
            <a:cxnSpLocks/>
            <a:stCxn id="161" idx="7"/>
            <a:endCxn id="160" idx="3"/>
          </p:cNvCxnSpPr>
          <p:nvPr/>
        </p:nvCxnSpPr>
        <p:spPr>
          <a:xfrm flipV="1">
            <a:off x="9720813" y="3070452"/>
            <a:ext cx="393497" cy="41408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1A81F593-8AAC-5404-3B96-0E709DA4054E}"/>
              </a:ext>
            </a:extLst>
          </p:cNvPr>
          <p:cNvCxnSpPr>
            <a:cxnSpLocks/>
            <a:stCxn id="160" idx="2"/>
            <a:endCxn id="161" idx="0"/>
          </p:cNvCxnSpPr>
          <p:nvPr/>
        </p:nvCxnSpPr>
        <p:spPr>
          <a:xfrm flipH="1">
            <a:off x="9605771" y="2973671"/>
            <a:ext cx="407419" cy="43113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Oval 163">
            <a:extLst>
              <a:ext uri="{FF2B5EF4-FFF2-40B4-BE49-F238E27FC236}">
                <a16:creationId xmlns:a16="http://schemas.microsoft.com/office/drawing/2014/main" id="{5A3A02CB-F02F-0177-763C-86E59930B54B}"/>
              </a:ext>
            </a:extLst>
          </p:cNvPr>
          <p:cNvSpPr/>
          <p:nvPr/>
        </p:nvSpPr>
        <p:spPr>
          <a:xfrm rot="1461835">
            <a:off x="10508912" y="3880615"/>
            <a:ext cx="365760" cy="365760"/>
          </a:xfrm>
          <a:prstGeom prst="ellipse">
            <a:avLst/>
          </a:prstGeom>
          <a:solidFill>
            <a:schemeClr val="accent4">
              <a:lumMod val="75000"/>
              <a:alpha val="38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53581E42-12D0-73ED-4EF7-3A8180EF9C7C}"/>
              </a:ext>
            </a:extLst>
          </p:cNvPr>
          <p:cNvCxnSpPr>
            <a:cxnSpLocks/>
            <a:stCxn id="161" idx="6"/>
            <a:endCxn id="164" idx="2"/>
          </p:cNvCxnSpPr>
          <p:nvPr/>
        </p:nvCxnSpPr>
        <p:spPr>
          <a:xfrm>
            <a:off x="9745779" y="3622261"/>
            <a:ext cx="779420" cy="36579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EA2825C3-6788-E4C4-2A4A-96517241D275}"/>
              </a:ext>
            </a:extLst>
          </p:cNvPr>
          <p:cNvGrpSpPr/>
          <p:nvPr/>
        </p:nvGrpSpPr>
        <p:grpSpPr>
          <a:xfrm flipH="1">
            <a:off x="10301079" y="3091243"/>
            <a:ext cx="137160" cy="274320"/>
            <a:chOff x="5438089" y="5547082"/>
            <a:chExt cx="461007" cy="939557"/>
          </a:xfrm>
        </p:grpSpPr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EC44D5AC-B8FD-E669-B3E6-D7100765322D}"/>
                </a:ext>
              </a:extLst>
            </p:cNvPr>
            <p:cNvSpPr/>
            <p:nvPr/>
          </p:nvSpPr>
          <p:spPr>
            <a:xfrm rot="1381189">
              <a:off x="5716627" y="5547082"/>
              <a:ext cx="182469" cy="193319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ADF0C1F4-6964-EE8C-1427-800D5AFE827F}"/>
                </a:ext>
              </a:extLst>
            </p:cNvPr>
            <p:cNvSpPr/>
            <p:nvPr/>
          </p:nvSpPr>
          <p:spPr>
            <a:xfrm rot="1381189">
              <a:off x="5591262" y="5918805"/>
              <a:ext cx="182469" cy="193319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7594536D-E994-6A1B-6ADB-05017B13F591}"/>
                </a:ext>
              </a:extLst>
            </p:cNvPr>
            <p:cNvSpPr/>
            <p:nvPr/>
          </p:nvSpPr>
          <p:spPr>
            <a:xfrm rot="1381189">
              <a:off x="5438089" y="6293320"/>
              <a:ext cx="182469" cy="193319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itle 1">
                <a:extLst>
                  <a:ext uri="{FF2B5EF4-FFF2-40B4-BE49-F238E27FC236}">
                    <a16:creationId xmlns:a16="http://schemas.microsoft.com/office/drawing/2014/main" id="{38395D74-917E-1F1C-E285-1D8F90E131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78154" y="3289746"/>
                <a:ext cx="249996" cy="38346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</m:oMath>
                  </m:oMathPara>
                </a14:m>
                <a:endParaRPr lang="en-US" sz="1600" b="1" dirty="0">
                  <a:solidFill>
                    <a:srgbClr val="FFFF00"/>
                  </a:solidFill>
                  <a:latin typeface="Montserrat" panose="00000500000000000000" pitchFamily="2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0" name="Title 1">
                <a:extLst>
                  <a:ext uri="{FF2B5EF4-FFF2-40B4-BE49-F238E27FC236}">
                    <a16:creationId xmlns:a16="http://schemas.microsoft.com/office/drawing/2014/main" id="{38395D74-917E-1F1C-E285-1D8F90E13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8154" y="3289746"/>
                <a:ext cx="249996" cy="383465"/>
              </a:xfrm>
              <a:prstGeom prst="rect">
                <a:avLst/>
              </a:prstGeom>
              <a:blipFill>
                <a:blip r:embed="rId4"/>
                <a:stretch>
                  <a:fillRect l="-1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1C25B49F-CA95-F0A8-6774-B319430F9612}"/>
              </a:ext>
            </a:extLst>
          </p:cNvPr>
          <p:cNvGrpSpPr/>
          <p:nvPr/>
        </p:nvGrpSpPr>
        <p:grpSpPr>
          <a:xfrm flipH="1">
            <a:off x="10518135" y="3580802"/>
            <a:ext cx="137160" cy="274320"/>
            <a:chOff x="5438089" y="5547082"/>
            <a:chExt cx="461007" cy="939557"/>
          </a:xfrm>
        </p:grpSpPr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498A115F-FDAF-9110-1FE0-D9BA98D56AC1}"/>
                </a:ext>
              </a:extLst>
            </p:cNvPr>
            <p:cNvSpPr/>
            <p:nvPr/>
          </p:nvSpPr>
          <p:spPr>
            <a:xfrm rot="1381189">
              <a:off x="5716627" y="5547082"/>
              <a:ext cx="182469" cy="193319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CE71E5E2-4A37-0BA9-6B47-BA31CD423DCF}"/>
                </a:ext>
              </a:extLst>
            </p:cNvPr>
            <p:cNvSpPr/>
            <p:nvPr/>
          </p:nvSpPr>
          <p:spPr>
            <a:xfrm rot="1381189">
              <a:off x="5591262" y="5918805"/>
              <a:ext cx="182469" cy="193319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611CC53B-7EE7-C160-6C8C-52F88767B09C}"/>
                </a:ext>
              </a:extLst>
            </p:cNvPr>
            <p:cNvSpPr/>
            <p:nvPr/>
          </p:nvSpPr>
          <p:spPr>
            <a:xfrm rot="1381189">
              <a:off x="5438089" y="6293320"/>
              <a:ext cx="182469" cy="193319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77" name="Picture 176">
            <a:extLst>
              <a:ext uri="{FF2B5EF4-FFF2-40B4-BE49-F238E27FC236}">
                <a16:creationId xmlns:a16="http://schemas.microsoft.com/office/drawing/2014/main" id="{F99376F4-9A64-DF71-9565-2C4E17C3F0A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8784142">
            <a:off x="6262303" y="4195388"/>
            <a:ext cx="628253" cy="500218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4AEB2917-C640-8CA7-3662-D83ECCD084C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744357">
            <a:off x="5286987" y="2552455"/>
            <a:ext cx="1314431" cy="1314431"/>
          </a:xfrm>
          <a:prstGeom prst="rect">
            <a:avLst/>
          </a:prstGeom>
        </p:spPr>
      </p:pic>
      <p:sp>
        <p:nvSpPr>
          <p:cNvPr id="179" name="Title 1">
            <a:extLst>
              <a:ext uri="{FF2B5EF4-FFF2-40B4-BE49-F238E27FC236}">
                <a16:creationId xmlns:a16="http://schemas.microsoft.com/office/drawing/2014/main" id="{AE56CC6B-1E53-E558-6E8D-B966F4970C81}"/>
              </a:ext>
            </a:extLst>
          </p:cNvPr>
          <p:cNvSpPr txBox="1">
            <a:spLocks/>
          </p:cNvSpPr>
          <p:nvPr/>
        </p:nvSpPr>
        <p:spPr>
          <a:xfrm>
            <a:off x="6095429" y="580686"/>
            <a:ext cx="6132139" cy="72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Input: </a:t>
            </a:r>
            <a:r>
              <a:rPr lang="en-US" b="1" dirty="0">
                <a:latin typeface="Montserrat" panose="00000500000000000000" pitchFamily="2" charset="0"/>
                <a:cs typeface="Times New Roman" panose="02020603050405020304" pitchFamily="18" charset="0"/>
              </a:rPr>
              <a:t>Channel Information</a:t>
            </a:r>
            <a:endParaRPr lang="en-US" sz="4100" b="1" i="1" dirty="0">
              <a:latin typeface="Montserrat" panose="000005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80" name="Title 1">
            <a:extLst>
              <a:ext uri="{FF2B5EF4-FFF2-40B4-BE49-F238E27FC236}">
                <a16:creationId xmlns:a16="http://schemas.microsoft.com/office/drawing/2014/main" id="{BAF426FD-E297-025C-4221-4B8C68299520}"/>
              </a:ext>
            </a:extLst>
          </p:cNvPr>
          <p:cNvSpPr txBox="1">
            <a:spLocks/>
          </p:cNvSpPr>
          <p:nvPr/>
        </p:nvSpPr>
        <p:spPr>
          <a:xfrm>
            <a:off x="6009968" y="1074179"/>
            <a:ext cx="6132139" cy="72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100" b="1" dirty="0">
                <a:solidFill>
                  <a:schemeClr val="accent2">
                    <a:lumMod val="50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Output: </a:t>
            </a:r>
            <a:r>
              <a:rPr lang="en-US" sz="3100" b="1" dirty="0">
                <a:latin typeface="Montserrat" panose="00000500000000000000" pitchFamily="2" charset="0"/>
                <a:cs typeface="Times New Roman" panose="02020603050405020304" pitchFamily="18" charset="0"/>
              </a:rPr>
              <a:t>Precoding</a:t>
            </a:r>
            <a:endParaRPr lang="en-US" sz="3100" b="1" i="1" dirty="0">
              <a:latin typeface="Montserrat" panose="000005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181" name="Picture 180" descr="A black and white image of a person in a hood&#10;&#10;Description automatically generated with medium confidence">
            <a:extLst>
              <a:ext uri="{FF2B5EF4-FFF2-40B4-BE49-F238E27FC236}">
                <a16:creationId xmlns:a16="http://schemas.microsoft.com/office/drawing/2014/main" id="{F86F9CBA-8CC9-8AF4-DF81-94D60FC032C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7800" r="91700">
                        <a14:foregroundMark x1="38500" y1="32600" x2="55900" y2="31100"/>
                        <a14:foregroundMark x1="43700" y1="65500" x2="54700" y2="63100"/>
                        <a14:foregroundMark x1="91800" y1="79500" x2="91800" y2="79500"/>
                        <a14:foregroundMark x1="7800" y1="80700" x2="7800" y2="807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154" y="4757543"/>
            <a:ext cx="782053" cy="782053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671AFC09-4D06-EC4B-F15D-CF9B8D5FD932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</a:blip>
          <a:stretch>
            <a:fillRect/>
          </a:stretch>
        </p:blipFill>
        <p:spPr>
          <a:xfrm>
            <a:off x="6723441" y="3210682"/>
            <a:ext cx="721732" cy="721732"/>
          </a:xfrm>
          <a:prstGeom prst="rect">
            <a:avLst/>
          </a:prstGeom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A426F0CD-FFC1-731A-3CA8-4EA5C6F4705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09307" y="2886551"/>
            <a:ext cx="1314431" cy="1314431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8014AF71-E85C-8BEC-F83A-CA5E58E97ED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alphaModFix amt="35000"/>
          </a:blip>
          <a:stretch>
            <a:fillRect/>
          </a:stretch>
        </p:blipFill>
        <p:spPr>
          <a:xfrm>
            <a:off x="7509861" y="2889652"/>
            <a:ext cx="1314431" cy="1314431"/>
          </a:xfrm>
          <a:prstGeom prst="rect">
            <a:avLst/>
          </a:prstGeom>
        </p:spPr>
      </p:pic>
      <p:sp>
        <p:nvSpPr>
          <p:cNvPr id="176" name="Title 1">
            <a:extLst>
              <a:ext uri="{FF2B5EF4-FFF2-40B4-BE49-F238E27FC236}">
                <a16:creationId xmlns:a16="http://schemas.microsoft.com/office/drawing/2014/main" id="{8D495EDB-B98E-FDC9-C37B-6A1B4D8F7214}"/>
              </a:ext>
            </a:extLst>
          </p:cNvPr>
          <p:cNvSpPr txBox="1">
            <a:spLocks/>
          </p:cNvSpPr>
          <p:nvPr/>
        </p:nvSpPr>
        <p:spPr>
          <a:xfrm>
            <a:off x="5278486" y="5482590"/>
            <a:ext cx="1751105" cy="586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0000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Adversary</a:t>
            </a:r>
            <a:endParaRPr lang="en-US" sz="4100" b="1" i="1" dirty="0">
              <a:solidFill>
                <a:srgbClr val="FF0000"/>
              </a:solidFill>
              <a:latin typeface="Montserrat" panose="000005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182" name="Picture 181">
            <a:extLst>
              <a:ext uri="{FF2B5EF4-FFF2-40B4-BE49-F238E27FC236}">
                <a16:creationId xmlns:a16="http://schemas.microsoft.com/office/drawing/2014/main" id="{CEE209F5-D78F-8602-8803-BB1CD25E13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7445044" flipH="1">
            <a:off x="6690621" y="4356635"/>
            <a:ext cx="1114065" cy="962334"/>
          </a:xfrm>
          <a:prstGeom prst="rect">
            <a:avLst/>
          </a:prstGeom>
        </p:spPr>
      </p:pic>
      <p:sp>
        <p:nvSpPr>
          <p:cNvPr id="185" name="Title 1">
            <a:extLst>
              <a:ext uri="{FF2B5EF4-FFF2-40B4-BE49-F238E27FC236}">
                <a16:creationId xmlns:a16="http://schemas.microsoft.com/office/drawing/2014/main" id="{7E986F26-2EC3-6A78-B93D-127A0FC4FAC0}"/>
              </a:ext>
            </a:extLst>
          </p:cNvPr>
          <p:cNvSpPr txBox="1">
            <a:spLocks/>
          </p:cNvSpPr>
          <p:nvPr/>
        </p:nvSpPr>
        <p:spPr>
          <a:xfrm>
            <a:off x="7128811" y="5062091"/>
            <a:ext cx="2022524" cy="586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Montserrat" panose="00000500000000000000" pitchFamily="2" charset="0"/>
                <a:cs typeface="Times New Roman" panose="02020603050405020304" pitchFamily="18" charset="0"/>
              </a:rPr>
              <a:t>Perturbation</a:t>
            </a:r>
            <a:endParaRPr lang="en-US" sz="4100" b="1" i="1" dirty="0">
              <a:latin typeface="Montserrat" panose="000005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90" name="Title 1">
            <a:extLst>
              <a:ext uri="{FF2B5EF4-FFF2-40B4-BE49-F238E27FC236}">
                <a16:creationId xmlns:a16="http://schemas.microsoft.com/office/drawing/2014/main" id="{A17C3A36-C07D-7D8C-E916-3C03AB768A76}"/>
              </a:ext>
            </a:extLst>
          </p:cNvPr>
          <p:cNvSpPr txBox="1">
            <a:spLocks/>
          </p:cNvSpPr>
          <p:nvPr/>
        </p:nvSpPr>
        <p:spPr>
          <a:xfrm>
            <a:off x="-39622" y="6072535"/>
            <a:ext cx="8052941" cy="576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Montserrat" panose="00000500000000000000" pitchFamily="2" charset="0"/>
                <a:cs typeface="Times New Roman" panose="02020603050405020304" pitchFamily="18" charset="0"/>
              </a:rPr>
              <a:t>Adversary – CPU channel: Fixed and Doesn’t change</a:t>
            </a:r>
            <a:endParaRPr lang="en-US" sz="4100" b="1" i="1" dirty="0">
              <a:latin typeface="Montserrat" panose="000005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91" name="Title 1">
            <a:extLst>
              <a:ext uri="{FF2B5EF4-FFF2-40B4-BE49-F238E27FC236}">
                <a16:creationId xmlns:a16="http://schemas.microsoft.com/office/drawing/2014/main" id="{66D6B3CA-F5F2-EF48-72FC-D2F89F3279E0}"/>
              </a:ext>
            </a:extLst>
          </p:cNvPr>
          <p:cNvSpPr txBox="1">
            <a:spLocks/>
          </p:cNvSpPr>
          <p:nvPr/>
        </p:nvSpPr>
        <p:spPr>
          <a:xfrm>
            <a:off x="1405904" y="4426161"/>
            <a:ext cx="2136964" cy="762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Montserrat" panose="00000500000000000000" pitchFamily="2" charset="0"/>
                <a:cs typeface="Times New Roman" panose="02020603050405020304" pitchFamily="18" charset="0"/>
              </a:rPr>
              <a:t>TEST</a:t>
            </a:r>
            <a:endParaRPr lang="en-US" sz="4100" b="1" i="1" dirty="0">
              <a:latin typeface="Montserrat" panose="000005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B602A2BF-E01E-8A4B-F21E-41F646015028}"/>
              </a:ext>
            </a:extLst>
          </p:cNvPr>
          <p:cNvGrpSpPr/>
          <p:nvPr/>
        </p:nvGrpSpPr>
        <p:grpSpPr>
          <a:xfrm>
            <a:off x="8446464" y="5552958"/>
            <a:ext cx="2986108" cy="601193"/>
            <a:chOff x="7959100" y="5460963"/>
            <a:chExt cx="2986108" cy="601193"/>
          </a:xfrm>
        </p:grpSpPr>
        <p:sp>
          <p:nvSpPr>
            <p:cNvPr id="194" name="Rectangle: Rounded Corners 193">
              <a:extLst>
                <a:ext uri="{FF2B5EF4-FFF2-40B4-BE49-F238E27FC236}">
                  <a16:creationId xmlns:a16="http://schemas.microsoft.com/office/drawing/2014/main" id="{4D974269-3279-92BD-3A9D-A0EA10178D93}"/>
                </a:ext>
              </a:extLst>
            </p:cNvPr>
            <p:cNvSpPr/>
            <p:nvPr/>
          </p:nvSpPr>
          <p:spPr>
            <a:xfrm>
              <a:off x="7959100" y="5460963"/>
              <a:ext cx="2986108" cy="579868"/>
            </a:xfrm>
            <a:custGeom>
              <a:avLst/>
              <a:gdLst>
                <a:gd name="connsiteX0" fmla="*/ 0 w 2986108"/>
                <a:gd name="connsiteY0" fmla="*/ 96647 h 579868"/>
                <a:gd name="connsiteX1" fmla="*/ 96647 w 2986108"/>
                <a:gd name="connsiteY1" fmla="*/ 0 h 579868"/>
                <a:gd name="connsiteX2" fmla="*/ 711066 w 2986108"/>
                <a:gd name="connsiteY2" fmla="*/ 0 h 579868"/>
                <a:gd name="connsiteX3" fmla="*/ 1241701 w 2986108"/>
                <a:gd name="connsiteY3" fmla="*/ 0 h 579868"/>
                <a:gd name="connsiteX4" fmla="*/ 1800264 w 2986108"/>
                <a:gd name="connsiteY4" fmla="*/ 0 h 579868"/>
                <a:gd name="connsiteX5" fmla="*/ 2302970 w 2986108"/>
                <a:gd name="connsiteY5" fmla="*/ 0 h 579868"/>
                <a:gd name="connsiteX6" fmla="*/ 2889461 w 2986108"/>
                <a:gd name="connsiteY6" fmla="*/ 0 h 579868"/>
                <a:gd name="connsiteX7" fmla="*/ 2986108 w 2986108"/>
                <a:gd name="connsiteY7" fmla="*/ 96647 h 579868"/>
                <a:gd name="connsiteX8" fmla="*/ 2986108 w 2986108"/>
                <a:gd name="connsiteY8" fmla="*/ 483221 h 579868"/>
                <a:gd name="connsiteX9" fmla="*/ 2889461 w 2986108"/>
                <a:gd name="connsiteY9" fmla="*/ 579868 h 579868"/>
                <a:gd name="connsiteX10" fmla="*/ 2330898 w 2986108"/>
                <a:gd name="connsiteY10" fmla="*/ 579868 h 579868"/>
                <a:gd name="connsiteX11" fmla="*/ 1856120 w 2986108"/>
                <a:gd name="connsiteY11" fmla="*/ 579868 h 579868"/>
                <a:gd name="connsiteX12" fmla="*/ 1325485 w 2986108"/>
                <a:gd name="connsiteY12" fmla="*/ 579868 h 579868"/>
                <a:gd name="connsiteX13" fmla="*/ 794851 w 2986108"/>
                <a:gd name="connsiteY13" fmla="*/ 579868 h 579868"/>
                <a:gd name="connsiteX14" fmla="*/ 96647 w 2986108"/>
                <a:gd name="connsiteY14" fmla="*/ 579868 h 579868"/>
                <a:gd name="connsiteX15" fmla="*/ 0 w 2986108"/>
                <a:gd name="connsiteY15" fmla="*/ 483221 h 579868"/>
                <a:gd name="connsiteX16" fmla="*/ 0 w 2986108"/>
                <a:gd name="connsiteY16" fmla="*/ 96647 h 57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6108" h="579868" fill="none" extrusionOk="0">
                  <a:moveTo>
                    <a:pt x="0" y="96647"/>
                  </a:moveTo>
                  <a:cubicBezTo>
                    <a:pt x="4178" y="35358"/>
                    <a:pt x="49452" y="-8535"/>
                    <a:pt x="96647" y="0"/>
                  </a:cubicBezTo>
                  <a:cubicBezTo>
                    <a:pt x="278534" y="-4473"/>
                    <a:pt x="569415" y="47733"/>
                    <a:pt x="711066" y="0"/>
                  </a:cubicBezTo>
                  <a:cubicBezTo>
                    <a:pt x="852717" y="-47733"/>
                    <a:pt x="1088648" y="32024"/>
                    <a:pt x="1241701" y="0"/>
                  </a:cubicBezTo>
                  <a:cubicBezTo>
                    <a:pt x="1394755" y="-32024"/>
                    <a:pt x="1595943" y="30946"/>
                    <a:pt x="1800264" y="0"/>
                  </a:cubicBezTo>
                  <a:cubicBezTo>
                    <a:pt x="2004585" y="-30946"/>
                    <a:pt x="2133847" y="31375"/>
                    <a:pt x="2302970" y="0"/>
                  </a:cubicBezTo>
                  <a:cubicBezTo>
                    <a:pt x="2472093" y="-31375"/>
                    <a:pt x="2682835" y="18298"/>
                    <a:pt x="2889461" y="0"/>
                  </a:cubicBezTo>
                  <a:cubicBezTo>
                    <a:pt x="2951963" y="3178"/>
                    <a:pt x="2997103" y="32759"/>
                    <a:pt x="2986108" y="96647"/>
                  </a:cubicBezTo>
                  <a:cubicBezTo>
                    <a:pt x="3031773" y="277584"/>
                    <a:pt x="2944845" y="397493"/>
                    <a:pt x="2986108" y="483221"/>
                  </a:cubicBezTo>
                  <a:cubicBezTo>
                    <a:pt x="2996184" y="540437"/>
                    <a:pt x="2956013" y="586930"/>
                    <a:pt x="2889461" y="579868"/>
                  </a:cubicBezTo>
                  <a:cubicBezTo>
                    <a:pt x="2622137" y="611105"/>
                    <a:pt x="2455526" y="563952"/>
                    <a:pt x="2330898" y="579868"/>
                  </a:cubicBezTo>
                  <a:cubicBezTo>
                    <a:pt x="2206270" y="595784"/>
                    <a:pt x="2015583" y="558496"/>
                    <a:pt x="1856120" y="579868"/>
                  </a:cubicBezTo>
                  <a:cubicBezTo>
                    <a:pt x="1696657" y="601240"/>
                    <a:pt x="1530927" y="558755"/>
                    <a:pt x="1325485" y="579868"/>
                  </a:cubicBezTo>
                  <a:cubicBezTo>
                    <a:pt x="1120043" y="600981"/>
                    <a:pt x="926255" y="536835"/>
                    <a:pt x="794851" y="579868"/>
                  </a:cubicBezTo>
                  <a:cubicBezTo>
                    <a:pt x="663447" y="622901"/>
                    <a:pt x="288846" y="559711"/>
                    <a:pt x="96647" y="579868"/>
                  </a:cubicBezTo>
                  <a:cubicBezTo>
                    <a:pt x="41719" y="577578"/>
                    <a:pt x="907" y="546912"/>
                    <a:pt x="0" y="483221"/>
                  </a:cubicBezTo>
                  <a:cubicBezTo>
                    <a:pt x="-12192" y="361050"/>
                    <a:pt x="2061" y="210438"/>
                    <a:pt x="0" y="96647"/>
                  </a:cubicBezTo>
                  <a:close/>
                </a:path>
                <a:path w="2986108" h="579868" stroke="0" extrusionOk="0">
                  <a:moveTo>
                    <a:pt x="0" y="96647"/>
                  </a:moveTo>
                  <a:cubicBezTo>
                    <a:pt x="-6957" y="30135"/>
                    <a:pt x="48412" y="-170"/>
                    <a:pt x="96647" y="0"/>
                  </a:cubicBezTo>
                  <a:cubicBezTo>
                    <a:pt x="279215" y="-57396"/>
                    <a:pt x="361308" y="13475"/>
                    <a:pt x="599354" y="0"/>
                  </a:cubicBezTo>
                  <a:cubicBezTo>
                    <a:pt x="837400" y="-13475"/>
                    <a:pt x="1014638" y="2662"/>
                    <a:pt x="1157916" y="0"/>
                  </a:cubicBezTo>
                  <a:cubicBezTo>
                    <a:pt x="1301194" y="-2662"/>
                    <a:pt x="1459978" y="13888"/>
                    <a:pt x="1744407" y="0"/>
                  </a:cubicBezTo>
                  <a:cubicBezTo>
                    <a:pt x="2028836" y="-13888"/>
                    <a:pt x="2006623" y="53123"/>
                    <a:pt x="2219186" y="0"/>
                  </a:cubicBezTo>
                  <a:cubicBezTo>
                    <a:pt x="2431749" y="-53123"/>
                    <a:pt x="2607832" y="78026"/>
                    <a:pt x="2889461" y="0"/>
                  </a:cubicBezTo>
                  <a:cubicBezTo>
                    <a:pt x="2941188" y="-1819"/>
                    <a:pt x="2978447" y="34585"/>
                    <a:pt x="2986108" y="96647"/>
                  </a:cubicBezTo>
                  <a:cubicBezTo>
                    <a:pt x="2986371" y="259150"/>
                    <a:pt x="2967346" y="307704"/>
                    <a:pt x="2986108" y="483221"/>
                  </a:cubicBezTo>
                  <a:cubicBezTo>
                    <a:pt x="2971051" y="533447"/>
                    <a:pt x="2947317" y="580829"/>
                    <a:pt x="2889461" y="579868"/>
                  </a:cubicBezTo>
                  <a:cubicBezTo>
                    <a:pt x="2713157" y="634039"/>
                    <a:pt x="2548461" y="511073"/>
                    <a:pt x="2302970" y="579868"/>
                  </a:cubicBezTo>
                  <a:cubicBezTo>
                    <a:pt x="2057479" y="648663"/>
                    <a:pt x="1973253" y="559386"/>
                    <a:pt x="1744407" y="579868"/>
                  </a:cubicBezTo>
                  <a:cubicBezTo>
                    <a:pt x="1515561" y="600350"/>
                    <a:pt x="1426588" y="527166"/>
                    <a:pt x="1269629" y="579868"/>
                  </a:cubicBezTo>
                  <a:cubicBezTo>
                    <a:pt x="1112670" y="632570"/>
                    <a:pt x="951643" y="556328"/>
                    <a:pt x="683138" y="579868"/>
                  </a:cubicBezTo>
                  <a:cubicBezTo>
                    <a:pt x="414633" y="603408"/>
                    <a:pt x="273550" y="573041"/>
                    <a:pt x="96647" y="579868"/>
                  </a:cubicBezTo>
                  <a:cubicBezTo>
                    <a:pt x="44595" y="591138"/>
                    <a:pt x="-2047" y="548622"/>
                    <a:pt x="0" y="483221"/>
                  </a:cubicBezTo>
                  <a:cubicBezTo>
                    <a:pt x="-19000" y="356352"/>
                    <a:pt x="7681" y="192446"/>
                    <a:pt x="0" y="96647"/>
                  </a:cubicBezTo>
                  <a:close/>
                </a:path>
              </a:pathLst>
            </a:custGeom>
            <a:solidFill>
              <a:srgbClr val="FFC000">
                <a:alpha val="52000"/>
              </a:srgbClr>
            </a:solidFill>
            <a:ln w="31750">
              <a:solidFill>
                <a:srgbClr val="C00000"/>
              </a:solidFill>
              <a:extLst>
                <a:ext uri="{C807C97D-BFC1-408E-A445-0C87EB9F89A2}">
                  <ask:lineSketchStyleProps xmlns:ask="http://schemas.microsoft.com/office/drawing/2018/sketchyshapes" sd="657299846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Title 1">
              <a:extLst>
                <a:ext uri="{FF2B5EF4-FFF2-40B4-BE49-F238E27FC236}">
                  <a16:creationId xmlns:a16="http://schemas.microsoft.com/office/drawing/2014/main" id="{53ABD201-3A28-9077-505F-DB6911EEB4B6}"/>
                </a:ext>
              </a:extLst>
            </p:cNvPr>
            <p:cNvSpPr txBox="1">
              <a:spLocks/>
            </p:cNvSpPr>
            <p:nvPr/>
          </p:nvSpPr>
          <p:spPr>
            <a:xfrm>
              <a:off x="7985380" y="5475318"/>
              <a:ext cx="2959828" cy="58683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b="1" dirty="0">
                  <a:latin typeface="Montserrat" panose="00000500000000000000" pitchFamily="2" charset="0"/>
                  <a:cs typeface="Times New Roman" panose="02020603050405020304" pitchFamily="18" charset="0"/>
                </a:rPr>
                <a:t>Adversarial Attack</a:t>
              </a:r>
              <a:endParaRPr lang="en-US" sz="2000" b="1" i="1" dirty="0">
                <a:latin typeface="Montserrat" panose="00000500000000000000" pitchFamily="2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7103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1">
            <a:extLst>
              <a:ext uri="{FF2B5EF4-FFF2-40B4-BE49-F238E27FC236}">
                <a16:creationId xmlns:a16="http://schemas.microsoft.com/office/drawing/2014/main" id="{E3F84536-0053-8E42-A04D-B85B7EC81688}"/>
              </a:ext>
            </a:extLst>
          </p:cNvPr>
          <p:cNvSpPr txBox="1">
            <a:spLocks/>
          </p:cNvSpPr>
          <p:nvPr/>
        </p:nvSpPr>
        <p:spPr>
          <a:xfrm>
            <a:off x="1051593" y="977770"/>
            <a:ext cx="10088814" cy="922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700" b="1" dirty="0">
                <a:solidFill>
                  <a:schemeClr val="accent2">
                    <a:lumMod val="50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Perturbed Feature = Feature + Perturbation</a:t>
            </a:r>
          </a:p>
        </p:txBody>
      </p:sp>
      <p:pic>
        <p:nvPicPr>
          <p:cNvPr id="196" name="Picture 195">
            <a:extLst>
              <a:ext uri="{FF2B5EF4-FFF2-40B4-BE49-F238E27FC236}">
                <a16:creationId xmlns:a16="http://schemas.microsoft.com/office/drawing/2014/main" id="{F7BBB0E9-17A3-51C0-26C5-0666A4FD342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31740" y="1734123"/>
            <a:ext cx="628253" cy="500218"/>
          </a:xfrm>
          <a:prstGeom prst="rect">
            <a:avLst/>
          </a:prstGeom>
        </p:spPr>
      </p:pic>
      <p:pic>
        <p:nvPicPr>
          <p:cNvPr id="197" name="Picture 196">
            <a:extLst>
              <a:ext uri="{FF2B5EF4-FFF2-40B4-BE49-F238E27FC236}">
                <a16:creationId xmlns:a16="http://schemas.microsoft.com/office/drawing/2014/main" id="{DA1ACEFC-19E5-640C-BAFE-3A64491196B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91039">
            <a:off x="6163404" y="1362467"/>
            <a:ext cx="1314431" cy="1314431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2D0AA456-8956-D47C-8DBD-918DD60FA359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7756428" y="1773776"/>
            <a:ext cx="230286" cy="216693"/>
          </a:xfrm>
          <a:prstGeom prst="rect">
            <a:avLst/>
          </a:prstGeom>
        </p:spPr>
      </p:pic>
      <p:pic>
        <p:nvPicPr>
          <p:cNvPr id="199" name="Picture 198">
            <a:extLst>
              <a:ext uri="{FF2B5EF4-FFF2-40B4-BE49-F238E27FC236}">
                <a16:creationId xmlns:a16="http://schemas.microsoft.com/office/drawing/2014/main" id="{E964BA45-10B8-DD5D-5BED-79933903DB3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35000"/>
          </a:blip>
          <a:stretch>
            <a:fillRect/>
          </a:stretch>
        </p:blipFill>
        <p:spPr>
          <a:xfrm>
            <a:off x="2740987" y="1362466"/>
            <a:ext cx="1314431" cy="1314431"/>
          </a:xfrm>
          <a:prstGeom prst="rect">
            <a:avLst/>
          </a:prstGeom>
        </p:spPr>
      </p:pic>
      <p:pic>
        <p:nvPicPr>
          <p:cNvPr id="206" name="Picture 205" descr="A black and white image of a person in a hood&#10;&#10;Description automatically generated with medium confidence">
            <a:extLst>
              <a:ext uri="{FF2B5EF4-FFF2-40B4-BE49-F238E27FC236}">
                <a16:creationId xmlns:a16="http://schemas.microsoft.com/office/drawing/2014/main" id="{8795D302-FC3F-619D-6D5F-15AA3ABCCFA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7800" r="91700">
                        <a14:foregroundMark x1="38500" y1="32600" x2="55900" y2="31100"/>
                        <a14:foregroundMark x1="43700" y1="65500" x2="54700" y2="63100"/>
                        <a14:foregroundMark x1="91800" y1="79500" x2="91800" y2="79500"/>
                        <a14:foregroundMark x1="7800" y1="80700" x2="7800" y2="807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485" y="107761"/>
            <a:ext cx="1157031" cy="115703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4806493-3408-117D-4E29-60ADBE4A6207}"/>
              </a:ext>
            </a:extLst>
          </p:cNvPr>
          <p:cNvGrpSpPr/>
          <p:nvPr/>
        </p:nvGrpSpPr>
        <p:grpSpPr>
          <a:xfrm>
            <a:off x="7420333" y="2549504"/>
            <a:ext cx="1545010" cy="1572238"/>
            <a:chOff x="9172339" y="2443451"/>
            <a:chExt cx="1591395" cy="143568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ECAAE5B-6A7A-391F-9B05-AE1440EAADB1}"/>
                </a:ext>
              </a:extLst>
            </p:cNvPr>
            <p:cNvGrpSpPr/>
            <p:nvPr/>
          </p:nvGrpSpPr>
          <p:grpSpPr>
            <a:xfrm>
              <a:off x="9234245" y="2443451"/>
              <a:ext cx="1529489" cy="1435683"/>
              <a:chOff x="6462805" y="1533009"/>
              <a:chExt cx="1529489" cy="143568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2DE253D4-6B4D-CDCE-05C3-08D2E16FF3D0}"/>
                  </a:ext>
                </a:extLst>
              </p:cNvPr>
              <p:cNvGrpSpPr/>
              <p:nvPr/>
            </p:nvGrpSpPr>
            <p:grpSpPr>
              <a:xfrm flipH="1">
                <a:off x="6462805" y="1533009"/>
                <a:ext cx="1529489" cy="1435683"/>
                <a:chOff x="2236609" y="1535991"/>
                <a:chExt cx="1529489" cy="1435683"/>
              </a:xfrm>
            </p:grpSpPr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436183F0-6113-AFC8-7479-CF62820BA9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006" y="1634142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182A468A-CED1-727D-8E54-C939D1D757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498" y="2641374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FD0A3B65-DD2C-63F5-C20D-F8078843DC44}"/>
                    </a:ext>
                  </a:extLst>
                </p:cNvPr>
                <p:cNvSpPr/>
                <p:nvPr/>
              </p:nvSpPr>
              <p:spPr>
                <a:xfrm>
                  <a:off x="2236609" y="1535991"/>
                  <a:ext cx="1087396" cy="1435683"/>
                </a:xfrm>
                <a:prstGeom prst="rect">
                  <a:avLst/>
                </a:prstGeom>
                <a:solidFill>
                  <a:schemeClr val="bg2"/>
                </a:solidFill>
                <a:scene3d>
                  <a:camera prst="orthographicFront">
                    <a:rot lat="0" lon="0" rev="0"/>
                  </a:camera>
                  <a:lightRig rig="threePt" dir="t"/>
                </a:scene3d>
                <a:sp3d>
                  <a:bevelT w="38100"/>
                  <a:bevelB w="0"/>
                </a:sp3d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6D2C0AE-DAB3-8DDB-B2E1-CE3E1055F306}"/>
                  </a:ext>
                </a:extLst>
              </p:cNvPr>
              <p:cNvSpPr txBox="1"/>
              <p:nvPr/>
            </p:nvSpPr>
            <p:spPr>
              <a:xfrm>
                <a:off x="6875626" y="1664861"/>
                <a:ext cx="513832" cy="3091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Rx0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0ED0A00-A101-56DE-8B03-8E1D4C574899}"/>
                  </a:ext>
                </a:extLst>
              </p:cNvPr>
              <p:cNvSpPr txBox="1"/>
              <p:nvPr/>
            </p:nvSpPr>
            <p:spPr>
              <a:xfrm>
                <a:off x="6857042" y="2635866"/>
                <a:ext cx="705891" cy="3091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TxNr1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571CCDE-E518-4048-4E93-ADE972796510}"/>
                  </a:ext>
                </a:extLst>
              </p:cNvPr>
              <p:cNvSpPr txBox="1"/>
              <p:nvPr/>
            </p:nvSpPr>
            <p:spPr>
              <a:xfrm rot="5400000" flipH="1">
                <a:off x="7206992" y="2026866"/>
                <a:ext cx="1202873" cy="3487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/>
                  <a:t>Transmitter 1</a:t>
                </a:r>
                <a:endParaRPr lang="en-US" sz="1400" b="1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3C39A3A-603D-150E-0D49-F5EBB213D6F9}"/>
                </a:ext>
              </a:extLst>
            </p:cNvPr>
            <p:cNvGrpSpPr/>
            <p:nvPr/>
          </p:nvGrpSpPr>
          <p:grpSpPr>
            <a:xfrm>
              <a:off x="9172339" y="2723777"/>
              <a:ext cx="418612" cy="1072065"/>
              <a:chOff x="7357672" y="3140641"/>
              <a:chExt cx="453570" cy="1072065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0F3E13E-0B4A-1745-067C-20B208D8953A}"/>
                  </a:ext>
                </a:extLst>
              </p:cNvPr>
              <p:cNvSpPr/>
              <p:nvPr/>
            </p:nvSpPr>
            <p:spPr>
              <a:xfrm>
                <a:off x="7357672" y="3140641"/>
                <a:ext cx="453570" cy="1072065"/>
              </a:xfrm>
              <a:prstGeom prst="roundRect">
                <a:avLst>
                  <a:gd name="adj" fmla="val 407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33C59F0-F850-72D4-FBB3-D86952BB9301}"/>
                  </a:ext>
                </a:extLst>
              </p:cNvPr>
              <p:cNvGrpSpPr/>
              <p:nvPr/>
            </p:nvGrpSpPr>
            <p:grpSpPr>
              <a:xfrm>
                <a:off x="7404006" y="3222600"/>
                <a:ext cx="367424" cy="925278"/>
                <a:chOff x="7404006" y="3222600"/>
                <a:chExt cx="367424" cy="925278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544862C9-AD46-5CE8-0C92-964D2BF36FCE}"/>
                    </a:ext>
                  </a:extLst>
                </p:cNvPr>
                <p:cNvGrpSpPr/>
                <p:nvPr/>
              </p:nvGrpSpPr>
              <p:grpSpPr>
                <a:xfrm>
                  <a:off x="7404006" y="3222628"/>
                  <a:ext cx="139529" cy="925250"/>
                  <a:chOff x="3868015" y="1968113"/>
                  <a:chExt cx="139529" cy="925250"/>
                </a:xfrm>
              </p:grpSpPr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4B016908-4C4B-5D3F-B46A-D5BFB437C5B1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12" y="2450046"/>
                    <a:ext cx="136332" cy="205052"/>
                    <a:chOff x="8404700" y="3036737"/>
                    <a:chExt cx="81280" cy="125693"/>
                  </a:xfrm>
                </p:grpSpPr>
                <p:cxnSp>
                  <p:nvCxnSpPr>
                    <p:cNvPr id="31" name="Straight Connector 30">
                      <a:extLst>
                        <a:ext uri="{FF2B5EF4-FFF2-40B4-BE49-F238E27FC236}">
                          <a16:creationId xmlns:a16="http://schemas.microsoft.com/office/drawing/2014/main" id="{93319CB8-0811-BA20-CA58-14E465D0AD7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3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2" name="Isosceles Triangle 31">
                      <a:extLst>
                        <a:ext uri="{FF2B5EF4-FFF2-40B4-BE49-F238E27FC236}">
                          <a16:creationId xmlns:a16="http://schemas.microsoft.com/office/drawing/2014/main" id="{FC35A324-2478-69F3-7530-62AFA13EB575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0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5B6514DC-0BC6-A619-E61A-07938C5762C4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15" y="2688311"/>
                    <a:ext cx="136332" cy="205052"/>
                    <a:chOff x="8404699" y="3036737"/>
                    <a:chExt cx="81280" cy="125693"/>
                  </a:xfrm>
                </p:grpSpPr>
                <p:cxnSp>
                  <p:nvCxnSpPr>
                    <p:cNvPr id="29" name="Straight Connector 28">
                      <a:extLst>
                        <a:ext uri="{FF2B5EF4-FFF2-40B4-BE49-F238E27FC236}">
                          <a16:creationId xmlns:a16="http://schemas.microsoft.com/office/drawing/2014/main" id="{2E1BF84A-82D0-091E-189A-B4C6A30EC63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Isosceles Triangle 29">
                      <a:extLst>
                        <a:ext uri="{FF2B5EF4-FFF2-40B4-BE49-F238E27FC236}">
                          <a16:creationId xmlns:a16="http://schemas.microsoft.com/office/drawing/2014/main" id="{D87339C0-38A2-D1DC-5FBA-1F78B25E5F6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9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ACF7BFFF-66A0-5170-5019-49CC4C2195CB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12" y="1968113"/>
                    <a:ext cx="136332" cy="205052"/>
                    <a:chOff x="8404700" y="3036737"/>
                    <a:chExt cx="81280" cy="125693"/>
                  </a:xfrm>
                </p:grpSpPr>
                <p:cxnSp>
                  <p:nvCxnSpPr>
                    <p:cNvPr id="27" name="Straight Connector 26">
                      <a:extLst>
                        <a:ext uri="{FF2B5EF4-FFF2-40B4-BE49-F238E27FC236}">
                          <a16:creationId xmlns:a16="http://schemas.microsoft.com/office/drawing/2014/main" id="{BC63B5F1-71BB-E4F2-CE93-9102B048E59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06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8" name="Isosceles Triangle 27">
                      <a:extLst>
                        <a:ext uri="{FF2B5EF4-FFF2-40B4-BE49-F238E27FC236}">
                          <a16:creationId xmlns:a16="http://schemas.microsoft.com/office/drawing/2014/main" id="{9B794327-D91E-D3B9-AE5D-042419D53EA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0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667E42C2-6DD6-E368-523D-BA1F82DC42CB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20" y="2206378"/>
                    <a:ext cx="136332" cy="205052"/>
                    <a:chOff x="8404701" y="3036737"/>
                    <a:chExt cx="81280" cy="125693"/>
                  </a:xfrm>
                </p:grpSpPr>
                <p:cxnSp>
                  <p:nvCxnSpPr>
                    <p:cNvPr id="25" name="Straight Connector 24">
                      <a:extLst>
                        <a:ext uri="{FF2B5EF4-FFF2-40B4-BE49-F238E27FC236}">
                          <a16:creationId xmlns:a16="http://schemas.microsoft.com/office/drawing/2014/main" id="{31D5BE1B-3E13-A979-2BA5-D1DD6B2F5A7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4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Isosceles Triangle 25">
                      <a:extLst>
                        <a:ext uri="{FF2B5EF4-FFF2-40B4-BE49-F238E27FC236}">
                          <a16:creationId xmlns:a16="http://schemas.microsoft.com/office/drawing/2014/main" id="{F6007B17-B2C7-218F-BB9D-3BDC1F1F4D4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1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64E332DF-740E-273F-1B3F-2FB371916235}"/>
                    </a:ext>
                  </a:extLst>
                </p:cNvPr>
                <p:cNvGrpSpPr/>
                <p:nvPr/>
              </p:nvGrpSpPr>
              <p:grpSpPr>
                <a:xfrm>
                  <a:off x="7631900" y="3222600"/>
                  <a:ext cx="139530" cy="925278"/>
                  <a:chOff x="3868009" y="1968085"/>
                  <a:chExt cx="139530" cy="925278"/>
                </a:xfrm>
              </p:grpSpPr>
              <p:grpSp>
                <p:nvGrpSpPr>
                  <p:cNvPr id="9" name="Group 8">
                    <a:extLst>
                      <a:ext uri="{FF2B5EF4-FFF2-40B4-BE49-F238E27FC236}">
                        <a16:creationId xmlns:a16="http://schemas.microsoft.com/office/drawing/2014/main" id="{4D86C430-65C9-92AD-BBE6-9FA4E9B7A46B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06" y="2450046"/>
                    <a:ext cx="136332" cy="205052"/>
                    <a:chOff x="8404697" y="3036737"/>
                    <a:chExt cx="81280" cy="125693"/>
                  </a:xfrm>
                </p:grpSpPr>
                <p:cxnSp>
                  <p:nvCxnSpPr>
                    <p:cNvPr id="19" name="Straight Connector 18">
                      <a:extLst>
                        <a:ext uri="{FF2B5EF4-FFF2-40B4-BE49-F238E27FC236}">
                          <a16:creationId xmlns:a16="http://schemas.microsoft.com/office/drawing/2014/main" id="{9890398E-88EE-9D0E-99AA-C75552831CF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0" name="Isosceles Triangle 19">
                      <a:extLst>
                        <a:ext uri="{FF2B5EF4-FFF2-40B4-BE49-F238E27FC236}">
                          <a16:creationId xmlns:a16="http://schemas.microsoft.com/office/drawing/2014/main" id="{F7A863B4-48A2-40B2-2235-9E1B7EFF4B0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7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1650FA05-5DAC-D972-5170-D9EEBC7FECF4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09" y="2688311"/>
                    <a:ext cx="136332" cy="205052"/>
                    <a:chOff x="8404695" y="3036737"/>
                    <a:chExt cx="81280" cy="125693"/>
                  </a:xfrm>
                </p:grpSpPr>
                <p:cxnSp>
                  <p:nvCxnSpPr>
                    <p:cNvPr id="17" name="Straight Connector 16">
                      <a:extLst>
                        <a:ext uri="{FF2B5EF4-FFF2-40B4-BE49-F238E27FC236}">
                          <a16:creationId xmlns:a16="http://schemas.microsoft.com/office/drawing/2014/main" id="{61D9BC13-343F-B674-A3E3-7DBCC58EB65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0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" name="Isosceles Triangle 17">
                      <a:extLst>
                        <a:ext uri="{FF2B5EF4-FFF2-40B4-BE49-F238E27FC236}">
                          <a16:creationId xmlns:a16="http://schemas.microsoft.com/office/drawing/2014/main" id="{0CF436CD-240C-9A1F-41EC-DA65512CD55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5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1" name="Group 10">
                    <a:extLst>
                      <a:ext uri="{FF2B5EF4-FFF2-40B4-BE49-F238E27FC236}">
                        <a16:creationId xmlns:a16="http://schemas.microsoft.com/office/drawing/2014/main" id="{71AD0BD9-021D-DE9F-0ED2-9E06AF2B0A89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07" y="1968085"/>
                    <a:ext cx="136332" cy="205114"/>
                    <a:chOff x="8404697" y="3036694"/>
                    <a:chExt cx="81280" cy="125730"/>
                  </a:xfrm>
                </p:grpSpPr>
                <p:cxnSp>
                  <p:nvCxnSpPr>
                    <p:cNvPr id="15" name="Straight Connector 14">
                      <a:extLst>
                        <a:ext uri="{FF2B5EF4-FFF2-40B4-BE49-F238E27FC236}">
                          <a16:creationId xmlns:a16="http://schemas.microsoft.com/office/drawing/2014/main" id="{284E0646-156F-F47E-06C4-5B74959ECAB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69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" name="Isosceles Triangle 15">
                      <a:extLst>
                        <a:ext uri="{FF2B5EF4-FFF2-40B4-BE49-F238E27FC236}">
                          <a16:creationId xmlns:a16="http://schemas.microsoft.com/office/drawing/2014/main" id="{A855BF77-F97F-A7E7-FC51-4505D48EE2F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7" y="3036694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A276AA6C-2546-3BAD-D37B-2AB94BF5A350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15" y="2206378"/>
                    <a:ext cx="136332" cy="205052"/>
                    <a:chOff x="8404702" y="3036737"/>
                    <a:chExt cx="81280" cy="125693"/>
                  </a:xfrm>
                </p:grpSpPr>
                <p:cxnSp>
                  <p:nvCxnSpPr>
                    <p:cNvPr id="13" name="Straight Connector 12">
                      <a:extLst>
                        <a:ext uri="{FF2B5EF4-FFF2-40B4-BE49-F238E27FC236}">
                          <a16:creationId xmlns:a16="http://schemas.microsoft.com/office/drawing/2014/main" id="{EAA69133-362B-D908-91FE-863AB1D4DDD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0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" name="Isosceles Triangle 13">
                      <a:extLst>
                        <a:ext uri="{FF2B5EF4-FFF2-40B4-BE49-F238E27FC236}">
                          <a16:creationId xmlns:a16="http://schemas.microsoft.com/office/drawing/2014/main" id="{30246D13-9503-4E51-2919-A984A625B79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2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</p:grp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CD8EA76-9268-B7D3-A3EF-6DB732D3BF71}"/>
              </a:ext>
            </a:extLst>
          </p:cNvPr>
          <p:cNvGrpSpPr/>
          <p:nvPr/>
        </p:nvGrpSpPr>
        <p:grpSpPr>
          <a:xfrm flipH="1">
            <a:off x="3736031" y="2880887"/>
            <a:ext cx="1545008" cy="1578923"/>
            <a:chOff x="9172339" y="2443451"/>
            <a:chExt cx="1591395" cy="144178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25205EE-6C6B-192F-3BBE-7F102423A580}"/>
                </a:ext>
              </a:extLst>
            </p:cNvPr>
            <p:cNvGrpSpPr/>
            <p:nvPr/>
          </p:nvGrpSpPr>
          <p:grpSpPr>
            <a:xfrm>
              <a:off x="9234245" y="2443451"/>
              <a:ext cx="1529489" cy="1441789"/>
              <a:chOff x="6462805" y="1533009"/>
              <a:chExt cx="1529489" cy="1441789"/>
            </a:xfrm>
          </p:grpSpPr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75729983-B87D-9BEE-2A16-361D12DC995A}"/>
                  </a:ext>
                </a:extLst>
              </p:cNvPr>
              <p:cNvGrpSpPr/>
              <p:nvPr/>
            </p:nvGrpSpPr>
            <p:grpSpPr>
              <a:xfrm flipH="1">
                <a:off x="6462805" y="1533009"/>
                <a:ext cx="1529489" cy="1435683"/>
                <a:chOff x="2236609" y="1535991"/>
                <a:chExt cx="1529489" cy="1435683"/>
              </a:xfrm>
            </p:grpSpPr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1684A3B8-7CF9-4CB2-EED5-B8DEF0AD14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006" y="1634142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E79646EE-381D-A029-3A8A-48573C8DB2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498" y="2641374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60113108-DD7D-64AF-DB17-77F68D4087D0}"/>
                    </a:ext>
                  </a:extLst>
                </p:cNvPr>
                <p:cNvSpPr/>
                <p:nvPr/>
              </p:nvSpPr>
              <p:spPr>
                <a:xfrm>
                  <a:off x="2236609" y="1535991"/>
                  <a:ext cx="1087396" cy="1435683"/>
                </a:xfrm>
                <a:prstGeom prst="rect">
                  <a:avLst/>
                </a:prstGeom>
                <a:solidFill>
                  <a:schemeClr val="bg2"/>
                </a:solidFill>
                <a:scene3d>
                  <a:camera prst="orthographicFront">
                    <a:rot lat="0" lon="0" rev="0"/>
                  </a:camera>
                  <a:lightRig rig="threePt" dir="t"/>
                </a:scene3d>
                <a:sp3d>
                  <a:bevelT w="38100"/>
                  <a:bevelB w="0"/>
                </a:sp3d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1A4CF2B-0865-63FB-5AD2-15CDA881C290}"/>
                  </a:ext>
                </a:extLst>
              </p:cNvPr>
              <p:cNvSpPr txBox="1"/>
              <p:nvPr/>
            </p:nvSpPr>
            <p:spPr>
              <a:xfrm>
                <a:off x="6927971" y="1694884"/>
                <a:ext cx="513833" cy="309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Rx0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8DF5382-E234-1ECD-E692-D4DB97150B6B}"/>
                  </a:ext>
                </a:extLst>
              </p:cNvPr>
              <p:cNvSpPr txBox="1"/>
              <p:nvPr/>
            </p:nvSpPr>
            <p:spPr>
              <a:xfrm>
                <a:off x="6934533" y="2665648"/>
                <a:ext cx="728479" cy="309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RxNr1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0DC239C3-723E-3EFA-734F-B1A14D88A4CD}"/>
                  </a:ext>
                </a:extLst>
              </p:cNvPr>
              <p:cNvSpPr txBox="1"/>
              <p:nvPr/>
            </p:nvSpPr>
            <p:spPr>
              <a:xfrm rot="5400000" flipH="1">
                <a:off x="7323843" y="2026865"/>
                <a:ext cx="969197" cy="3487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/>
                  <a:t>Receiver 1</a:t>
                </a:r>
                <a:endParaRPr lang="en-US" sz="1400" b="1" dirty="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FD1AF4C-B7E2-9A7B-A14D-BD492ED372DA}"/>
                </a:ext>
              </a:extLst>
            </p:cNvPr>
            <p:cNvGrpSpPr/>
            <p:nvPr/>
          </p:nvGrpSpPr>
          <p:grpSpPr>
            <a:xfrm>
              <a:off x="9172339" y="2723777"/>
              <a:ext cx="418612" cy="1072065"/>
              <a:chOff x="7357672" y="3140641"/>
              <a:chExt cx="453570" cy="1072065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1E618117-C15E-FB8A-A4D6-777E277CAC54}"/>
                  </a:ext>
                </a:extLst>
              </p:cNvPr>
              <p:cNvSpPr/>
              <p:nvPr/>
            </p:nvSpPr>
            <p:spPr>
              <a:xfrm>
                <a:off x="7357672" y="3140641"/>
                <a:ext cx="453570" cy="1072065"/>
              </a:xfrm>
              <a:prstGeom prst="roundRect">
                <a:avLst>
                  <a:gd name="adj" fmla="val 407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32C23DE8-9D0C-4295-B35C-C31DDB7FF1F3}"/>
                  </a:ext>
                </a:extLst>
              </p:cNvPr>
              <p:cNvGrpSpPr/>
              <p:nvPr/>
            </p:nvGrpSpPr>
            <p:grpSpPr>
              <a:xfrm>
                <a:off x="7404006" y="3222600"/>
                <a:ext cx="367424" cy="925278"/>
                <a:chOff x="7404006" y="3222600"/>
                <a:chExt cx="367424" cy="925278"/>
              </a:xfrm>
            </p:grpSpPr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E60E2147-A46A-7D1D-7D5B-9D356EFB5273}"/>
                    </a:ext>
                  </a:extLst>
                </p:cNvPr>
                <p:cNvGrpSpPr/>
                <p:nvPr/>
              </p:nvGrpSpPr>
              <p:grpSpPr>
                <a:xfrm>
                  <a:off x="7404006" y="3222628"/>
                  <a:ext cx="139529" cy="925250"/>
                  <a:chOff x="3868015" y="1968113"/>
                  <a:chExt cx="139529" cy="925250"/>
                </a:xfrm>
              </p:grpSpPr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73D70060-9294-5ECD-9284-1D63F31A2B79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12" y="2450046"/>
                    <a:ext cx="136332" cy="205052"/>
                    <a:chOff x="8404700" y="3036737"/>
                    <a:chExt cx="81280" cy="125693"/>
                  </a:xfrm>
                </p:grpSpPr>
                <p:cxnSp>
                  <p:nvCxnSpPr>
                    <p:cNvPr id="133" name="Straight Connector 132">
                      <a:extLst>
                        <a:ext uri="{FF2B5EF4-FFF2-40B4-BE49-F238E27FC236}">
                          <a16:creationId xmlns:a16="http://schemas.microsoft.com/office/drawing/2014/main" id="{8A4D8EB7-3AF0-0CD4-D9DA-909963D2783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3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4" name="Isosceles Triangle 133">
                      <a:extLst>
                        <a:ext uri="{FF2B5EF4-FFF2-40B4-BE49-F238E27FC236}">
                          <a16:creationId xmlns:a16="http://schemas.microsoft.com/office/drawing/2014/main" id="{3500F134-F699-7EE8-C6DE-063C9E80EE8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0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6FAEE37A-864D-8A78-59DE-4B197EAF093B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15" y="2688311"/>
                    <a:ext cx="136332" cy="205052"/>
                    <a:chOff x="8404699" y="3036737"/>
                    <a:chExt cx="81280" cy="125693"/>
                  </a:xfrm>
                </p:grpSpPr>
                <p:cxnSp>
                  <p:nvCxnSpPr>
                    <p:cNvPr id="131" name="Straight Connector 130">
                      <a:extLst>
                        <a:ext uri="{FF2B5EF4-FFF2-40B4-BE49-F238E27FC236}">
                          <a16:creationId xmlns:a16="http://schemas.microsoft.com/office/drawing/2014/main" id="{B99287B6-C77D-A578-BBC0-F0B4B8EC7BD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2" name="Isosceles Triangle 131">
                      <a:extLst>
                        <a:ext uri="{FF2B5EF4-FFF2-40B4-BE49-F238E27FC236}">
                          <a16:creationId xmlns:a16="http://schemas.microsoft.com/office/drawing/2014/main" id="{CF8A5565-02C4-78F7-1C5F-3D754265872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9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61" name="Group 60">
                    <a:extLst>
                      <a:ext uri="{FF2B5EF4-FFF2-40B4-BE49-F238E27FC236}">
                        <a16:creationId xmlns:a16="http://schemas.microsoft.com/office/drawing/2014/main" id="{99561FFE-6237-37A1-7263-04BDFFFAFA4E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12" y="1968113"/>
                    <a:ext cx="136332" cy="205052"/>
                    <a:chOff x="8404700" y="3036737"/>
                    <a:chExt cx="81280" cy="125693"/>
                  </a:xfrm>
                </p:grpSpPr>
                <p:cxnSp>
                  <p:nvCxnSpPr>
                    <p:cNvPr id="129" name="Straight Connector 128">
                      <a:extLst>
                        <a:ext uri="{FF2B5EF4-FFF2-40B4-BE49-F238E27FC236}">
                          <a16:creationId xmlns:a16="http://schemas.microsoft.com/office/drawing/2014/main" id="{6BF40994-D6DC-2E85-2375-574A1CBF35B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06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0" name="Isosceles Triangle 129">
                      <a:extLst>
                        <a:ext uri="{FF2B5EF4-FFF2-40B4-BE49-F238E27FC236}">
                          <a16:creationId xmlns:a16="http://schemas.microsoft.com/office/drawing/2014/main" id="{31CDBBB2-BD26-DC95-111F-AEDA2A97825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0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62" name="Group 61">
                    <a:extLst>
                      <a:ext uri="{FF2B5EF4-FFF2-40B4-BE49-F238E27FC236}">
                        <a16:creationId xmlns:a16="http://schemas.microsoft.com/office/drawing/2014/main" id="{2B3608E7-CF01-4578-849D-C71F19EFBF93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20" y="2206378"/>
                    <a:ext cx="136332" cy="205052"/>
                    <a:chOff x="8404701" y="3036737"/>
                    <a:chExt cx="81280" cy="125693"/>
                  </a:xfrm>
                </p:grpSpPr>
                <p:cxnSp>
                  <p:nvCxnSpPr>
                    <p:cNvPr id="63" name="Straight Connector 62">
                      <a:extLst>
                        <a:ext uri="{FF2B5EF4-FFF2-40B4-BE49-F238E27FC236}">
                          <a16:creationId xmlns:a16="http://schemas.microsoft.com/office/drawing/2014/main" id="{B66B8BF4-E8CE-CD1D-E0A2-29578930931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4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8" name="Isosceles Triangle 127">
                      <a:extLst>
                        <a:ext uri="{FF2B5EF4-FFF2-40B4-BE49-F238E27FC236}">
                          <a16:creationId xmlns:a16="http://schemas.microsoft.com/office/drawing/2014/main" id="{58AE7359-0520-7728-421A-A377F80526C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1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CFB8D801-82FE-9F57-FBF7-3F3732A20074}"/>
                    </a:ext>
                  </a:extLst>
                </p:cNvPr>
                <p:cNvGrpSpPr/>
                <p:nvPr/>
              </p:nvGrpSpPr>
              <p:grpSpPr>
                <a:xfrm>
                  <a:off x="7631900" y="3222600"/>
                  <a:ext cx="139530" cy="925278"/>
                  <a:chOff x="3868009" y="1968085"/>
                  <a:chExt cx="139530" cy="925278"/>
                </a:xfrm>
              </p:grpSpPr>
              <p:grpSp>
                <p:nvGrpSpPr>
                  <p:cNvPr id="47" name="Group 46">
                    <a:extLst>
                      <a:ext uri="{FF2B5EF4-FFF2-40B4-BE49-F238E27FC236}">
                        <a16:creationId xmlns:a16="http://schemas.microsoft.com/office/drawing/2014/main" id="{E888D6AF-115F-5E84-D0E1-E5F1691C596E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06" y="2450046"/>
                    <a:ext cx="136332" cy="205052"/>
                    <a:chOff x="8404697" y="3036737"/>
                    <a:chExt cx="81280" cy="125693"/>
                  </a:xfrm>
                </p:grpSpPr>
                <p:cxnSp>
                  <p:nvCxnSpPr>
                    <p:cNvPr id="57" name="Straight Connector 56">
                      <a:extLst>
                        <a:ext uri="{FF2B5EF4-FFF2-40B4-BE49-F238E27FC236}">
                          <a16:creationId xmlns:a16="http://schemas.microsoft.com/office/drawing/2014/main" id="{13AD180D-4F00-3342-DD34-202DF11B235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8" name="Isosceles Triangle 57">
                      <a:extLst>
                        <a:ext uri="{FF2B5EF4-FFF2-40B4-BE49-F238E27FC236}">
                          <a16:creationId xmlns:a16="http://schemas.microsoft.com/office/drawing/2014/main" id="{05BEBD43-11D4-2074-4FB4-EBB66FA2EE6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7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10C0A74D-29FB-CB7F-412C-519675D8B552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09" y="2688311"/>
                    <a:ext cx="136332" cy="205052"/>
                    <a:chOff x="8404695" y="3036737"/>
                    <a:chExt cx="81280" cy="125693"/>
                  </a:xfrm>
                </p:grpSpPr>
                <p:cxnSp>
                  <p:nvCxnSpPr>
                    <p:cNvPr id="55" name="Straight Connector 54">
                      <a:extLst>
                        <a:ext uri="{FF2B5EF4-FFF2-40B4-BE49-F238E27FC236}">
                          <a16:creationId xmlns:a16="http://schemas.microsoft.com/office/drawing/2014/main" id="{4CD9587E-31AE-19FC-5971-8F12208ACED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0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6" name="Isosceles Triangle 55">
                      <a:extLst>
                        <a:ext uri="{FF2B5EF4-FFF2-40B4-BE49-F238E27FC236}">
                          <a16:creationId xmlns:a16="http://schemas.microsoft.com/office/drawing/2014/main" id="{9616400C-636F-23C2-760A-ABC614AA6D6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5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478EF28C-970C-ADA0-F38B-E835D1435D78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07" y="1968085"/>
                    <a:ext cx="136332" cy="205114"/>
                    <a:chOff x="8404697" y="3036694"/>
                    <a:chExt cx="81280" cy="125730"/>
                  </a:xfrm>
                </p:grpSpPr>
                <p:cxnSp>
                  <p:nvCxnSpPr>
                    <p:cNvPr id="53" name="Straight Connector 52">
                      <a:extLst>
                        <a:ext uri="{FF2B5EF4-FFF2-40B4-BE49-F238E27FC236}">
                          <a16:creationId xmlns:a16="http://schemas.microsoft.com/office/drawing/2014/main" id="{5A8DB3A0-EFC2-2E04-D11B-2AB959E6690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69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4" name="Isosceles Triangle 53">
                      <a:extLst>
                        <a:ext uri="{FF2B5EF4-FFF2-40B4-BE49-F238E27FC236}">
                          <a16:creationId xmlns:a16="http://schemas.microsoft.com/office/drawing/2014/main" id="{098EB823-A4FD-0B36-E3AC-674600171D2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7" y="3036694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60F4496C-9067-CE57-AA1D-8AC9EDB0EAF1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15" y="2206378"/>
                    <a:ext cx="136332" cy="205052"/>
                    <a:chOff x="8404702" y="3036737"/>
                    <a:chExt cx="81280" cy="125693"/>
                  </a:xfrm>
                </p:grpSpPr>
                <p:cxnSp>
                  <p:nvCxnSpPr>
                    <p:cNvPr id="51" name="Straight Connector 50">
                      <a:extLst>
                        <a:ext uri="{FF2B5EF4-FFF2-40B4-BE49-F238E27FC236}">
                          <a16:creationId xmlns:a16="http://schemas.microsoft.com/office/drawing/2014/main" id="{0C436761-A1ED-DE25-4011-263C5E0BA18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0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2" name="Isosceles Triangle 51">
                      <a:extLst>
                        <a:ext uri="{FF2B5EF4-FFF2-40B4-BE49-F238E27FC236}">
                          <a16:creationId xmlns:a16="http://schemas.microsoft.com/office/drawing/2014/main" id="{67977529-7825-1952-E20D-1CA5A9F0631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2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</p:grpSp>
        </p:grp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297E29BF-CD62-33E0-FE9D-DB0AF9B70088}"/>
              </a:ext>
            </a:extLst>
          </p:cNvPr>
          <p:cNvGrpSpPr/>
          <p:nvPr/>
        </p:nvGrpSpPr>
        <p:grpSpPr>
          <a:xfrm>
            <a:off x="6678605" y="4745079"/>
            <a:ext cx="1545010" cy="1572238"/>
            <a:chOff x="9172339" y="2443451"/>
            <a:chExt cx="1591395" cy="1435683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D9DCA47E-C9D3-2CEC-8A3C-F6BAE670FB15}"/>
                </a:ext>
              </a:extLst>
            </p:cNvPr>
            <p:cNvGrpSpPr/>
            <p:nvPr/>
          </p:nvGrpSpPr>
          <p:grpSpPr>
            <a:xfrm>
              <a:off x="9234245" y="2443451"/>
              <a:ext cx="1529489" cy="1435683"/>
              <a:chOff x="6462805" y="1533009"/>
              <a:chExt cx="1529489" cy="1435683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CF5B2581-D2EA-FEEB-4FF8-D64AE89C1821}"/>
                  </a:ext>
                </a:extLst>
              </p:cNvPr>
              <p:cNvGrpSpPr/>
              <p:nvPr/>
            </p:nvGrpSpPr>
            <p:grpSpPr>
              <a:xfrm flipH="1">
                <a:off x="6462805" y="1533009"/>
                <a:ext cx="1529489" cy="1435683"/>
                <a:chOff x="2236609" y="1535991"/>
                <a:chExt cx="1529489" cy="1435683"/>
              </a:xfrm>
            </p:grpSpPr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41A5FD28-3975-4182-B154-5D2AB43D64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006" y="1634142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DF733A6F-89CB-CAF0-2A25-7D38F6ECE7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498" y="2641374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1829E522-11C6-81C8-1301-DB61A42C9B14}"/>
                    </a:ext>
                  </a:extLst>
                </p:cNvPr>
                <p:cNvSpPr/>
                <p:nvPr/>
              </p:nvSpPr>
              <p:spPr>
                <a:xfrm>
                  <a:off x="2236609" y="1535991"/>
                  <a:ext cx="1087396" cy="1435683"/>
                </a:xfrm>
                <a:prstGeom prst="rect">
                  <a:avLst/>
                </a:prstGeom>
                <a:solidFill>
                  <a:schemeClr val="bg2"/>
                </a:solidFill>
                <a:scene3d>
                  <a:camera prst="orthographicFront">
                    <a:rot lat="0" lon="0" rev="0"/>
                  </a:camera>
                  <a:lightRig rig="threePt" dir="t"/>
                </a:scene3d>
                <a:sp3d>
                  <a:bevelT w="38100"/>
                  <a:bevelB w="0"/>
                </a:sp3d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19B0444A-E84D-8C28-94BE-23253C511758}"/>
                  </a:ext>
                </a:extLst>
              </p:cNvPr>
              <p:cNvSpPr txBox="1"/>
              <p:nvPr/>
            </p:nvSpPr>
            <p:spPr>
              <a:xfrm>
                <a:off x="6885250" y="1675084"/>
                <a:ext cx="513832" cy="3091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Rx0</a:t>
                </a: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0CFC002E-3EE4-BBE3-D500-B9B085175048}"/>
                  </a:ext>
                </a:extLst>
              </p:cNvPr>
              <p:cNvSpPr txBox="1"/>
              <p:nvPr/>
            </p:nvSpPr>
            <p:spPr>
              <a:xfrm>
                <a:off x="6889496" y="2639233"/>
                <a:ext cx="728478" cy="3091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RxNr2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619806CE-C511-4FB9-169C-1A456C6E94FC}"/>
                  </a:ext>
                </a:extLst>
              </p:cNvPr>
              <p:cNvSpPr txBox="1"/>
              <p:nvPr/>
            </p:nvSpPr>
            <p:spPr>
              <a:xfrm rot="5400000" flipH="1">
                <a:off x="7323831" y="2026867"/>
                <a:ext cx="969196" cy="3487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/>
                  <a:t>Receiver 2</a:t>
                </a:r>
                <a:endParaRPr lang="en-US" sz="1400" b="1" dirty="0"/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7E84A5AB-51AD-CA10-316C-B47D9ACABFF0}"/>
                </a:ext>
              </a:extLst>
            </p:cNvPr>
            <p:cNvGrpSpPr/>
            <p:nvPr/>
          </p:nvGrpSpPr>
          <p:grpSpPr>
            <a:xfrm>
              <a:off x="9172339" y="2723777"/>
              <a:ext cx="418612" cy="1072065"/>
              <a:chOff x="7357672" y="3140641"/>
              <a:chExt cx="453570" cy="1072065"/>
            </a:xfrm>
          </p:grpSpPr>
          <p:sp>
            <p:nvSpPr>
              <p:cNvPr id="145" name="Rectangle: Rounded Corners 144">
                <a:extLst>
                  <a:ext uri="{FF2B5EF4-FFF2-40B4-BE49-F238E27FC236}">
                    <a16:creationId xmlns:a16="http://schemas.microsoft.com/office/drawing/2014/main" id="{7D7F34CF-6989-3ECB-BECC-63E83CEEC67B}"/>
                  </a:ext>
                </a:extLst>
              </p:cNvPr>
              <p:cNvSpPr/>
              <p:nvPr/>
            </p:nvSpPr>
            <p:spPr>
              <a:xfrm>
                <a:off x="7357672" y="3140641"/>
                <a:ext cx="453570" cy="1072065"/>
              </a:xfrm>
              <a:prstGeom prst="roundRect">
                <a:avLst>
                  <a:gd name="adj" fmla="val 407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0D470603-F333-485D-B898-FCF0157776F0}"/>
                  </a:ext>
                </a:extLst>
              </p:cNvPr>
              <p:cNvGrpSpPr/>
              <p:nvPr/>
            </p:nvGrpSpPr>
            <p:grpSpPr>
              <a:xfrm>
                <a:off x="7404006" y="3222600"/>
                <a:ext cx="367424" cy="925278"/>
                <a:chOff x="7404006" y="3222600"/>
                <a:chExt cx="367424" cy="925278"/>
              </a:xfrm>
            </p:grpSpPr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B85E5658-8112-CE0E-9C6D-6C1F5E3C6BAB}"/>
                    </a:ext>
                  </a:extLst>
                </p:cNvPr>
                <p:cNvGrpSpPr/>
                <p:nvPr/>
              </p:nvGrpSpPr>
              <p:grpSpPr>
                <a:xfrm>
                  <a:off x="7404006" y="3222628"/>
                  <a:ext cx="139529" cy="925250"/>
                  <a:chOff x="3868015" y="1968113"/>
                  <a:chExt cx="139529" cy="925250"/>
                </a:xfrm>
              </p:grpSpPr>
              <p:grpSp>
                <p:nvGrpSpPr>
                  <p:cNvPr id="161" name="Group 160">
                    <a:extLst>
                      <a:ext uri="{FF2B5EF4-FFF2-40B4-BE49-F238E27FC236}">
                        <a16:creationId xmlns:a16="http://schemas.microsoft.com/office/drawing/2014/main" id="{EE892DCF-0435-11E3-2B75-A3B3760F40B6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12" y="2450046"/>
                    <a:ext cx="136332" cy="205052"/>
                    <a:chOff x="8404700" y="3036737"/>
                    <a:chExt cx="81280" cy="125693"/>
                  </a:xfrm>
                </p:grpSpPr>
                <p:cxnSp>
                  <p:nvCxnSpPr>
                    <p:cNvPr id="171" name="Straight Connector 170">
                      <a:extLst>
                        <a:ext uri="{FF2B5EF4-FFF2-40B4-BE49-F238E27FC236}">
                          <a16:creationId xmlns:a16="http://schemas.microsoft.com/office/drawing/2014/main" id="{DA0251D8-AC08-CD74-FCBE-4B0BF395331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3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72" name="Isosceles Triangle 171">
                      <a:extLst>
                        <a:ext uri="{FF2B5EF4-FFF2-40B4-BE49-F238E27FC236}">
                          <a16:creationId xmlns:a16="http://schemas.microsoft.com/office/drawing/2014/main" id="{B82A9045-82B5-D063-2D87-0CDD5213318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0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62" name="Group 161">
                    <a:extLst>
                      <a:ext uri="{FF2B5EF4-FFF2-40B4-BE49-F238E27FC236}">
                        <a16:creationId xmlns:a16="http://schemas.microsoft.com/office/drawing/2014/main" id="{AFD93897-D8EC-517C-51BC-5256ECCF6CE4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15" y="2688311"/>
                    <a:ext cx="136332" cy="205052"/>
                    <a:chOff x="8404699" y="3036737"/>
                    <a:chExt cx="81280" cy="125693"/>
                  </a:xfrm>
                </p:grpSpPr>
                <p:cxnSp>
                  <p:nvCxnSpPr>
                    <p:cNvPr id="169" name="Straight Connector 168">
                      <a:extLst>
                        <a:ext uri="{FF2B5EF4-FFF2-40B4-BE49-F238E27FC236}">
                          <a16:creationId xmlns:a16="http://schemas.microsoft.com/office/drawing/2014/main" id="{27FFCC7A-0A06-26C2-AB8D-A9E959AE5BA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70" name="Isosceles Triangle 169">
                      <a:extLst>
                        <a:ext uri="{FF2B5EF4-FFF2-40B4-BE49-F238E27FC236}">
                          <a16:creationId xmlns:a16="http://schemas.microsoft.com/office/drawing/2014/main" id="{9E12E4CB-8315-EDE5-9A6C-BB4B8456FD3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9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63" name="Group 162">
                    <a:extLst>
                      <a:ext uri="{FF2B5EF4-FFF2-40B4-BE49-F238E27FC236}">
                        <a16:creationId xmlns:a16="http://schemas.microsoft.com/office/drawing/2014/main" id="{7576403C-7BD2-CAFF-A5C5-95A7EB7931C8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12" y="1968113"/>
                    <a:ext cx="136332" cy="205052"/>
                    <a:chOff x="8404700" y="3036737"/>
                    <a:chExt cx="81280" cy="125693"/>
                  </a:xfrm>
                </p:grpSpPr>
                <p:cxnSp>
                  <p:nvCxnSpPr>
                    <p:cNvPr id="167" name="Straight Connector 166">
                      <a:extLst>
                        <a:ext uri="{FF2B5EF4-FFF2-40B4-BE49-F238E27FC236}">
                          <a16:creationId xmlns:a16="http://schemas.microsoft.com/office/drawing/2014/main" id="{EEB07FBB-EB22-1F27-2029-692DE0F0416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06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8" name="Isosceles Triangle 167">
                      <a:extLst>
                        <a:ext uri="{FF2B5EF4-FFF2-40B4-BE49-F238E27FC236}">
                          <a16:creationId xmlns:a16="http://schemas.microsoft.com/office/drawing/2014/main" id="{7A6E2050-E819-249B-CD97-0EE830AB1FB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0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64" name="Group 163">
                    <a:extLst>
                      <a:ext uri="{FF2B5EF4-FFF2-40B4-BE49-F238E27FC236}">
                        <a16:creationId xmlns:a16="http://schemas.microsoft.com/office/drawing/2014/main" id="{3F0A17D0-2E72-DD0E-AA71-CE25EA7BF83E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20" y="2206378"/>
                    <a:ext cx="136332" cy="205052"/>
                    <a:chOff x="8404701" y="3036737"/>
                    <a:chExt cx="81280" cy="125693"/>
                  </a:xfrm>
                </p:grpSpPr>
                <p:cxnSp>
                  <p:nvCxnSpPr>
                    <p:cNvPr id="165" name="Straight Connector 164">
                      <a:extLst>
                        <a:ext uri="{FF2B5EF4-FFF2-40B4-BE49-F238E27FC236}">
                          <a16:creationId xmlns:a16="http://schemas.microsoft.com/office/drawing/2014/main" id="{2BDC3FF4-4AB9-18D7-99F5-D061EA2DFDB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4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6" name="Isosceles Triangle 165">
                      <a:extLst>
                        <a:ext uri="{FF2B5EF4-FFF2-40B4-BE49-F238E27FC236}">
                          <a16:creationId xmlns:a16="http://schemas.microsoft.com/office/drawing/2014/main" id="{B778057C-D4AB-810F-7147-7CCE2A38EFC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1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1B8394A4-A5B8-D235-F490-944E1CF8D982}"/>
                    </a:ext>
                  </a:extLst>
                </p:cNvPr>
                <p:cNvGrpSpPr/>
                <p:nvPr/>
              </p:nvGrpSpPr>
              <p:grpSpPr>
                <a:xfrm>
                  <a:off x="7631900" y="3222600"/>
                  <a:ext cx="139530" cy="925278"/>
                  <a:chOff x="3868009" y="1968085"/>
                  <a:chExt cx="139530" cy="925278"/>
                </a:xfrm>
              </p:grpSpPr>
              <p:grpSp>
                <p:nvGrpSpPr>
                  <p:cNvPr id="149" name="Group 148">
                    <a:extLst>
                      <a:ext uri="{FF2B5EF4-FFF2-40B4-BE49-F238E27FC236}">
                        <a16:creationId xmlns:a16="http://schemas.microsoft.com/office/drawing/2014/main" id="{629ABBE9-B296-F7B9-1D25-B167F4952E71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06" y="2450046"/>
                    <a:ext cx="136332" cy="205052"/>
                    <a:chOff x="8404697" y="3036737"/>
                    <a:chExt cx="81280" cy="125693"/>
                  </a:xfrm>
                </p:grpSpPr>
                <p:cxnSp>
                  <p:nvCxnSpPr>
                    <p:cNvPr id="159" name="Straight Connector 158">
                      <a:extLst>
                        <a:ext uri="{FF2B5EF4-FFF2-40B4-BE49-F238E27FC236}">
                          <a16:creationId xmlns:a16="http://schemas.microsoft.com/office/drawing/2014/main" id="{9CD2E37D-1315-E7A9-66DC-CFE2420C58C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0" name="Isosceles Triangle 159">
                      <a:extLst>
                        <a:ext uri="{FF2B5EF4-FFF2-40B4-BE49-F238E27FC236}">
                          <a16:creationId xmlns:a16="http://schemas.microsoft.com/office/drawing/2014/main" id="{50E42BF7-3045-406B-4717-2C054071FB3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7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50" name="Group 149">
                    <a:extLst>
                      <a:ext uri="{FF2B5EF4-FFF2-40B4-BE49-F238E27FC236}">
                        <a16:creationId xmlns:a16="http://schemas.microsoft.com/office/drawing/2014/main" id="{E775E2B4-6A3E-BA79-A2CE-1495C06640D3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09" y="2688311"/>
                    <a:ext cx="136332" cy="205052"/>
                    <a:chOff x="8404695" y="3036737"/>
                    <a:chExt cx="81280" cy="125693"/>
                  </a:xfrm>
                </p:grpSpPr>
                <p:cxnSp>
                  <p:nvCxnSpPr>
                    <p:cNvPr id="157" name="Straight Connector 156">
                      <a:extLst>
                        <a:ext uri="{FF2B5EF4-FFF2-40B4-BE49-F238E27FC236}">
                          <a16:creationId xmlns:a16="http://schemas.microsoft.com/office/drawing/2014/main" id="{5FE656F4-FE91-20C6-1B1D-F7FE711FEBD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0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8" name="Isosceles Triangle 157">
                      <a:extLst>
                        <a:ext uri="{FF2B5EF4-FFF2-40B4-BE49-F238E27FC236}">
                          <a16:creationId xmlns:a16="http://schemas.microsoft.com/office/drawing/2014/main" id="{E047EB4D-4537-A371-49CD-20CB24C52FA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5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51" name="Group 150">
                    <a:extLst>
                      <a:ext uri="{FF2B5EF4-FFF2-40B4-BE49-F238E27FC236}">
                        <a16:creationId xmlns:a16="http://schemas.microsoft.com/office/drawing/2014/main" id="{EA96385A-DD3C-21ED-B714-E4F1AA4B4FCF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07" y="1968085"/>
                    <a:ext cx="136332" cy="205114"/>
                    <a:chOff x="8404697" y="3036694"/>
                    <a:chExt cx="81280" cy="125730"/>
                  </a:xfrm>
                </p:grpSpPr>
                <p:cxnSp>
                  <p:nvCxnSpPr>
                    <p:cNvPr id="155" name="Straight Connector 154">
                      <a:extLst>
                        <a:ext uri="{FF2B5EF4-FFF2-40B4-BE49-F238E27FC236}">
                          <a16:creationId xmlns:a16="http://schemas.microsoft.com/office/drawing/2014/main" id="{E834B8AC-2648-8D38-EFCB-5C0AF8891EE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69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6" name="Isosceles Triangle 155">
                      <a:extLst>
                        <a:ext uri="{FF2B5EF4-FFF2-40B4-BE49-F238E27FC236}">
                          <a16:creationId xmlns:a16="http://schemas.microsoft.com/office/drawing/2014/main" id="{4F26ECFC-B284-6523-03F5-4A6AB333E10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7" y="3036694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52" name="Group 151">
                    <a:extLst>
                      <a:ext uri="{FF2B5EF4-FFF2-40B4-BE49-F238E27FC236}">
                        <a16:creationId xmlns:a16="http://schemas.microsoft.com/office/drawing/2014/main" id="{11E2E2F9-6B33-E77B-6BA8-BCEEF4231F8D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15" y="2206378"/>
                    <a:ext cx="136332" cy="205052"/>
                    <a:chOff x="8404702" y="3036737"/>
                    <a:chExt cx="81280" cy="125693"/>
                  </a:xfrm>
                </p:grpSpPr>
                <p:cxnSp>
                  <p:nvCxnSpPr>
                    <p:cNvPr id="153" name="Straight Connector 152">
                      <a:extLst>
                        <a:ext uri="{FF2B5EF4-FFF2-40B4-BE49-F238E27FC236}">
                          <a16:creationId xmlns:a16="http://schemas.microsoft.com/office/drawing/2014/main" id="{3350B86F-77FF-5DA7-223B-B1E271B1E96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0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4" name="Isosceles Triangle 153">
                      <a:extLst>
                        <a:ext uri="{FF2B5EF4-FFF2-40B4-BE49-F238E27FC236}">
                          <a16:creationId xmlns:a16="http://schemas.microsoft.com/office/drawing/2014/main" id="{533FBF22-0764-960D-C731-28E6A2B7457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2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</p:grpSp>
        </p:grp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A48A37A2-5395-00EA-2B9F-19D4A5D70230}"/>
              </a:ext>
            </a:extLst>
          </p:cNvPr>
          <p:cNvGrpSpPr/>
          <p:nvPr/>
        </p:nvGrpSpPr>
        <p:grpSpPr>
          <a:xfrm flipH="1">
            <a:off x="3245134" y="4637193"/>
            <a:ext cx="1545007" cy="1572236"/>
            <a:chOff x="9172339" y="2443451"/>
            <a:chExt cx="1591395" cy="1435683"/>
          </a:xfrm>
        </p:grpSpPr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60429045-E308-B35E-89A0-DEC88AC4956B}"/>
                </a:ext>
              </a:extLst>
            </p:cNvPr>
            <p:cNvGrpSpPr/>
            <p:nvPr/>
          </p:nvGrpSpPr>
          <p:grpSpPr>
            <a:xfrm>
              <a:off x="9234245" y="2443451"/>
              <a:ext cx="1529489" cy="1435683"/>
              <a:chOff x="6462805" y="1533009"/>
              <a:chExt cx="1529489" cy="1435683"/>
            </a:xfrm>
          </p:grpSpPr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EE1D02E3-E73E-5985-2B7A-250977390B97}"/>
                  </a:ext>
                </a:extLst>
              </p:cNvPr>
              <p:cNvGrpSpPr/>
              <p:nvPr/>
            </p:nvGrpSpPr>
            <p:grpSpPr>
              <a:xfrm flipH="1">
                <a:off x="6462805" y="1533009"/>
                <a:ext cx="1529489" cy="1435683"/>
                <a:chOff x="2236609" y="1535991"/>
                <a:chExt cx="1529489" cy="1435683"/>
              </a:xfrm>
            </p:grpSpPr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985F9374-A2A4-824C-F3E9-A27EF4D625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006" y="1634142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>
                  <a:extLst>
                    <a:ext uri="{FF2B5EF4-FFF2-40B4-BE49-F238E27FC236}">
                      <a16:creationId xmlns:a16="http://schemas.microsoft.com/office/drawing/2014/main" id="{9220790D-54F1-FACF-336F-59A27500DA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498" y="2641374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7B051F5D-8232-E7FC-5204-FDC8DFA6F870}"/>
                    </a:ext>
                  </a:extLst>
                </p:cNvPr>
                <p:cNvSpPr/>
                <p:nvPr/>
              </p:nvSpPr>
              <p:spPr>
                <a:xfrm>
                  <a:off x="2236609" y="1535991"/>
                  <a:ext cx="1087396" cy="1435683"/>
                </a:xfrm>
                <a:prstGeom prst="rect">
                  <a:avLst/>
                </a:prstGeom>
                <a:solidFill>
                  <a:schemeClr val="bg2"/>
                </a:solidFill>
                <a:scene3d>
                  <a:camera prst="orthographicFront">
                    <a:rot lat="0" lon="0" rev="0"/>
                  </a:camera>
                  <a:lightRig rig="threePt" dir="t"/>
                </a:scene3d>
                <a:sp3d>
                  <a:bevelT w="38100"/>
                  <a:bevelB w="0"/>
                </a:sp3d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5FAA2B56-11BD-36EA-E59D-CED42F4323E0}"/>
                  </a:ext>
                </a:extLst>
              </p:cNvPr>
              <p:cNvSpPr txBox="1"/>
              <p:nvPr/>
            </p:nvSpPr>
            <p:spPr>
              <a:xfrm>
                <a:off x="6940943" y="1690773"/>
                <a:ext cx="513833" cy="309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Rx0</a:t>
                </a:r>
              </a:p>
            </p:txBody>
          </p:sp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80973E78-FC12-0B00-827F-0594D987226F}"/>
                  </a:ext>
                </a:extLst>
              </p:cNvPr>
              <p:cNvSpPr txBox="1"/>
              <p:nvPr/>
            </p:nvSpPr>
            <p:spPr>
              <a:xfrm>
                <a:off x="6924469" y="2651716"/>
                <a:ext cx="705892" cy="309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TxNr2</a:t>
                </a:r>
              </a:p>
            </p:txBody>
          </p:sp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105E4495-6AA9-1CDA-6AD0-244E9DE736FA}"/>
                  </a:ext>
                </a:extLst>
              </p:cNvPr>
              <p:cNvSpPr txBox="1"/>
              <p:nvPr/>
            </p:nvSpPr>
            <p:spPr>
              <a:xfrm rot="5400000" flipH="1">
                <a:off x="7271030" y="2042716"/>
                <a:ext cx="1074822" cy="3170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/>
                  <a:t>Transmitter 2</a:t>
                </a:r>
                <a:endParaRPr lang="en-US" sz="1200" b="1" dirty="0"/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655B53D3-F5E2-0ED5-72A2-4F491E22E736}"/>
                </a:ext>
              </a:extLst>
            </p:cNvPr>
            <p:cNvGrpSpPr/>
            <p:nvPr/>
          </p:nvGrpSpPr>
          <p:grpSpPr>
            <a:xfrm>
              <a:off x="9172339" y="2723777"/>
              <a:ext cx="418612" cy="1072065"/>
              <a:chOff x="7357672" y="3140641"/>
              <a:chExt cx="453570" cy="1072065"/>
            </a:xfrm>
          </p:grpSpPr>
          <p:sp>
            <p:nvSpPr>
              <p:cNvPr id="185" name="Rectangle: Rounded Corners 184">
                <a:extLst>
                  <a:ext uri="{FF2B5EF4-FFF2-40B4-BE49-F238E27FC236}">
                    <a16:creationId xmlns:a16="http://schemas.microsoft.com/office/drawing/2014/main" id="{D8158EB5-B5E2-C613-A01A-C20FB1F2A0B2}"/>
                  </a:ext>
                </a:extLst>
              </p:cNvPr>
              <p:cNvSpPr/>
              <p:nvPr/>
            </p:nvSpPr>
            <p:spPr>
              <a:xfrm>
                <a:off x="7357672" y="3140641"/>
                <a:ext cx="453570" cy="1072065"/>
              </a:xfrm>
              <a:prstGeom prst="roundRect">
                <a:avLst>
                  <a:gd name="adj" fmla="val 407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6A565CC2-0935-61BF-E584-4959157DEAD3}"/>
                  </a:ext>
                </a:extLst>
              </p:cNvPr>
              <p:cNvGrpSpPr/>
              <p:nvPr/>
            </p:nvGrpSpPr>
            <p:grpSpPr>
              <a:xfrm>
                <a:off x="7404006" y="3222600"/>
                <a:ext cx="367424" cy="925278"/>
                <a:chOff x="7404006" y="3222600"/>
                <a:chExt cx="367424" cy="925278"/>
              </a:xfrm>
            </p:grpSpPr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7F248157-983D-A4B4-0B06-6B596AEDF9EB}"/>
                    </a:ext>
                  </a:extLst>
                </p:cNvPr>
                <p:cNvGrpSpPr/>
                <p:nvPr/>
              </p:nvGrpSpPr>
              <p:grpSpPr>
                <a:xfrm>
                  <a:off x="7404006" y="3222628"/>
                  <a:ext cx="139529" cy="925250"/>
                  <a:chOff x="3868015" y="1968113"/>
                  <a:chExt cx="139529" cy="925250"/>
                </a:xfrm>
              </p:grpSpPr>
              <p:grpSp>
                <p:nvGrpSpPr>
                  <p:cNvPr id="215" name="Group 214">
                    <a:extLst>
                      <a:ext uri="{FF2B5EF4-FFF2-40B4-BE49-F238E27FC236}">
                        <a16:creationId xmlns:a16="http://schemas.microsoft.com/office/drawing/2014/main" id="{542B1B25-C1ED-AB78-09F5-B2BF5AEDCC9C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12" y="2450046"/>
                    <a:ext cx="136332" cy="205052"/>
                    <a:chOff x="8404700" y="3036737"/>
                    <a:chExt cx="81280" cy="125693"/>
                  </a:xfrm>
                </p:grpSpPr>
                <p:cxnSp>
                  <p:nvCxnSpPr>
                    <p:cNvPr id="225" name="Straight Connector 224">
                      <a:extLst>
                        <a:ext uri="{FF2B5EF4-FFF2-40B4-BE49-F238E27FC236}">
                          <a16:creationId xmlns:a16="http://schemas.microsoft.com/office/drawing/2014/main" id="{5009D4F3-CF68-D6E8-B9FF-A13B50281E7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3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26" name="Isosceles Triangle 225">
                      <a:extLst>
                        <a:ext uri="{FF2B5EF4-FFF2-40B4-BE49-F238E27FC236}">
                          <a16:creationId xmlns:a16="http://schemas.microsoft.com/office/drawing/2014/main" id="{3E49F7E8-5F5B-13FA-08B1-2AA2870DBE0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0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16" name="Group 215">
                    <a:extLst>
                      <a:ext uri="{FF2B5EF4-FFF2-40B4-BE49-F238E27FC236}">
                        <a16:creationId xmlns:a16="http://schemas.microsoft.com/office/drawing/2014/main" id="{6C9ACBCE-3497-D8A2-5A06-05C02996FD25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15" y="2688311"/>
                    <a:ext cx="136332" cy="205052"/>
                    <a:chOff x="8404699" y="3036737"/>
                    <a:chExt cx="81280" cy="125693"/>
                  </a:xfrm>
                </p:grpSpPr>
                <p:cxnSp>
                  <p:nvCxnSpPr>
                    <p:cNvPr id="223" name="Straight Connector 222">
                      <a:extLst>
                        <a:ext uri="{FF2B5EF4-FFF2-40B4-BE49-F238E27FC236}">
                          <a16:creationId xmlns:a16="http://schemas.microsoft.com/office/drawing/2014/main" id="{1DB3206F-1366-4174-8CAD-C39AA72B4A4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24" name="Isosceles Triangle 223">
                      <a:extLst>
                        <a:ext uri="{FF2B5EF4-FFF2-40B4-BE49-F238E27FC236}">
                          <a16:creationId xmlns:a16="http://schemas.microsoft.com/office/drawing/2014/main" id="{FBC94591-3B14-B1EC-0897-EDF3391EE97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9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17" name="Group 216">
                    <a:extLst>
                      <a:ext uri="{FF2B5EF4-FFF2-40B4-BE49-F238E27FC236}">
                        <a16:creationId xmlns:a16="http://schemas.microsoft.com/office/drawing/2014/main" id="{3030ECC6-1439-D99F-7273-4796CB1B298D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12" y="1968113"/>
                    <a:ext cx="136332" cy="205052"/>
                    <a:chOff x="8404700" y="3036737"/>
                    <a:chExt cx="81280" cy="125693"/>
                  </a:xfrm>
                </p:grpSpPr>
                <p:cxnSp>
                  <p:nvCxnSpPr>
                    <p:cNvPr id="221" name="Straight Connector 220">
                      <a:extLst>
                        <a:ext uri="{FF2B5EF4-FFF2-40B4-BE49-F238E27FC236}">
                          <a16:creationId xmlns:a16="http://schemas.microsoft.com/office/drawing/2014/main" id="{B7E7B7BB-CCD7-CE9F-9BFE-68BD01164CD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06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22" name="Isosceles Triangle 221">
                      <a:extLst>
                        <a:ext uri="{FF2B5EF4-FFF2-40B4-BE49-F238E27FC236}">
                          <a16:creationId xmlns:a16="http://schemas.microsoft.com/office/drawing/2014/main" id="{25D41B63-3F19-2EB5-1056-A1FA19FB4FA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0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18" name="Group 217">
                    <a:extLst>
                      <a:ext uri="{FF2B5EF4-FFF2-40B4-BE49-F238E27FC236}">
                        <a16:creationId xmlns:a16="http://schemas.microsoft.com/office/drawing/2014/main" id="{5C3DBF05-667F-7C3B-A2D3-3A4BC4AA81EE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20" y="2206378"/>
                    <a:ext cx="136332" cy="205052"/>
                    <a:chOff x="8404701" y="3036737"/>
                    <a:chExt cx="81280" cy="125693"/>
                  </a:xfrm>
                </p:grpSpPr>
                <p:cxnSp>
                  <p:nvCxnSpPr>
                    <p:cNvPr id="219" name="Straight Connector 218">
                      <a:extLst>
                        <a:ext uri="{FF2B5EF4-FFF2-40B4-BE49-F238E27FC236}">
                          <a16:creationId xmlns:a16="http://schemas.microsoft.com/office/drawing/2014/main" id="{D94C679E-764D-C566-F92F-07D0F057F5E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4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20" name="Isosceles Triangle 219">
                      <a:extLst>
                        <a:ext uri="{FF2B5EF4-FFF2-40B4-BE49-F238E27FC236}">
                          <a16:creationId xmlns:a16="http://schemas.microsoft.com/office/drawing/2014/main" id="{7879870D-FDFD-4114-8CA9-5211570A685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1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  <p:grpSp>
              <p:nvGrpSpPr>
                <p:cNvPr id="189" name="Group 188">
                  <a:extLst>
                    <a:ext uri="{FF2B5EF4-FFF2-40B4-BE49-F238E27FC236}">
                      <a16:creationId xmlns:a16="http://schemas.microsoft.com/office/drawing/2014/main" id="{412F2176-9237-F06F-D5EB-DC351097C14C}"/>
                    </a:ext>
                  </a:extLst>
                </p:cNvPr>
                <p:cNvGrpSpPr/>
                <p:nvPr/>
              </p:nvGrpSpPr>
              <p:grpSpPr>
                <a:xfrm>
                  <a:off x="7631900" y="3222600"/>
                  <a:ext cx="139530" cy="925278"/>
                  <a:chOff x="3868009" y="1968085"/>
                  <a:chExt cx="139530" cy="925278"/>
                </a:xfrm>
              </p:grpSpPr>
              <p:grpSp>
                <p:nvGrpSpPr>
                  <p:cNvPr id="200" name="Group 199">
                    <a:extLst>
                      <a:ext uri="{FF2B5EF4-FFF2-40B4-BE49-F238E27FC236}">
                        <a16:creationId xmlns:a16="http://schemas.microsoft.com/office/drawing/2014/main" id="{7BE7A79D-8675-D37E-87C5-5D0B06AFAB60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06" y="2450046"/>
                    <a:ext cx="136332" cy="205052"/>
                    <a:chOff x="8404697" y="3036737"/>
                    <a:chExt cx="81280" cy="125693"/>
                  </a:xfrm>
                </p:grpSpPr>
                <p:cxnSp>
                  <p:nvCxnSpPr>
                    <p:cNvPr id="213" name="Straight Connector 212">
                      <a:extLst>
                        <a:ext uri="{FF2B5EF4-FFF2-40B4-BE49-F238E27FC236}">
                          <a16:creationId xmlns:a16="http://schemas.microsoft.com/office/drawing/2014/main" id="{5063B250-8223-99F3-FA89-D346FC75123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4" name="Isosceles Triangle 213">
                      <a:extLst>
                        <a:ext uri="{FF2B5EF4-FFF2-40B4-BE49-F238E27FC236}">
                          <a16:creationId xmlns:a16="http://schemas.microsoft.com/office/drawing/2014/main" id="{7DE772AA-0C2D-AD28-EC80-EBBB08F0D7B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7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01" name="Group 200">
                    <a:extLst>
                      <a:ext uri="{FF2B5EF4-FFF2-40B4-BE49-F238E27FC236}">
                        <a16:creationId xmlns:a16="http://schemas.microsoft.com/office/drawing/2014/main" id="{B8D909E8-409C-0D85-0B7F-AACC0014550B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09" y="2688311"/>
                    <a:ext cx="136332" cy="205052"/>
                    <a:chOff x="8404695" y="3036737"/>
                    <a:chExt cx="81280" cy="125693"/>
                  </a:xfrm>
                </p:grpSpPr>
                <p:cxnSp>
                  <p:nvCxnSpPr>
                    <p:cNvPr id="211" name="Straight Connector 210">
                      <a:extLst>
                        <a:ext uri="{FF2B5EF4-FFF2-40B4-BE49-F238E27FC236}">
                          <a16:creationId xmlns:a16="http://schemas.microsoft.com/office/drawing/2014/main" id="{FDDDB7A5-E94B-6AF0-51F8-0F32D1B0E26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0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2" name="Isosceles Triangle 211">
                      <a:extLst>
                        <a:ext uri="{FF2B5EF4-FFF2-40B4-BE49-F238E27FC236}">
                          <a16:creationId xmlns:a16="http://schemas.microsoft.com/office/drawing/2014/main" id="{9166B132-93EA-794A-52FF-11B914A22AE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5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02" name="Group 201">
                    <a:extLst>
                      <a:ext uri="{FF2B5EF4-FFF2-40B4-BE49-F238E27FC236}">
                        <a16:creationId xmlns:a16="http://schemas.microsoft.com/office/drawing/2014/main" id="{9A592584-ADD9-64F4-A6E8-C34055196A73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07" y="1968085"/>
                    <a:ext cx="136332" cy="205114"/>
                    <a:chOff x="8404697" y="3036694"/>
                    <a:chExt cx="81280" cy="125730"/>
                  </a:xfrm>
                </p:grpSpPr>
                <p:cxnSp>
                  <p:nvCxnSpPr>
                    <p:cNvPr id="209" name="Straight Connector 208">
                      <a:extLst>
                        <a:ext uri="{FF2B5EF4-FFF2-40B4-BE49-F238E27FC236}">
                          <a16:creationId xmlns:a16="http://schemas.microsoft.com/office/drawing/2014/main" id="{FB7CEEA5-381E-A8EA-2DA7-5901E09FC14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69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0" name="Isosceles Triangle 209">
                      <a:extLst>
                        <a:ext uri="{FF2B5EF4-FFF2-40B4-BE49-F238E27FC236}">
                          <a16:creationId xmlns:a16="http://schemas.microsoft.com/office/drawing/2014/main" id="{B87B9AD4-F5DD-830E-2FB4-70287E56BAF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7" y="3036694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04" name="Group 203">
                    <a:extLst>
                      <a:ext uri="{FF2B5EF4-FFF2-40B4-BE49-F238E27FC236}">
                        <a16:creationId xmlns:a16="http://schemas.microsoft.com/office/drawing/2014/main" id="{3D3AE94F-E8CF-7BDA-1FE2-BC9BD11EA75E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15" y="2206378"/>
                    <a:ext cx="136332" cy="205052"/>
                    <a:chOff x="8404702" y="3036737"/>
                    <a:chExt cx="81280" cy="125693"/>
                  </a:xfrm>
                </p:grpSpPr>
                <p:cxnSp>
                  <p:nvCxnSpPr>
                    <p:cNvPr id="205" name="Straight Connector 204">
                      <a:extLst>
                        <a:ext uri="{FF2B5EF4-FFF2-40B4-BE49-F238E27FC236}">
                          <a16:creationId xmlns:a16="http://schemas.microsoft.com/office/drawing/2014/main" id="{076D22B3-1541-A45B-8A4C-439DF84EC78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0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07" name="Isosceles Triangle 206">
                      <a:extLst>
                        <a:ext uri="{FF2B5EF4-FFF2-40B4-BE49-F238E27FC236}">
                          <a16:creationId xmlns:a16="http://schemas.microsoft.com/office/drawing/2014/main" id="{2F504F08-F3C8-49FC-6A04-046EA582138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2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</p:grpSp>
        </p:grpSp>
      </p:grpSp>
      <p:sp>
        <p:nvSpPr>
          <p:cNvPr id="234" name="Freeform 64">
            <a:extLst>
              <a:ext uri="{FF2B5EF4-FFF2-40B4-BE49-F238E27FC236}">
                <a16:creationId xmlns:a16="http://schemas.microsoft.com/office/drawing/2014/main" id="{EA990FD3-0A4D-6D0D-61E5-E912E521BBF5}"/>
              </a:ext>
            </a:extLst>
          </p:cNvPr>
          <p:cNvSpPr/>
          <p:nvPr/>
        </p:nvSpPr>
        <p:spPr>
          <a:xfrm rot="12528869" flipH="1" flipV="1">
            <a:off x="4568830" y="5078029"/>
            <a:ext cx="2336155" cy="680372"/>
          </a:xfrm>
          <a:custGeom>
            <a:avLst/>
            <a:gdLst>
              <a:gd name="connsiteX0" fmla="*/ 3422 w 902432"/>
              <a:gd name="connsiteY0" fmla="*/ 2114866 h 2114924"/>
              <a:gd name="connsiteX1" fmla="*/ 494912 w 902432"/>
              <a:gd name="connsiteY1" fmla="*/ 548956 h 2114924"/>
              <a:gd name="connsiteX2" fmla="*/ 883532 w 902432"/>
              <a:gd name="connsiteY2" fmla="*/ 316 h 2114924"/>
              <a:gd name="connsiteX3" fmla="*/ 757802 w 902432"/>
              <a:gd name="connsiteY3" fmla="*/ 606106 h 2114924"/>
              <a:gd name="connsiteX4" fmla="*/ 3422 w 902432"/>
              <a:gd name="connsiteY4" fmla="*/ 2114866 h 2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432" h="2114924">
                <a:moveTo>
                  <a:pt x="3422" y="2114866"/>
                </a:moveTo>
                <a:cubicBezTo>
                  <a:pt x="-40393" y="2105341"/>
                  <a:pt x="348227" y="901381"/>
                  <a:pt x="494912" y="548956"/>
                </a:cubicBezTo>
                <a:cubicBezTo>
                  <a:pt x="641597" y="196531"/>
                  <a:pt x="839717" y="-9209"/>
                  <a:pt x="883532" y="316"/>
                </a:cubicBezTo>
                <a:cubicBezTo>
                  <a:pt x="927347" y="9841"/>
                  <a:pt x="898772" y="249871"/>
                  <a:pt x="757802" y="606106"/>
                </a:cubicBezTo>
                <a:cubicBezTo>
                  <a:pt x="616832" y="962341"/>
                  <a:pt x="47237" y="2124391"/>
                  <a:pt x="3422" y="2114866"/>
                </a:cubicBezTo>
                <a:close/>
              </a:path>
            </a:pathLst>
          </a:custGeom>
          <a:gradFill>
            <a:gsLst>
              <a:gs pos="62000">
                <a:schemeClr val="accent6">
                  <a:lumMod val="40000"/>
                  <a:lumOff val="60000"/>
                </a:schemeClr>
              </a:gs>
              <a:gs pos="0">
                <a:srgbClr val="0070C0"/>
              </a:gs>
              <a:gs pos="67000">
                <a:schemeClr val="accent6">
                  <a:lumMod val="40000"/>
                  <a:lumOff val="60000"/>
                </a:schemeClr>
              </a:gs>
              <a:gs pos="87156">
                <a:schemeClr val="accent6">
                  <a:lumMod val="60000"/>
                  <a:lumOff val="40000"/>
                </a:schemeClr>
              </a:gs>
              <a:gs pos="94000">
                <a:schemeClr val="accent6">
                  <a:lumMod val="75000"/>
                </a:schemeClr>
              </a:gs>
            </a:gsLst>
            <a:lin ang="42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Freeform 64">
            <a:extLst>
              <a:ext uri="{FF2B5EF4-FFF2-40B4-BE49-F238E27FC236}">
                <a16:creationId xmlns:a16="http://schemas.microsoft.com/office/drawing/2014/main" id="{096C7408-87A4-C5D7-9591-35623EBB246E}"/>
              </a:ext>
            </a:extLst>
          </p:cNvPr>
          <p:cNvSpPr/>
          <p:nvPr/>
        </p:nvSpPr>
        <p:spPr>
          <a:xfrm rot="9296818" flipV="1">
            <a:off x="4998913" y="3407332"/>
            <a:ext cx="2578920" cy="704766"/>
          </a:xfrm>
          <a:custGeom>
            <a:avLst/>
            <a:gdLst>
              <a:gd name="connsiteX0" fmla="*/ 3422 w 902432"/>
              <a:gd name="connsiteY0" fmla="*/ 2114866 h 2114924"/>
              <a:gd name="connsiteX1" fmla="*/ 494912 w 902432"/>
              <a:gd name="connsiteY1" fmla="*/ 548956 h 2114924"/>
              <a:gd name="connsiteX2" fmla="*/ 883532 w 902432"/>
              <a:gd name="connsiteY2" fmla="*/ 316 h 2114924"/>
              <a:gd name="connsiteX3" fmla="*/ 757802 w 902432"/>
              <a:gd name="connsiteY3" fmla="*/ 606106 h 2114924"/>
              <a:gd name="connsiteX4" fmla="*/ 3422 w 902432"/>
              <a:gd name="connsiteY4" fmla="*/ 2114866 h 2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432" h="2114924">
                <a:moveTo>
                  <a:pt x="3422" y="2114866"/>
                </a:moveTo>
                <a:cubicBezTo>
                  <a:pt x="-40393" y="2105341"/>
                  <a:pt x="348227" y="901381"/>
                  <a:pt x="494912" y="548956"/>
                </a:cubicBezTo>
                <a:cubicBezTo>
                  <a:pt x="641597" y="196531"/>
                  <a:pt x="839717" y="-9209"/>
                  <a:pt x="883532" y="316"/>
                </a:cubicBezTo>
                <a:cubicBezTo>
                  <a:pt x="927347" y="9841"/>
                  <a:pt x="898772" y="249871"/>
                  <a:pt x="757802" y="606106"/>
                </a:cubicBezTo>
                <a:cubicBezTo>
                  <a:pt x="616832" y="962341"/>
                  <a:pt x="47237" y="2124391"/>
                  <a:pt x="3422" y="2114866"/>
                </a:cubicBezTo>
                <a:close/>
              </a:path>
            </a:pathLst>
          </a:custGeom>
          <a:gradFill>
            <a:gsLst>
              <a:gs pos="62000">
                <a:schemeClr val="accent6">
                  <a:lumMod val="40000"/>
                  <a:lumOff val="60000"/>
                </a:schemeClr>
              </a:gs>
              <a:gs pos="0">
                <a:srgbClr val="0070C0"/>
              </a:gs>
              <a:gs pos="67000">
                <a:schemeClr val="accent6">
                  <a:lumMod val="40000"/>
                  <a:lumOff val="60000"/>
                </a:schemeClr>
              </a:gs>
              <a:gs pos="87156">
                <a:schemeClr val="accent6">
                  <a:lumMod val="60000"/>
                  <a:lumOff val="40000"/>
                </a:schemeClr>
              </a:gs>
              <a:gs pos="94000">
                <a:schemeClr val="accent6">
                  <a:lumMod val="75000"/>
                </a:schemeClr>
              </a:gs>
            </a:gsLst>
            <a:lin ang="42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8DD00CA7-9FA3-C0B4-A5B7-B51702C9FC83}"/>
              </a:ext>
            </a:extLst>
          </p:cNvPr>
          <p:cNvSpPr/>
          <p:nvPr/>
        </p:nvSpPr>
        <p:spPr>
          <a:xfrm rot="21418259">
            <a:off x="3499805" y="2789327"/>
            <a:ext cx="5590074" cy="1347383"/>
          </a:xfrm>
          <a:prstGeom prst="ellipse">
            <a:avLst/>
          </a:prstGeom>
          <a:solidFill>
            <a:schemeClr val="accent4">
              <a:lumMod val="75000"/>
              <a:alpha val="3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629B2AA5-B811-45D8-524A-4251B3BBC808}"/>
              </a:ext>
            </a:extLst>
          </p:cNvPr>
          <p:cNvSpPr/>
          <p:nvPr/>
        </p:nvSpPr>
        <p:spPr>
          <a:xfrm rot="178276">
            <a:off x="3177922" y="4741336"/>
            <a:ext cx="5132006" cy="1347383"/>
          </a:xfrm>
          <a:prstGeom prst="ellipse">
            <a:avLst/>
          </a:prstGeom>
          <a:solidFill>
            <a:schemeClr val="accent4">
              <a:lumMod val="75000"/>
              <a:alpha val="3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Freeform 64">
            <a:extLst>
              <a:ext uri="{FF2B5EF4-FFF2-40B4-BE49-F238E27FC236}">
                <a16:creationId xmlns:a16="http://schemas.microsoft.com/office/drawing/2014/main" id="{C2A0AC74-9FFD-67D1-988B-3B835D10A05A}"/>
              </a:ext>
            </a:extLst>
          </p:cNvPr>
          <p:cNvSpPr/>
          <p:nvPr/>
        </p:nvSpPr>
        <p:spPr>
          <a:xfrm rot="5850093" flipV="1">
            <a:off x="6345266" y="4148790"/>
            <a:ext cx="1726311" cy="469473"/>
          </a:xfrm>
          <a:custGeom>
            <a:avLst/>
            <a:gdLst>
              <a:gd name="connsiteX0" fmla="*/ 3422 w 902432"/>
              <a:gd name="connsiteY0" fmla="*/ 2114866 h 2114924"/>
              <a:gd name="connsiteX1" fmla="*/ 494912 w 902432"/>
              <a:gd name="connsiteY1" fmla="*/ 548956 h 2114924"/>
              <a:gd name="connsiteX2" fmla="*/ 883532 w 902432"/>
              <a:gd name="connsiteY2" fmla="*/ 316 h 2114924"/>
              <a:gd name="connsiteX3" fmla="*/ 757802 w 902432"/>
              <a:gd name="connsiteY3" fmla="*/ 606106 h 2114924"/>
              <a:gd name="connsiteX4" fmla="*/ 3422 w 902432"/>
              <a:gd name="connsiteY4" fmla="*/ 2114866 h 2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432" h="2114924">
                <a:moveTo>
                  <a:pt x="3422" y="2114866"/>
                </a:moveTo>
                <a:cubicBezTo>
                  <a:pt x="-40393" y="2105341"/>
                  <a:pt x="348227" y="901381"/>
                  <a:pt x="494912" y="548956"/>
                </a:cubicBezTo>
                <a:cubicBezTo>
                  <a:pt x="641597" y="196531"/>
                  <a:pt x="839717" y="-9209"/>
                  <a:pt x="883532" y="316"/>
                </a:cubicBezTo>
                <a:cubicBezTo>
                  <a:pt x="927347" y="9841"/>
                  <a:pt x="898772" y="249871"/>
                  <a:pt x="757802" y="606106"/>
                </a:cubicBezTo>
                <a:cubicBezTo>
                  <a:pt x="616832" y="962341"/>
                  <a:pt x="47237" y="2124391"/>
                  <a:pt x="3422" y="2114866"/>
                </a:cubicBezTo>
                <a:close/>
              </a:path>
            </a:pathLst>
          </a:custGeom>
          <a:gradFill>
            <a:gsLst>
              <a:gs pos="42000">
                <a:schemeClr val="accent2">
                  <a:lumMod val="60000"/>
                  <a:lumOff val="40000"/>
                </a:schemeClr>
              </a:gs>
              <a:gs pos="0">
                <a:srgbClr val="FF0000"/>
              </a:gs>
              <a:gs pos="67000">
                <a:srgbClr val="FF0000"/>
              </a:gs>
              <a:gs pos="87156">
                <a:srgbClr val="FF0000"/>
              </a:gs>
              <a:gs pos="94000">
                <a:srgbClr val="FF0000"/>
              </a:gs>
            </a:gsLst>
            <a:lin ang="42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Freeform 64">
            <a:extLst>
              <a:ext uri="{FF2B5EF4-FFF2-40B4-BE49-F238E27FC236}">
                <a16:creationId xmlns:a16="http://schemas.microsoft.com/office/drawing/2014/main" id="{E9AF45A6-A1EF-1FBC-82B9-291D83EB1586}"/>
              </a:ext>
            </a:extLst>
          </p:cNvPr>
          <p:cNvSpPr/>
          <p:nvPr/>
        </p:nvSpPr>
        <p:spPr>
          <a:xfrm rot="19559435">
            <a:off x="4340261" y="4398640"/>
            <a:ext cx="1097280" cy="469473"/>
          </a:xfrm>
          <a:custGeom>
            <a:avLst/>
            <a:gdLst>
              <a:gd name="connsiteX0" fmla="*/ 3422 w 902432"/>
              <a:gd name="connsiteY0" fmla="*/ 2114866 h 2114924"/>
              <a:gd name="connsiteX1" fmla="*/ 494912 w 902432"/>
              <a:gd name="connsiteY1" fmla="*/ 548956 h 2114924"/>
              <a:gd name="connsiteX2" fmla="*/ 883532 w 902432"/>
              <a:gd name="connsiteY2" fmla="*/ 316 h 2114924"/>
              <a:gd name="connsiteX3" fmla="*/ 757802 w 902432"/>
              <a:gd name="connsiteY3" fmla="*/ 606106 h 2114924"/>
              <a:gd name="connsiteX4" fmla="*/ 3422 w 902432"/>
              <a:gd name="connsiteY4" fmla="*/ 2114866 h 2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432" h="2114924">
                <a:moveTo>
                  <a:pt x="3422" y="2114866"/>
                </a:moveTo>
                <a:cubicBezTo>
                  <a:pt x="-40393" y="2105341"/>
                  <a:pt x="348227" y="901381"/>
                  <a:pt x="494912" y="548956"/>
                </a:cubicBezTo>
                <a:cubicBezTo>
                  <a:pt x="641597" y="196531"/>
                  <a:pt x="839717" y="-9209"/>
                  <a:pt x="883532" y="316"/>
                </a:cubicBezTo>
                <a:cubicBezTo>
                  <a:pt x="927347" y="9841"/>
                  <a:pt x="898772" y="249871"/>
                  <a:pt x="757802" y="606106"/>
                </a:cubicBezTo>
                <a:cubicBezTo>
                  <a:pt x="616832" y="962341"/>
                  <a:pt x="47237" y="2124391"/>
                  <a:pt x="3422" y="2114866"/>
                </a:cubicBezTo>
                <a:close/>
              </a:path>
            </a:pathLst>
          </a:custGeom>
          <a:gradFill>
            <a:gsLst>
              <a:gs pos="42000">
                <a:schemeClr val="accent2">
                  <a:lumMod val="60000"/>
                  <a:lumOff val="40000"/>
                </a:schemeClr>
              </a:gs>
              <a:gs pos="0">
                <a:srgbClr val="FF0000"/>
              </a:gs>
              <a:gs pos="67000">
                <a:srgbClr val="FF0000"/>
              </a:gs>
              <a:gs pos="87156">
                <a:srgbClr val="FF0000"/>
              </a:gs>
              <a:gs pos="94000">
                <a:srgbClr val="FF0000"/>
              </a:gs>
            </a:gsLst>
            <a:lin ang="42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39B54D75-16EB-E45E-BE4D-E00F4156BC15}"/>
              </a:ext>
            </a:extLst>
          </p:cNvPr>
          <p:cNvSpPr/>
          <p:nvPr/>
        </p:nvSpPr>
        <p:spPr>
          <a:xfrm rot="18188404">
            <a:off x="4028911" y="4332205"/>
            <a:ext cx="1773966" cy="543494"/>
          </a:xfrm>
          <a:prstGeom prst="ellipse">
            <a:avLst/>
          </a:prstGeom>
          <a:solidFill>
            <a:srgbClr val="FF0000">
              <a:alpha val="22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D647A146-F12D-D71D-BF47-C4A3A3387D9E}"/>
              </a:ext>
            </a:extLst>
          </p:cNvPr>
          <p:cNvSpPr/>
          <p:nvPr/>
        </p:nvSpPr>
        <p:spPr>
          <a:xfrm rot="17396426">
            <a:off x="6206818" y="4101743"/>
            <a:ext cx="2016170" cy="543494"/>
          </a:xfrm>
          <a:prstGeom prst="ellipse">
            <a:avLst/>
          </a:prstGeom>
          <a:solidFill>
            <a:srgbClr val="FF0000">
              <a:alpha val="22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Title 1">
            <a:extLst>
              <a:ext uri="{FF2B5EF4-FFF2-40B4-BE49-F238E27FC236}">
                <a16:creationId xmlns:a16="http://schemas.microsoft.com/office/drawing/2014/main" id="{90A027F9-1E2B-E045-C9F8-4AB48C3EFE33}"/>
              </a:ext>
            </a:extLst>
          </p:cNvPr>
          <p:cNvSpPr txBox="1">
            <a:spLocks/>
          </p:cNvSpPr>
          <p:nvPr/>
        </p:nvSpPr>
        <p:spPr>
          <a:xfrm>
            <a:off x="8489049" y="4459810"/>
            <a:ext cx="2291898" cy="570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Edge Attack</a:t>
            </a:r>
          </a:p>
        </p:txBody>
      </p:sp>
      <p:pic>
        <p:nvPicPr>
          <p:cNvPr id="247" name="Picture 246">
            <a:extLst>
              <a:ext uri="{FF2B5EF4-FFF2-40B4-BE49-F238E27FC236}">
                <a16:creationId xmlns:a16="http://schemas.microsoft.com/office/drawing/2014/main" id="{A69295DE-AC34-52D7-2769-D06A4F6459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7445044" flipH="1">
            <a:off x="7561486" y="3991508"/>
            <a:ext cx="1114065" cy="962334"/>
          </a:xfrm>
          <a:prstGeom prst="rect">
            <a:avLst/>
          </a:prstGeom>
        </p:spPr>
      </p:pic>
      <p:sp>
        <p:nvSpPr>
          <p:cNvPr id="248" name="Title 1">
            <a:extLst>
              <a:ext uri="{FF2B5EF4-FFF2-40B4-BE49-F238E27FC236}">
                <a16:creationId xmlns:a16="http://schemas.microsoft.com/office/drawing/2014/main" id="{EAE28840-0FF3-C3DA-B329-D26E248AA9BC}"/>
              </a:ext>
            </a:extLst>
          </p:cNvPr>
          <p:cNvSpPr txBox="1">
            <a:spLocks/>
          </p:cNvSpPr>
          <p:nvPr/>
        </p:nvSpPr>
        <p:spPr>
          <a:xfrm>
            <a:off x="757646" y="4200601"/>
            <a:ext cx="2521479" cy="5705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Vertex Attack</a:t>
            </a:r>
          </a:p>
        </p:txBody>
      </p:sp>
      <p:pic>
        <p:nvPicPr>
          <p:cNvPr id="249" name="Picture 248">
            <a:extLst>
              <a:ext uri="{FF2B5EF4-FFF2-40B4-BE49-F238E27FC236}">
                <a16:creationId xmlns:a16="http://schemas.microsoft.com/office/drawing/2014/main" id="{A8122B06-9397-0B31-56A2-BC38B1A2CA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897820">
            <a:off x="2490583" y="3462026"/>
            <a:ext cx="1114065" cy="962334"/>
          </a:xfrm>
          <a:prstGeom prst="rect">
            <a:avLst/>
          </a:prstGeom>
        </p:spPr>
      </p:pic>
      <p:pic>
        <p:nvPicPr>
          <p:cNvPr id="250" name="Picture 249">
            <a:extLst>
              <a:ext uri="{FF2B5EF4-FFF2-40B4-BE49-F238E27FC236}">
                <a16:creationId xmlns:a16="http://schemas.microsoft.com/office/drawing/2014/main" id="{288DA9FD-70CC-99D9-AFEB-C6B9541B54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406432" flipV="1">
            <a:off x="2188692" y="4491237"/>
            <a:ext cx="1114065" cy="962334"/>
          </a:xfrm>
          <a:prstGeom prst="rect">
            <a:avLst/>
          </a:prstGeom>
        </p:spPr>
      </p:pic>
      <p:sp>
        <p:nvSpPr>
          <p:cNvPr id="253" name="Rectangle: Rounded Corners 252">
            <a:extLst>
              <a:ext uri="{FF2B5EF4-FFF2-40B4-BE49-F238E27FC236}">
                <a16:creationId xmlns:a16="http://schemas.microsoft.com/office/drawing/2014/main" id="{BBC9943F-A491-77DE-CBF2-8A1BCE01470D}"/>
              </a:ext>
            </a:extLst>
          </p:cNvPr>
          <p:cNvSpPr/>
          <p:nvPr/>
        </p:nvSpPr>
        <p:spPr>
          <a:xfrm>
            <a:off x="9500982" y="2839074"/>
            <a:ext cx="2496142" cy="796676"/>
          </a:xfrm>
          <a:custGeom>
            <a:avLst/>
            <a:gdLst>
              <a:gd name="connsiteX0" fmla="*/ 0 w 2496142"/>
              <a:gd name="connsiteY0" fmla="*/ 132782 h 796676"/>
              <a:gd name="connsiteX1" fmla="*/ 132782 w 2496142"/>
              <a:gd name="connsiteY1" fmla="*/ 0 h 796676"/>
              <a:gd name="connsiteX2" fmla="*/ 623509 w 2496142"/>
              <a:gd name="connsiteY2" fmla="*/ 0 h 796676"/>
              <a:gd name="connsiteX3" fmla="*/ 1203459 w 2496142"/>
              <a:gd name="connsiteY3" fmla="*/ 0 h 796676"/>
              <a:gd name="connsiteX4" fmla="*/ 1761104 w 2496142"/>
              <a:gd name="connsiteY4" fmla="*/ 0 h 796676"/>
              <a:gd name="connsiteX5" fmla="*/ 2363360 w 2496142"/>
              <a:gd name="connsiteY5" fmla="*/ 0 h 796676"/>
              <a:gd name="connsiteX6" fmla="*/ 2496142 w 2496142"/>
              <a:gd name="connsiteY6" fmla="*/ 132782 h 796676"/>
              <a:gd name="connsiteX7" fmla="*/ 2496142 w 2496142"/>
              <a:gd name="connsiteY7" fmla="*/ 663894 h 796676"/>
              <a:gd name="connsiteX8" fmla="*/ 2363360 w 2496142"/>
              <a:gd name="connsiteY8" fmla="*/ 796676 h 796676"/>
              <a:gd name="connsiteX9" fmla="*/ 1761104 w 2496142"/>
              <a:gd name="connsiteY9" fmla="*/ 796676 h 796676"/>
              <a:gd name="connsiteX10" fmla="*/ 1158848 w 2496142"/>
              <a:gd name="connsiteY10" fmla="*/ 796676 h 796676"/>
              <a:gd name="connsiteX11" fmla="*/ 645815 w 2496142"/>
              <a:gd name="connsiteY11" fmla="*/ 796676 h 796676"/>
              <a:gd name="connsiteX12" fmla="*/ 132782 w 2496142"/>
              <a:gd name="connsiteY12" fmla="*/ 796676 h 796676"/>
              <a:gd name="connsiteX13" fmla="*/ 0 w 2496142"/>
              <a:gd name="connsiteY13" fmla="*/ 663894 h 796676"/>
              <a:gd name="connsiteX14" fmla="*/ 0 w 2496142"/>
              <a:gd name="connsiteY14" fmla="*/ 132782 h 796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96142" h="796676" fill="none" extrusionOk="0">
                <a:moveTo>
                  <a:pt x="0" y="132782"/>
                </a:moveTo>
                <a:cubicBezTo>
                  <a:pt x="-20005" y="50323"/>
                  <a:pt x="73461" y="15614"/>
                  <a:pt x="132782" y="0"/>
                </a:cubicBezTo>
                <a:cubicBezTo>
                  <a:pt x="351987" y="-52176"/>
                  <a:pt x="491862" y="17370"/>
                  <a:pt x="623509" y="0"/>
                </a:cubicBezTo>
                <a:cubicBezTo>
                  <a:pt x="755156" y="-17370"/>
                  <a:pt x="1043509" y="54709"/>
                  <a:pt x="1203459" y="0"/>
                </a:cubicBezTo>
                <a:cubicBezTo>
                  <a:pt x="1363409" y="-54709"/>
                  <a:pt x="1623849" y="6653"/>
                  <a:pt x="1761104" y="0"/>
                </a:cubicBezTo>
                <a:cubicBezTo>
                  <a:pt x="1898360" y="-6653"/>
                  <a:pt x="2066579" y="51193"/>
                  <a:pt x="2363360" y="0"/>
                </a:cubicBezTo>
                <a:cubicBezTo>
                  <a:pt x="2424709" y="-5694"/>
                  <a:pt x="2493717" y="59151"/>
                  <a:pt x="2496142" y="132782"/>
                </a:cubicBezTo>
                <a:cubicBezTo>
                  <a:pt x="2519106" y="382461"/>
                  <a:pt x="2465767" y="409164"/>
                  <a:pt x="2496142" y="663894"/>
                </a:cubicBezTo>
                <a:cubicBezTo>
                  <a:pt x="2500485" y="738739"/>
                  <a:pt x="2447249" y="786585"/>
                  <a:pt x="2363360" y="796676"/>
                </a:cubicBezTo>
                <a:cubicBezTo>
                  <a:pt x="2084217" y="830535"/>
                  <a:pt x="1903377" y="753667"/>
                  <a:pt x="1761104" y="796676"/>
                </a:cubicBezTo>
                <a:cubicBezTo>
                  <a:pt x="1618831" y="839685"/>
                  <a:pt x="1309363" y="746725"/>
                  <a:pt x="1158848" y="796676"/>
                </a:cubicBezTo>
                <a:cubicBezTo>
                  <a:pt x="1008333" y="846627"/>
                  <a:pt x="780968" y="789157"/>
                  <a:pt x="645815" y="796676"/>
                </a:cubicBezTo>
                <a:cubicBezTo>
                  <a:pt x="510662" y="804195"/>
                  <a:pt x="345702" y="741277"/>
                  <a:pt x="132782" y="796676"/>
                </a:cubicBezTo>
                <a:cubicBezTo>
                  <a:pt x="50864" y="792028"/>
                  <a:pt x="-6915" y="751011"/>
                  <a:pt x="0" y="663894"/>
                </a:cubicBezTo>
                <a:cubicBezTo>
                  <a:pt x="-49892" y="531194"/>
                  <a:pt x="2883" y="336951"/>
                  <a:pt x="0" y="132782"/>
                </a:cubicBezTo>
                <a:close/>
              </a:path>
              <a:path w="2496142" h="796676" stroke="0" extrusionOk="0">
                <a:moveTo>
                  <a:pt x="0" y="132782"/>
                </a:moveTo>
                <a:cubicBezTo>
                  <a:pt x="-4153" y="51607"/>
                  <a:pt x="76403" y="-559"/>
                  <a:pt x="132782" y="0"/>
                </a:cubicBezTo>
                <a:cubicBezTo>
                  <a:pt x="310048" y="-13776"/>
                  <a:pt x="421641" y="57913"/>
                  <a:pt x="645815" y="0"/>
                </a:cubicBezTo>
                <a:cubicBezTo>
                  <a:pt x="869989" y="-57913"/>
                  <a:pt x="954445" y="42464"/>
                  <a:pt x="1203459" y="0"/>
                </a:cubicBezTo>
                <a:cubicBezTo>
                  <a:pt x="1452473" y="-42464"/>
                  <a:pt x="1500756" y="37668"/>
                  <a:pt x="1783410" y="0"/>
                </a:cubicBezTo>
                <a:cubicBezTo>
                  <a:pt x="2066064" y="-37668"/>
                  <a:pt x="2094097" y="29578"/>
                  <a:pt x="2363360" y="0"/>
                </a:cubicBezTo>
                <a:cubicBezTo>
                  <a:pt x="2436981" y="-7594"/>
                  <a:pt x="2513480" y="71938"/>
                  <a:pt x="2496142" y="132782"/>
                </a:cubicBezTo>
                <a:cubicBezTo>
                  <a:pt x="2537247" y="376041"/>
                  <a:pt x="2490509" y="524548"/>
                  <a:pt x="2496142" y="663894"/>
                </a:cubicBezTo>
                <a:cubicBezTo>
                  <a:pt x="2498573" y="753421"/>
                  <a:pt x="2434275" y="793833"/>
                  <a:pt x="2363360" y="796676"/>
                </a:cubicBezTo>
                <a:cubicBezTo>
                  <a:pt x="2239710" y="820316"/>
                  <a:pt x="1938708" y="763118"/>
                  <a:pt x="1828021" y="796676"/>
                </a:cubicBezTo>
                <a:cubicBezTo>
                  <a:pt x="1717334" y="830234"/>
                  <a:pt x="1456837" y="774230"/>
                  <a:pt x="1270377" y="796676"/>
                </a:cubicBezTo>
                <a:cubicBezTo>
                  <a:pt x="1083917" y="819122"/>
                  <a:pt x="866211" y="745881"/>
                  <a:pt x="712732" y="796676"/>
                </a:cubicBezTo>
                <a:cubicBezTo>
                  <a:pt x="559254" y="847471"/>
                  <a:pt x="275520" y="771708"/>
                  <a:pt x="132782" y="796676"/>
                </a:cubicBezTo>
                <a:cubicBezTo>
                  <a:pt x="59696" y="800483"/>
                  <a:pt x="6300" y="731816"/>
                  <a:pt x="0" y="663894"/>
                </a:cubicBezTo>
                <a:cubicBezTo>
                  <a:pt x="-61049" y="416793"/>
                  <a:pt x="25945" y="363145"/>
                  <a:pt x="0" y="132782"/>
                </a:cubicBezTo>
                <a:close/>
              </a:path>
            </a:pathLst>
          </a:custGeom>
          <a:solidFill>
            <a:srgbClr val="FFC000">
              <a:alpha val="52000"/>
            </a:srgbClr>
          </a:solidFill>
          <a:ln w="31750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657299846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Title 1">
                <a:extLst>
                  <a:ext uri="{FF2B5EF4-FFF2-40B4-BE49-F238E27FC236}">
                    <a16:creationId xmlns:a16="http://schemas.microsoft.com/office/drawing/2014/main" id="{A435968B-0DC0-9DE2-A4F6-E47634DB3E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42912" y="2975369"/>
                <a:ext cx="4276070" cy="62353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47500" lnSpcReduction="2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Montserrat" panose="00000500000000000000" pitchFamily="2" charset="0"/>
                    <a:cs typeface="Times New Roman" panose="02020603050405020304" pitchFamily="18" charset="0"/>
                  </a:rPr>
                  <a:t>Power Bounded</a:t>
                </a:r>
              </a:p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latin typeface="Montserrat" panose="00000500000000000000" pitchFamily="2" charset="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sz="4100" b="1" dirty="0">
                    <a:solidFill>
                      <a:schemeClr val="accent2">
                        <a:lumMod val="50000"/>
                      </a:schemeClr>
                    </a:solidFill>
                    <a:latin typeface="Montserrat" panose="00000500000000000000" pitchFamily="2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52" name="Title 1">
                <a:extLst>
                  <a:ext uri="{FF2B5EF4-FFF2-40B4-BE49-F238E27FC236}">
                    <a16:creationId xmlns:a16="http://schemas.microsoft.com/office/drawing/2014/main" id="{A435968B-0DC0-9DE2-A4F6-E47634DB3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2912" y="2975369"/>
                <a:ext cx="4276070" cy="623531"/>
              </a:xfrm>
              <a:prstGeom prst="rect">
                <a:avLst/>
              </a:prstGeom>
              <a:blipFill>
                <a:blip r:embed="rId8"/>
                <a:stretch>
                  <a:fillRect t="-16667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4962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" grpId="0" animBg="1"/>
      <p:bldP spid="239" grpId="0" animBg="1"/>
      <p:bldP spid="242" grpId="0" animBg="1"/>
      <p:bldP spid="243" grpId="0" animBg="1"/>
      <p:bldP spid="246" grpId="0"/>
      <p:bldP spid="248" grpId="0"/>
      <p:bldP spid="253" grpId="0" animBg="1"/>
      <p:bldP spid="25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0600350B-0166-047B-88AE-A78E689A564A}"/>
              </a:ext>
            </a:extLst>
          </p:cNvPr>
          <p:cNvSpPr/>
          <p:nvPr/>
        </p:nvSpPr>
        <p:spPr>
          <a:xfrm>
            <a:off x="2667000" y="91440"/>
            <a:ext cx="6858000" cy="6675120"/>
          </a:xfrm>
          <a:prstGeom prst="ellipse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CFE6AB-99F8-CDC4-B793-AB88F6874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905" y="274289"/>
            <a:ext cx="809130" cy="80913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73DB8AB-A38F-D650-473D-810C8AE32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8156" y="341401"/>
            <a:ext cx="2434486" cy="80789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Results</a:t>
            </a:r>
            <a:endParaRPr lang="en-US" sz="5400" b="1" dirty="0">
              <a:solidFill>
                <a:schemeClr val="bg1"/>
              </a:solidFill>
              <a:latin typeface="Montserrat" panose="000005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AC490B7-55EC-6D09-1A4C-B8EDED4EE89C}"/>
              </a:ext>
            </a:extLst>
          </p:cNvPr>
          <p:cNvGrpSpPr/>
          <p:nvPr/>
        </p:nvGrpSpPr>
        <p:grpSpPr>
          <a:xfrm>
            <a:off x="2667000" y="2090902"/>
            <a:ext cx="6858000" cy="2676197"/>
            <a:chOff x="2659513" y="4823174"/>
            <a:chExt cx="6858000" cy="1450410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4189D8F1-50D2-31EF-C3CB-BA1853FE21EB}"/>
                </a:ext>
              </a:extLst>
            </p:cNvPr>
            <p:cNvSpPr/>
            <p:nvPr/>
          </p:nvSpPr>
          <p:spPr>
            <a:xfrm>
              <a:off x="2876551" y="4823174"/>
              <a:ext cx="6362700" cy="1450410"/>
            </a:xfrm>
            <a:custGeom>
              <a:avLst/>
              <a:gdLst>
                <a:gd name="connsiteX0" fmla="*/ 0 w 6362700"/>
                <a:gd name="connsiteY0" fmla="*/ 241740 h 1450410"/>
                <a:gd name="connsiteX1" fmla="*/ 241740 w 6362700"/>
                <a:gd name="connsiteY1" fmla="*/ 0 h 1450410"/>
                <a:gd name="connsiteX2" fmla="*/ 770870 w 6362700"/>
                <a:gd name="connsiteY2" fmla="*/ 0 h 1450410"/>
                <a:gd name="connsiteX3" fmla="*/ 1300000 w 6362700"/>
                <a:gd name="connsiteY3" fmla="*/ 0 h 1450410"/>
                <a:gd name="connsiteX4" fmla="*/ 1770337 w 6362700"/>
                <a:gd name="connsiteY4" fmla="*/ 0 h 1450410"/>
                <a:gd name="connsiteX5" fmla="*/ 2417051 w 6362700"/>
                <a:gd name="connsiteY5" fmla="*/ 0 h 1450410"/>
                <a:gd name="connsiteX6" fmla="*/ 2828597 w 6362700"/>
                <a:gd name="connsiteY6" fmla="*/ 0 h 1450410"/>
                <a:gd name="connsiteX7" fmla="*/ 3357727 w 6362700"/>
                <a:gd name="connsiteY7" fmla="*/ 0 h 1450410"/>
                <a:gd name="connsiteX8" fmla="*/ 3769272 w 6362700"/>
                <a:gd name="connsiteY8" fmla="*/ 0 h 1450410"/>
                <a:gd name="connsiteX9" fmla="*/ 4415986 w 6362700"/>
                <a:gd name="connsiteY9" fmla="*/ 0 h 1450410"/>
                <a:gd name="connsiteX10" fmla="*/ 5121493 w 6362700"/>
                <a:gd name="connsiteY10" fmla="*/ 0 h 1450410"/>
                <a:gd name="connsiteX11" fmla="*/ 6120960 w 6362700"/>
                <a:gd name="connsiteY11" fmla="*/ 0 h 1450410"/>
                <a:gd name="connsiteX12" fmla="*/ 6362700 w 6362700"/>
                <a:gd name="connsiteY12" fmla="*/ 241740 h 1450410"/>
                <a:gd name="connsiteX13" fmla="*/ 6362700 w 6362700"/>
                <a:gd name="connsiteY13" fmla="*/ 705866 h 1450410"/>
                <a:gd name="connsiteX14" fmla="*/ 6362700 w 6362700"/>
                <a:gd name="connsiteY14" fmla="*/ 1208670 h 1450410"/>
                <a:gd name="connsiteX15" fmla="*/ 6120960 w 6362700"/>
                <a:gd name="connsiteY15" fmla="*/ 1450410 h 1450410"/>
                <a:gd name="connsiteX16" fmla="*/ 5533038 w 6362700"/>
                <a:gd name="connsiteY16" fmla="*/ 1450410 h 1450410"/>
                <a:gd name="connsiteX17" fmla="*/ 5003908 w 6362700"/>
                <a:gd name="connsiteY17" fmla="*/ 1450410 h 1450410"/>
                <a:gd name="connsiteX18" fmla="*/ 4533571 w 6362700"/>
                <a:gd name="connsiteY18" fmla="*/ 1450410 h 1450410"/>
                <a:gd name="connsiteX19" fmla="*/ 4063233 w 6362700"/>
                <a:gd name="connsiteY19" fmla="*/ 1450410 h 1450410"/>
                <a:gd name="connsiteX20" fmla="*/ 3357727 w 6362700"/>
                <a:gd name="connsiteY20" fmla="*/ 1450410 h 1450410"/>
                <a:gd name="connsiteX21" fmla="*/ 2711012 w 6362700"/>
                <a:gd name="connsiteY21" fmla="*/ 1450410 h 1450410"/>
                <a:gd name="connsiteX22" fmla="*/ 2123090 w 6362700"/>
                <a:gd name="connsiteY22" fmla="*/ 1450410 h 1450410"/>
                <a:gd name="connsiteX23" fmla="*/ 1711545 w 6362700"/>
                <a:gd name="connsiteY23" fmla="*/ 1450410 h 1450410"/>
                <a:gd name="connsiteX24" fmla="*/ 1182415 w 6362700"/>
                <a:gd name="connsiteY24" fmla="*/ 1450410 h 1450410"/>
                <a:gd name="connsiteX25" fmla="*/ 241740 w 6362700"/>
                <a:gd name="connsiteY25" fmla="*/ 1450410 h 1450410"/>
                <a:gd name="connsiteX26" fmla="*/ 0 w 6362700"/>
                <a:gd name="connsiteY26" fmla="*/ 1208670 h 1450410"/>
                <a:gd name="connsiteX27" fmla="*/ 0 w 6362700"/>
                <a:gd name="connsiteY27" fmla="*/ 754213 h 1450410"/>
                <a:gd name="connsiteX28" fmla="*/ 0 w 6362700"/>
                <a:gd name="connsiteY28" fmla="*/ 241740 h 145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62700" h="1450410" fill="none" extrusionOk="0">
                  <a:moveTo>
                    <a:pt x="0" y="241740"/>
                  </a:moveTo>
                  <a:cubicBezTo>
                    <a:pt x="-12291" y="108704"/>
                    <a:pt x="135728" y="12"/>
                    <a:pt x="241740" y="0"/>
                  </a:cubicBezTo>
                  <a:cubicBezTo>
                    <a:pt x="371216" y="-3530"/>
                    <a:pt x="597439" y="57947"/>
                    <a:pt x="770870" y="0"/>
                  </a:cubicBezTo>
                  <a:cubicBezTo>
                    <a:pt x="944301" y="-57947"/>
                    <a:pt x="1130302" y="32729"/>
                    <a:pt x="1300000" y="0"/>
                  </a:cubicBezTo>
                  <a:cubicBezTo>
                    <a:pt x="1469698" y="-32729"/>
                    <a:pt x="1541521" y="49765"/>
                    <a:pt x="1770337" y="0"/>
                  </a:cubicBezTo>
                  <a:cubicBezTo>
                    <a:pt x="1999153" y="-49765"/>
                    <a:pt x="2219526" y="13519"/>
                    <a:pt x="2417051" y="0"/>
                  </a:cubicBezTo>
                  <a:cubicBezTo>
                    <a:pt x="2614576" y="-13519"/>
                    <a:pt x="2707144" y="44247"/>
                    <a:pt x="2828597" y="0"/>
                  </a:cubicBezTo>
                  <a:cubicBezTo>
                    <a:pt x="2950050" y="-44247"/>
                    <a:pt x="3202396" y="55001"/>
                    <a:pt x="3357727" y="0"/>
                  </a:cubicBezTo>
                  <a:cubicBezTo>
                    <a:pt x="3513058" y="-55001"/>
                    <a:pt x="3617399" y="48129"/>
                    <a:pt x="3769272" y="0"/>
                  </a:cubicBezTo>
                  <a:cubicBezTo>
                    <a:pt x="3921146" y="-48129"/>
                    <a:pt x="4126243" y="9280"/>
                    <a:pt x="4415986" y="0"/>
                  </a:cubicBezTo>
                  <a:cubicBezTo>
                    <a:pt x="4705729" y="-9280"/>
                    <a:pt x="4878346" y="33030"/>
                    <a:pt x="5121493" y="0"/>
                  </a:cubicBezTo>
                  <a:cubicBezTo>
                    <a:pt x="5364640" y="-33030"/>
                    <a:pt x="5920389" y="75276"/>
                    <a:pt x="6120960" y="0"/>
                  </a:cubicBezTo>
                  <a:cubicBezTo>
                    <a:pt x="6222630" y="-7297"/>
                    <a:pt x="6379386" y="84533"/>
                    <a:pt x="6362700" y="241740"/>
                  </a:cubicBezTo>
                  <a:cubicBezTo>
                    <a:pt x="6395642" y="466132"/>
                    <a:pt x="6324753" y="518427"/>
                    <a:pt x="6362700" y="705866"/>
                  </a:cubicBezTo>
                  <a:cubicBezTo>
                    <a:pt x="6400647" y="893305"/>
                    <a:pt x="6334276" y="1058402"/>
                    <a:pt x="6362700" y="1208670"/>
                  </a:cubicBezTo>
                  <a:cubicBezTo>
                    <a:pt x="6356970" y="1345104"/>
                    <a:pt x="6235271" y="1475721"/>
                    <a:pt x="6120960" y="1450410"/>
                  </a:cubicBezTo>
                  <a:cubicBezTo>
                    <a:pt x="5836649" y="1506657"/>
                    <a:pt x="5676074" y="1403192"/>
                    <a:pt x="5533038" y="1450410"/>
                  </a:cubicBezTo>
                  <a:cubicBezTo>
                    <a:pt x="5390002" y="1497628"/>
                    <a:pt x="5171405" y="1446935"/>
                    <a:pt x="5003908" y="1450410"/>
                  </a:cubicBezTo>
                  <a:cubicBezTo>
                    <a:pt x="4836411" y="1453885"/>
                    <a:pt x="4644130" y="1424831"/>
                    <a:pt x="4533571" y="1450410"/>
                  </a:cubicBezTo>
                  <a:cubicBezTo>
                    <a:pt x="4423012" y="1475989"/>
                    <a:pt x="4236559" y="1430427"/>
                    <a:pt x="4063233" y="1450410"/>
                  </a:cubicBezTo>
                  <a:cubicBezTo>
                    <a:pt x="3889907" y="1470393"/>
                    <a:pt x="3577696" y="1439456"/>
                    <a:pt x="3357727" y="1450410"/>
                  </a:cubicBezTo>
                  <a:cubicBezTo>
                    <a:pt x="3137758" y="1461364"/>
                    <a:pt x="2864389" y="1399053"/>
                    <a:pt x="2711012" y="1450410"/>
                  </a:cubicBezTo>
                  <a:cubicBezTo>
                    <a:pt x="2557636" y="1501767"/>
                    <a:pt x="2343920" y="1417911"/>
                    <a:pt x="2123090" y="1450410"/>
                  </a:cubicBezTo>
                  <a:cubicBezTo>
                    <a:pt x="1902260" y="1482909"/>
                    <a:pt x="1849127" y="1438523"/>
                    <a:pt x="1711545" y="1450410"/>
                  </a:cubicBezTo>
                  <a:cubicBezTo>
                    <a:pt x="1573964" y="1462297"/>
                    <a:pt x="1442452" y="1429127"/>
                    <a:pt x="1182415" y="1450410"/>
                  </a:cubicBezTo>
                  <a:cubicBezTo>
                    <a:pt x="922378" y="1471693"/>
                    <a:pt x="617763" y="1449776"/>
                    <a:pt x="241740" y="1450410"/>
                  </a:cubicBezTo>
                  <a:cubicBezTo>
                    <a:pt x="127354" y="1458070"/>
                    <a:pt x="-12538" y="1351282"/>
                    <a:pt x="0" y="1208670"/>
                  </a:cubicBezTo>
                  <a:cubicBezTo>
                    <a:pt x="-9810" y="1039776"/>
                    <a:pt x="53416" y="874760"/>
                    <a:pt x="0" y="754213"/>
                  </a:cubicBezTo>
                  <a:cubicBezTo>
                    <a:pt x="-53416" y="633666"/>
                    <a:pt x="6670" y="369743"/>
                    <a:pt x="0" y="241740"/>
                  </a:cubicBezTo>
                  <a:close/>
                </a:path>
                <a:path w="6362700" h="1450410" stroke="0" extrusionOk="0">
                  <a:moveTo>
                    <a:pt x="0" y="241740"/>
                  </a:moveTo>
                  <a:cubicBezTo>
                    <a:pt x="-12269" y="85066"/>
                    <a:pt x="130264" y="-727"/>
                    <a:pt x="241740" y="0"/>
                  </a:cubicBezTo>
                  <a:cubicBezTo>
                    <a:pt x="454103" y="-55858"/>
                    <a:pt x="506689" y="23107"/>
                    <a:pt x="712078" y="0"/>
                  </a:cubicBezTo>
                  <a:cubicBezTo>
                    <a:pt x="917467" y="-23107"/>
                    <a:pt x="1115629" y="11999"/>
                    <a:pt x="1300000" y="0"/>
                  </a:cubicBezTo>
                  <a:cubicBezTo>
                    <a:pt x="1484371" y="-11999"/>
                    <a:pt x="1715119" y="1486"/>
                    <a:pt x="1946714" y="0"/>
                  </a:cubicBezTo>
                  <a:cubicBezTo>
                    <a:pt x="2178309" y="-1486"/>
                    <a:pt x="2194714" y="15288"/>
                    <a:pt x="2358259" y="0"/>
                  </a:cubicBezTo>
                  <a:cubicBezTo>
                    <a:pt x="2521804" y="-15288"/>
                    <a:pt x="2723461" y="13545"/>
                    <a:pt x="2887389" y="0"/>
                  </a:cubicBezTo>
                  <a:cubicBezTo>
                    <a:pt x="3051317" y="-13545"/>
                    <a:pt x="3243390" y="24591"/>
                    <a:pt x="3592895" y="0"/>
                  </a:cubicBezTo>
                  <a:cubicBezTo>
                    <a:pt x="3942400" y="-24591"/>
                    <a:pt x="3941486" y="50141"/>
                    <a:pt x="4239610" y="0"/>
                  </a:cubicBezTo>
                  <a:cubicBezTo>
                    <a:pt x="4537735" y="-50141"/>
                    <a:pt x="4660308" y="69839"/>
                    <a:pt x="4827532" y="0"/>
                  </a:cubicBezTo>
                  <a:cubicBezTo>
                    <a:pt x="4994756" y="-69839"/>
                    <a:pt x="5182161" y="45624"/>
                    <a:pt x="5297869" y="0"/>
                  </a:cubicBezTo>
                  <a:cubicBezTo>
                    <a:pt x="5413577" y="-45624"/>
                    <a:pt x="5948129" y="29231"/>
                    <a:pt x="6120960" y="0"/>
                  </a:cubicBezTo>
                  <a:cubicBezTo>
                    <a:pt x="6271707" y="555"/>
                    <a:pt x="6337586" y="107798"/>
                    <a:pt x="6362700" y="241740"/>
                  </a:cubicBezTo>
                  <a:cubicBezTo>
                    <a:pt x="6407739" y="332990"/>
                    <a:pt x="6347438" y="552213"/>
                    <a:pt x="6362700" y="696197"/>
                  </a:cubicBezTo>
                  <a:cubicBezTo>
                    <a:pt x="6377962" y="840181"/>
                    <a:pt x="6357549" y="1093818"/>
                    <a:pt x="6362700" y="1208670"/>
                  </a:cubicBezTo>
                  <a:cubicBezTo>
                    <a:pt x="6352985" y="1369422"/>
                    <a:pt x="6250331" y="1441159"/>
                    <a:pt x="6120960" y="1450410"/>
                  </a:cubicBezTo>
                  <a:cubicBezTo>
                    <a:pt x="6014370" y="1462609"/>
                    <a:pt x="5847555" y="1402907"/>
                    <a:pt x="5650622" y="1450410"/>
                  </a:cubicBezTo>
                  <a:cubicBezTo>
                    <a:pt x="5453689" y="1497913"/>
                    <a:pt x="5161939" y="1383215"/>
                    <a:pt x="4945116" y="1450410"/>
                  </a:cubicBezTo>
                  <a:cubicBezTo>
                    <a:pt x="4728293" y="1517605"/>
                    <a:pt x="4669615" y="1407148"/>
                    <a:pt x="4533571" y="1450410"/>
                  </a:cubicBezTo>
                  <a:cubicBezTo>
                    <a:pt x="4397528" y="1493672"/>
                    <a:pt x="4181264" y="1379762"/>
                    <a:pt x="3886856" y="1450410"/>
                  </a:cubicBezTo>
                  <a:cubicBezTo>
                    <a:pt x="3592448" y="1521058"/>
                    <a:pt x="3520998" y="1382733"/>
                    <a:pt x="3298934" y="1450410"/>
                  </a:cubicBezTo>
                  <a:cubicBezTo>
                    <a:pt x="3076870" y="1518087"/>
                    <a:pt x="2961298" y="1423751"/>
                    <a:pt x="2769805" y="1450410"/>
                  </a:cubicBezTo>
                  <a:cubicBezTo>
                    <a:pt x="2578312" y="1477069"/>
                    <a:pt x="2458065" y="1397321"/>
                    <a:pt x="2181883" y="1450410"/>
                  </a:cubicBezTo>
                  <a:cubicBezTo>
                    <a:pt x="1905701" y="1503499"/>
                    <a:pt x="1860769" y="1449975"/>
                    <a:pt x="1711545" y="1450410"/>
                  </a:cubicBezTo>
                  <a:cubicBezTo>
                    <a:pt x="1562321" y="1450845"/>
                    <a:pt x="1473086" y="1444157"/>
                    <a:pt x="1241207" y="1450410"/>
                  </a:cubicBezTo>
                  <a:cubicBezTo>
                    <a:pt x="1009328" y="1456663"/>
                    <a:pt x="442892" y="1348080"/>
                    <a:pt x="241740" y="1450410"/>
                  </a:cubicBezTo>
                  <a:cubicBezTo>
                    <a:pt x="107088" y="1463911"/>
                    <a:pt x="-13605" y="1337434"/>
                    <a:pt x="0" y="1208670"/>
                  </a:cubicBezTo>
                  <a:cubicBezTo>
                    <a:pt x="-38608" y="1097214"/>
                    <a:pt x="37161" y="824267"/>
                    <a:pt x="0" y="715536"/>
                  </a:cubicBezTo>
                  <a:cubicBezTo>
                    <a:pt x="-37161" y="606805"/>
                    <a:pt x="30293" y="441761"/>
                    <a:pt x="0" y="24174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72000"/>
              </a:schemeClr>
            </a:solidFill>
            <a:ln w="3175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657299846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C69B7D48-9A7F-879F-8CC4-32E34E6808B1}"/>
                </a:ext>
              </a:extLst>
            </p:cNvPr>
            <p:cNvSpPr txBox="1">
              <a:spLocks/>
            </p:cNvSpPr>
            <p:nvPr/>
          </p:nvSpPr>
          <p:spPr>
            <a:xfrm>
              <a:off x="2659513" y="4823174"/>
              <a:ext cx="6858000" cy="135509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sz="2000" b="1" dirty="0">
                  <a:latin typeface="Montserrat" panose="00000500000000000000" pitchFamily="2" charset="0"/>
                  <a:cs typeface="Times New Roman" panose="02020603050405020304" pitchFamily="18" charset="0"/>
                </a:rPr>
                <a:t># Training samples = 10000</a:t>
              </a:r>
              <a:endParaRPr lang="en-US" sz="2000" b="1" i="1" dirty="0">
                <a:solidFill>
                  <a:schemeClr val="tx1"/>
                </a:solidFill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sz="2000" b="1" dirty="0">
                  <a:latin typeface="Montserrat" panose="00000500000000000000" pitchFamily="2" charset="0"/>
                  <a:cs typeface="Times New Roman" panose="02020603050405020304" pitchFamily="18" charset="0"/>
                </a:rPr>
                <a:t># Testing samples = 2000</a:t>
              </a:r>
              <a:endParaRPr lang="en-US" sz="2000" b="1" i="1" dirty="0">
                <a:solidFill>
                  <a:schemeClr val="tx1"/>
                </a:solidFill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sz="2000" b="1" dirty="0">
                  <a:latin typeface="Montserrat" panose="00000500000000000000" pitchFamily="2" charset="0"/>
                  <a:cs typeface="Times New Roman" panose="02020603050405020304" pitchFamily="18" charset="0"/>
                </a:rPr>
                <a:t># TX antenna elements = 2</a:t>
              </a:r>
              <a:endParaRPr lang="en-US" sz="2000" b="1" i="1" dirty="0">
                <a:solidFill>
                  <a:schemeClr val="tx1"/>
                </a:solidFill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sz="2000" b="1" dirty="0">
                  <a:latin typeface="Montserrat" panose="00000500000000000000" pitchFamily="2" charset="0"/>
                  <a:cs typeface="Times New Roman" panose="02020603050405020304" pitchFamily="18" charset="0"/>
                </a:rPr>
                <a:t>SNR = 10</a:t>
              </a:r>
              <a:r>
                <a:rPr lang="en-US" sz="2000" b="1" i="1" dirty="0">
                  <a:latin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b="1" dirty="0">
                  <a:latin typeface="Montserrat" panose="00000500000000000000" pitchFamily="2" charset="0"/>
                  <a:cs typeface="Times New Roman" panose="02020603050405020304" pitchFamily="18" charset="0"/>
                </a:rPr>
                <a:t>dB</a:t>
              </a:r>
            </a:p>
            <a:p>
              <a:pPr algn="ctr">
                <a:lnSpc>
                  <a:spcPct val="150000"/>
                </a:lnSpc>
              </a:pPr>
              <a:r>
                <a:rPr lang="en-US" sz="2000" b="1" dirty="0">
                  <a:latin typeface="Montserrat" panose="00000500000000000000" pitchFamily="2" charset="0"/>
                  <a:cs typeface="Times New Roman" panose="02020603050405020304" pitchFamily="18" charset="0"/>
                </a:rPr>
                <a:t>Evaluation metric = % of Decrease in Sum Rate</a:t>
              </a:r>
              <a:endParaRPr lang="en-US" sz="2000" b="1" i="1" dirty="0">
                <a:solidFill>
                  <a:schemeClr val="tx1"/>
                </a:solidFill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5143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0600350B-0166-047B-88AE-A78E689A564A}"/>
              </a:ext>
            </a:extLst>
          </p:cNvPr>
          <p:cNvSpPr/>
          <p:nvPr/>
        </p:nvSpPr>
        <p:spPr>
          <a:xfrm>
            <a:off x="2667000" y="91440"/>
            <a:ext cx="6858000" cy="6675120"/>
          </a:xfrm>
          <a:prstGeom prst="ellipse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CFE6AB-99F8-CDC4-B793-AB88F6874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905" y="274289"/>
            <a:ext cx="809130" cy="80913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73DB8AB-A38F-D650-473D-810C8AE32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8156" y="341401"/>
            <a:ext cx="2434486" cy="80789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Results</a:t>
            </a:r>
            <a:endParaRPr lang="en-US" sz="5400" b="1" dirty="0">
              <a:solidFill>
                <a:schemeClr val="bg1"/>
              </a:solidFill>
              <a:latin typeface="Montserrat" panose="000005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B337DD-6226-C27B-ECC3-44BC117CE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370" y="3327342"/>
            <a:ext cx="1147396" cy="11473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E8D596-88AE-BBC2-49FB-7318D938D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830" y="3381354"/>
            <a:ext cx="1071259" cy="107125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07751D4-F7EB-2324-3EE8-53FA2EE2EB3C}"/>
              </a:ext>
            </a:extLst>
          </p:cNvPr>
          <p:cNvSpPr txBox="1">
            <a:spLocks/>
          </p:cNvSpPr>
          <p:nvPr/>
        </p:nvSpPr>
        <p:spPr>
          <a:xfrm>
            <a:off x="2794930" y="4361758"/>
            <a:ext cx="2824375" cy="807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 b="1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Edge Attack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4374C340-C482-1B58-8132-14D01E2172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39910" y="4518486"/>
                <a:ext cx="3845819" cy="52508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85000" lnSpcReduction="2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38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8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  <m:sub>
                        <m:r>
                          <a:rPr lang="en-US" sz="38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sz="3800" b="1" dirty="0">
                    <a:solidFill>
                      <a:schemeClr val="accent2">
                        <a:lumMod val="75000"/>
                      </a:schemeClr>
                    </a:solidFill>
                    <a:latin typeface="Montserrat" panose="00000500000000000000" pitchFamily="2" charset="0"/>
                    <a:cs typeface="Times New Roman" panose="02020603050405020304" pitchFamily="18" charset="0"/>
                  </a:rPr>
                  <a:t> Edge Attack</a:t>
                </a: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4374C340-C482-1B58-8132-14D01E217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910" y="4518486"/>
                <a:ext cx="3845819" cy="525083"/>
              </a:xfrm>
              <a:prstGeom prst="rect">
                <a:avLst/>
              </a:prstGeom>
              <a:blipFill>
                <a:blip r:embed="rId6"/>
                <a:stretch>
                  <a:fillRect t="-34884" b="-29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08E0692F-E0FF-23DD-46A3-E109968C272B}"/>
              </a:ext>
            </a:extLst>
          </p:cNvPr>
          <p:cNvSpPr txBox="1">
            <a:spLocks/>
          </p:cNvSpPr>
          <p:nvPr/>
        </p:nvSpPr>
        <p:spPr>
          <a:xfrm>
            <a:off x="3639097" y="3644722"/>
            <a:ext cx="2434486" cy="807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 b="1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95%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F3722-7564-0BB6-A8A3-E40ECC1F3AAA}"/>
              </a:ext>
            </a:extLst>
          </p:cNvPr>
          <p:cNvSpPr txBox="1">
            <a:spLocks/>
          </p:cNvSpPr>
          <p:nvPr/>
        </p:nvSpPr>
        <p:spPr>
          <a:xfrm>
            <a:off x="6799975" y="3594792"/>
            <a:ext cx="2434486" cy="880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 b="1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6%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CCB8A44-E687-049D-B185-C2C653D34924}"/>
              </a:ext>
            </a:extLst>
          </p:cNvPr>
          <p:cNvGrpSpPr/>
          <p:nvPr/>
        </p:nvGrpSpPr>
        <p:grpSpPr>
          <a:xfrm>
            <a:off x="4217743" y="1642789"/>
            <a:ext cx="3756515" cy="807892"/>
            <a:chOff x="2659513" y="4823174"/>
            <a:chExt cx="6858000" cy="145041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C390F1B-722E-F863-9165-9E9E2E90ADE8}"/>
                </a:ext>
              </a:extLst>
            </p:cNvPr>
            <p:cNvSpPr/>
            <p:nvPr/>
          </p:nvSpPr>
          <p:spPr>
            <a:xfrm>
              <a:off x="2876551" y="4823174"/>
              <a:ext cx="6362700" cy="1450410"/>
            </a:xfrm>
            <a:custGeom>
              <a:avLst/>
              <a:gdLst>
                <a:gd name="connsiteX0" fmla="*/ 0 w 6362700"/>
                <a:gd name="connsiteY0" fmla="*/ 241740 h 1450410"/>
                <a:gd name="connsiteX1" fmla="*/ 241740 w 6362700"/>
                <a:gd name="connsiteY1" fmla="*/ 0 h 1450410"/>
                <a:gd name="connsiteX2" fmla="*/ 770870 w 6362700"/>
                <a:gd name="connsiteY2" fmla="*/ 0 h 1450410"/>
                <a:gd name="connsiteX3" fmla="*/ 1300000 w 6362700"/>
                <a:gd name="connsiteY3" fmla="*/ 0 h 1450410"/>
                <a:gd name="connsiteX4" fmla="*/ 1770337 w 6362700"/>
                <a:gd name="connsiteY4" fmla="*/ 0 h 1450410"/>
                <a:gd name="connsiteX5" fmla="*/ 2417051 w 6362700"/>
                <a:gd name="connsiteY5" fmla="*/ 0 h 1450410"/>
                <a:gd name="connsiteX6" fmla="*/ 2828597 w 6362700"/>
                <a:gd name="connsiteY6" fmla="*/ 0 h 1450410"/>
                <a:gd name="connsiteX7" fmla="*/ 3357727 w 6362700"/>
                <a:gd name="connsiteY7" fmla="*/ 0 h 1450410"/>
                <a:gd name="connsiteX8" fmla="*/ 3769272 w 6362700"/>
                <a:gd name="connsiteY8" fmla="*/ 0 h 1450410"/>
                <a:gd name="connsiteX9" fmla="*/ 4415986 w 6362700"/>
                <a:gd name="connsiteY9" fmla="*/ 0 h 1450410"/>
                <a:gd name="connsiteX10" fmla="*/ 5121493 w 6362700"/>
                <a:gd name="connsiteY10" fmla="*/ 0 h 1450410"/>
                <a:gd name="connsiteX11" fmla="*/ 6120960 w 6362700"/>
                <a:gd name="connsiteY11" fmla="*/ 0 h 1450410"/>
                <a:gd name="connsiteX12" fmla="*/ 6362700 w 6362700"/>
                <a:gd name="connsiteY12" fmla="*/ 241740 h 1450410"/>
                <a:gd name="connsiteX13" fmla="*/ 6362700 w 6362700"/>
                <a:gd name="connsiteY13" fmla="*/ 705866 h 1450410"/>
                <a:gd name="connsiteX14" fmla="*/ 6362700 w 6362700"/>
                <a:gd name="connsiteY14" fmla="*/ 1208670 h 1450410"/>
                <a:gd name="connsiteX15" fmla="*/ 6120960 w 6362700"/>
                <a:gd name="connsiteY15" fmla="*/ 1450410 h 1450410"/>
                <a:gd name="connsiteX16" fmla="*/ 5533038 w 6362700"/>
                <a:gd name="connsiteY16" fmla="*/ 1450410 h 1450410"/>
                <a:gd name="connsiteX17" fmla="*/ 5003908 w 6362700"/>
                <a:gd name="connsiteY17" fmla="*/ 1450410 h 1450410"/>
                <a:gd name="connsiteX18" fmla="*/ 4533571 w 6362700"/>
                <a:gd name="connsiteY18" fmla="*/ 1450410 h 1450410"/>
                <a:gd name="connsiteX19" fmla="*/ 4063233 w 6362700"/>
                <a:gd name="connsiteY19" fmla="*/ 1450410 h 1450410"/>
                <a:gd name="connsiteX20" fmla="*/ 3357727 w 6362700"/>
                <a:gd name="connsiteY20" fmla="*/ 1450410 h 1450410"/>
                <a:gd name="connsiteX21" fmla="*/ 2711012 w 6362700"/>
                <a:gd name="connsiteY21" fmla="*/ 1450410 h 1450410"/>
                <a:gd name="connsiteX22" fmla="*/ 2123090 w 6362700"/>
                <a:gd name="connsiteY22" fmla="*/ 1450410 h 1450410"/>
                <a:gd name="connsiteX23" fmla="*/ 1711545 w 6362700"/>
                <a:gd name="connsiteY23" fmla="*/ 1450410 h 1450410"/>
                <a:gd name="connsiteX24" fmla="*/ 1182415 w 6362700"/>
                <a:gd name="connsiteY24" fmla="*/ 1450410 h 1450410"/>
                <a:gd name="connsiteX25" fmla="*/ 241740 w 6362700"/>
                <a:gd name="connsiteY25" fmla="*/ 1450410 h 1450410"/>
                <a:gd name="connsiteX26" fmla="*/ 0 w 6362700"/>
                <a:gd name="connsiteY26" fmla="*/ 1208670 h 1450410"/>
                <a:gd name="connsiteX27" fmla="*/ 0 w 6362700"/>
                <a:gd name="connsiteY27" fmla="*/ 754213 h 1450410"/>
                <a:gd name="connsiteX28" fmla="*/ 0 w 6362700"/>
                <a:gd name="connsiteY28" fmla="*/ 241740 h 145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62700" h="1450410" fill="none" extrusionOk="0">
                  <a:moveTo>
                    <a:pt x="0" y="241740"/>
                  </a:moveTo>
                  <a:cubicBezTo>
                    <a:pt x="-12291" y="108704"/>
                    <a:pt x="135728" y="12"/>
                    <a:pt x="241740" y="0"/>
                  </a:cubicBezTo>
                  <a:cubicBezTo>
                    <a:pt x="371216" y="-3530"/>
                    <a:pt x="597439" y="57947"/>
                    <a:pt x="770870" y="0"/>
                  </a:cubicBezTo>
                  <a:cubicBezTo>
                    <a:pt x="944301" y="-57947"/>
                    <a:pt x="1130302" y="32729"/>
                    <a:pt x="1300000" y="0"/>
                  </a:cubicBezTo>
                  <a:cubicBezTo>
                    <a:pt x="1469698" y="-32729"/>
                    <a:pt x="1541521" y="49765"/>
                    <a:pt x="1770337" y="0"/>
                  </a:cubicBezTo>
                  <a:cubicBezTo>
                    <a:pt x="1999153" y="-49765"/>
                    <a:pt x="2219526" y="13519"/>
                    <a:pt x="2417051" y="0"/>
                  </a:cubicBezTo>
                  <a:cubicBezTo>
                    <a:pt x="2614576" y="-13519"/>
                    <a:pt x="2707144" y="44247"/>
                    <a:pt x="2828597" y="0"/>
                  </a:cubicBezTo>
                  <a:cubicBezTo>
                    <a:pt x="2950050" y="-44247"/>
                    <a:pt x="3202396" y="55001"/>
                    <a:pt x="3357727" y="0"/>
                  </a:cubicBezTo>
                  <a:cubicBezTo>
                    <a:pt x="3513058" y="-55001"/>
                    <a:pt x="3617399" y="48129"/>
                    <a:pt x="3769272" y="0"/>
                  </a:cubicBezTo>
                  <a:cubicBezTo>
                    <a:pt x="3921146" y="-48129"/>
                    <a:pt x="4126243" y="9280"/>
                    <a:pt x="4415986" y="0"/>
                  </a:cubicBezTo>
                  <a:cubicBezTo>
                    <a:pt x="4705729" y="-9280"/>
                    <a:pt x="4878346" y="33030"/>
                    <a:pt x="5121493" y="0"/>
                  </a:cubicBezTo>
                  <a:cubicBezTo>
                    <a:pt x="5364640" y="-33030"/>
                    <a:pt x="5920389" y="75276"/>
                    <a:pt x="6120960" y="0"/>
                  </a:cubicBezTo>
                  <a:cubicBezTo>
                    <a:pt x="6222630" y="-7297"/>
                    <a:pt x="6379386" y="84533"/>
                    <a:pt x="6362700" y="241740"/>
                  </a:cubicBezTo>
                  <a:cubicBezTo>
                    <a:pt x="6395642" y="466132"/>
                    <a:pt x="6324753" y="518427"/>
                    <a:pt x="6362700" y="705866"/>
                  </a:cubicBezTo>
                  <a:cubicBezTo>
                    <a:pt x="6400647" y="893305"/>
                    <a:pt x="6334276" y="1058402"/>
                    <a:pt x="6362700" y="1208670"/>
                  </a:cubicBezTo>
                  <a:cubicBezTo>
                    <a:pt x="6356970" y="1345104"/>
                    <a:pt x="6235271" y="1475721"/>
                    <a:pt x="6120960" y="1450410"/>
                  </a:cubicBezTo>
                  <a:cubicBezTo>
                    <a:pt x="5836649" y="1506657"/>
                    <a:pt x="5676074" y="1403192"/>
                    <a:pt x="5533038" y="1450410"/>
                  </a:cubicBezTo>
                  <a:cubicBezTo>
                    <a:pt x="5390002" y="1497628"/>
                    <a:pt x="5171405" y="1446935"/>
                    <a:pt x="5003908" y="1450410"/>
                  </a:cubicBezTo>
                  <a:cubicBezTo>
                    <a:pt x="4836411" y="1453885"/>
                    <a:pt x="4644130" y="1424831"/>
                    <a:pt x="4533571" y="1450410"/>
                  </a:cubicBezTo>
                  <a:cubicBezTo>
                    <a:pt x="4423012" y="1475989"/>
                    <a:pt x="4236559" y="1430427"/>
                    <a:pt x="4063233" y="1450410"/>
                  </a:cubicBezTo>
                  <a:cubicBezTo>
                    <a:pt x="3889907" y="1470393"/>
                    <a:pt x="3577696" y="1439456"/>
                    <a:pt x="3357727" y="1450410"/>
                  </a:cubicBezTo>
                  <a:cubicBezTo>
                    <a:pt x="3137758" y="1461364"/>
                    <a:pt x="2864389" y="1399053"/>
                    <a:pt x="2711012" y="1450410"/>
                  </a:cubicBezTo>
                  <a:cubicBezTo>
                    <a:pt x="2557636" y="1501767"/>
                    <a:pt x="2343920" y="1417911"/>
                    <a:pt x="2123090" y="1450410"/>
                  </a:cubicBezTo>
                  <a:cubicBezTo>
                    <a:pt x="1902260" y="1482909"/>
                    <a:pt x="1849127" y="1438523"/>
                    <a:pt x="1711545" y="1450410"/>
                  </a:cubicBezTo>
                  <a:cubicBezTo>
                    <a:pt x="1573964" y="1462297"/>
                    <a:pt x="1442452" y="1429127"/>
                    <a:pt x="1182415" y="1450410"/>
                  </a:cubicBezTo>
                  <a:cubicBezTo>
                    <a:pt x="922378" y="1471693"/>
                    <a:pt x="617763" y="1449776"/>
                    <a:pt x="241740" y="1450410"/>
                  </a:cubicBezTo>
                  <a:cubicBezTo>
                    <a:pt x="127354" y="1458070"/>
                    <a:pt x="-12538" y="1351282"/>
                    <a:pt x="0" y="1208670"/>
                  </a:cubicBezTo>
                  <a:cubicBezTo>
                    <a:pt x="-9810" y="1039776"/>
                    <a:pt x="53416" y="874760"/>
                    <a:pt x="0" y="754213"/>
                  </a:cubicBezTo>
                  <a:cubicBezTo>
                    <a:pt x="-53416" y="633666"/>
                    <a:pt x="6670" y="369743"/>
                    <a:pt x="0" y="241740"/>
                  </a:cubicBezTo>
                  <a:close/>
                </a:path>
                <a:path w="6362700" h="1450410" stroke="0" extrusionOk="0">
                  <a:moveTo>
                    <a:pt x="0" y="241740"/>
                  </a:moveTo>
                  <a:cubicBezTo>
                    <a:pt x="-12269" y="85066"/>
                    <a:pt x="130264" y="-727"/>
                    <a:pt x="241740" y="0"/>
                  </a:cubicBezTo>
                  <a:cubicBezTo>
                    <a:pt x="454103" y="-55858"/>
                    <a:pt x="506689" y="23107"/>
                    <a:pt x="712078" y="0"/>
                  </a:cubicBezTo>
                  <a:cubicBezTo>
                    <a:pt x="917467" y="-23107"/>
                    <a:pt x="1115629" y="11999"/>
                    <a:pt x="1300000" y="0"/>
                  </a:cubicBezTo>
                  <a:cubicBezTo>
                    <a:pt x="1484371" y="-11999"/>
                    <a:pt x="1715119" y="1486"/>
                    <a:pt x="1946714" y="0"/>
                  </a:cubicBezTo>
                  <a:cubicBezTo>
                    <a:pt x="2178309" y="-1486"/>
                    <a:pt x="2194714" y="15288"/>
                    <a:pt x="2358259" y="0"/>
                  </a:cubicBezTo>
                  <a:cubicBezTo>
                    <a:pt x="2521804" y="-15288"/>
                    <a:pt x="2723461" y="13545"/>
                    <a:pt x="2887389" y="0"/>
                  </a:cubicBezTo>
                  <a:cubicBezTo>
                    <a:pt x="3051317" y="-13545"/>
                    <a:pt x="3243390" y="24591"/>
                    <a:pt x="3592895" y="0"/>
                  </a:cubicBezTo>
                  <a:cubicBezTo>
                    <a:pt x="3942400" y="-24591"/>
                    <a:pt x="3941486" y="50141"/>
                    <a:pt x="4239610" y="0"/>
                  </a:cubicBezTo>
                  <a:cubicBezTo>
                    <a:pt x="4537735" y="-50141"/>
                    <a:pt x="4660308" y="69839"/>
                    <a:pt x="4827532" y="0"/>
                  </a:cubicBezTo>
                  <a:cubicBezTo>
                    <a:pt x="4994756" y="-69839"/>
                    <a:pt x="5182161" y="45624"/>
                    <a:pt x="5297869" y="0"/>
                  </a:cubicBezTo>
                  <a:cubicBezTo>
                    <a:pt x="5413577" y="-45624"/>
                    <a:pt x="5948129" y="29231"/>
                    <a:pt x="6120960" y="0"/>
                  </a:cubicBezTo>
                  <a:cubicBezTo>
                    <a:pt x="6271707" y="555"/>
                    <a:pt x="6337586" y="107798"/>
                    <a:pt x="6362700" y="241740"/>
                  </a:cubicBezTo>
                  <a:cubicBezTo>
                    <a:pt x="6407739" y="332990"/>
                    <a:pt x="6347438" y="552213"/>
                    <a:pt x="6362700" y="696197"/>
                  </a:cubicBezTo>
                  <a:cubicBezTo>
                    <a:pt x="6377962" y="840181"/>
                    <a:pt x="6357549" y="1093818"/>
                    <a:pt x="6362700" y="1208670"/>
                  </a:cubicBezTo>
                  <a:cubicBezTo>
                    <a:pt x="6352985" y="1369422"/>
                    <a:pt x="6250331" y="1441159"/>
                    <a:pt x="6120960" y="1450410"/>
                  </a:cubicBezTo>
                  <a:cubicBezTo>
                    <a:pt x="6014370" y="1462609"/>
                    <a:pt x="5847555" y="1402907"/>
                    <a:pt x="5650622" y="1450410"/>
                  </a:cubicBezTo>
                  <a:cubicBezTo>
                    <a:pt x="5453689" y="1497913"/>
                    <a:pt x="5161939" y="1383215"/>
                    <a:pt x="4945116" y="1450410"/>
                  </a:cubicBezTo>
                  <a:cubicBezTo>
                    <a:pt x="4728293" y="1517605"/>
                    <a:pt x="4669615" y="1407148"/>
                    <a:pt x="4533571" y="1450410"/>
                  </a:cubicBezTo>
                  <a:cubicBezTo>
                    <a:pt x="4397528" y="1493672"/>
                    <a:pt x="4181264" y="1379762"/>
                    <a:pt x="3886856" y="1450410"/>
                  </a:cubicBezTo>
                  <a:cubicBezTo>
                    <a:pt x="3592448" y="1521058"/>
                    <a:pt x="3520998" y="1382733"/>
                    <a:pt x="3298934" y="1450410"/>
                  </a:cubicBezTo>
                  <a:cubicBezTo>
                    <a:pt x="3076870" y="1518087"/>
                    <a:pt x="2961298" y="1423751"/>
                    <a:pt x="2769805" y="1450410"/>
                  </a:cubicBezTo>
                  <a:cubicBezTo>
                    <a:pt x="2578312" y="1477069"/>
                    <a:pt x="2458065" y="1397321"/>
                    <a:pt x="2181883" y="1450410"/>
                  </a:cubicBezTo>
                  <a:cubicBezTo>
                    <a:pt x="1905701" y="1503499"/>
                    <a:pt x="1860769" y="1449975"/>
                    <a:pt x="1711545" y="1450410"/>
                  </a:cubicBezTo>
                  <a:cubicBezTo>
                    <a:pt x="1562321" y="1450845"/>
                    <a:pt x="1473086" y="1444157"/>
                    <a:pt x="1241207" y="1450410"/>
                  </a:cubicBezTo>
                  <a:cubicBezTo>
                    <a:pt x="1009328" y="1456663"/>
                    <a:pt x="442892" y="1348080"/>
                    <a:pt x="241740" y="1450410"/>
                  </a:cubicBezTo>
                  <a:cubicBezTo>
                    <a:pt x="107088" y="1463911"/>
                    <a:pt x="-13605" y="1337434"/>
                    <a:pt x="0" y="1208670"/>
                  </a:cubicBezTo>
                  <a:cubicBezTo>
                    <a:pt x="-38608" y="1097214"/>
                    <a:pt x="37161" y="824267"/>
                    <a:pt x="0" y="715536"/>
                  </a:cubicBezTo>
                  <a:cubicBezTo>
                    <a:pt x="-37161" y="606805"/>
                    <a:pt x="30293" y="441761"/>
                    <a:pt x="0" y="24174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72000"/>
              </a:schemeClr>
            </a:solidFill>
            <a:ln w="3175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657299846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B2EE4730-0B7A-715E-D917-D48A6BBF18D2}"/>
                </a:ext>
              </a:extLst>
            </p:cNvPr>
            <p:cNvSpPr txBox="1">
              <a:spLocks/>
            </p:cNvSpPr>
            <p:nvPr/>
          </p:nvSpPr>
          <p:spPr>
            <a:xfrm>
              <a:off x="2659513" y="4823174"/>
              <a:ext cx="6858000" cy="135509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sz="2000" b="1" dirty="0">
                  <a:latin typeface="Montserrat" panose="00000500000000000000" pitchFamily="2" charset="0"/>
                  <a:cs typeface="Times New Roman" panose="02020603050405020304" pitchFamily="18" charset="0"/>
                </a:rPr>
                <a:t># Transceiver pairs = 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1472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0600350B-0166-047B-88AE-A78E689A564A}"/>
              </a:ext>
            </a:extLst>
          </p:cNvPr>
          <p:cNvSpPr/>
          <p:nvPr/>
        </p:nvSpPr>
        <p:spPr>
          <a:xfrm>
            <a:off x="2667000" y="91440"/>
            <a:ext cx="6858000" cy="6675120"/>
          </a:xfrm>
          <a:prstGeom prst="ellipse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CFE6AB-99F8-CDC4-B793-AB88F6874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905" y="274289"/>
            <a:ext cx="809130" cy="80913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73DB8AB-A38F-D650-473D-810C8AE32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8156" y="341401"/>
            <a:ext cx="2434486" cy="80789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Results</a:t>
            </a:r>
            <a:endParaRPr lang="en-US" sz="5400" b="1" dirty="0">
              <a:solidFill>
                <a:schemeClr val="bg1"/>
              </a:solidFill>
              <a:latin typeface="Montserrat" panose="000005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FD1494-B45A-5462-DD5B-00CB25693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773" y="3299206"/>
            <a:ext cx="1580930" cy="158093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D60135D7-7A4B-2137-A50A-C2B81FE5DC32}"/>
              </a:ext>
            </a:extLst>
          </p:cNvPr>
          <p:cNvSpPr txBox="1">
            <a:spLocks/>
          </p:cNvSpPr>
          <p:nvPr/>
        </p:nvSpPr>
        <p:spPr>
          <a:xfrm>
            <a:off x="4472002" y="4880136"/>
            <a:ext cx="932099" cy="807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 b="1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91FEB52-0ADB-7CA4-DF6D-B28E5407D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6441061" y="3299206"/>
            <a:ext cx="1580930" cy="158093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A1F79408-87EB-4973-4500-F962F020C7D9}"/>
              </a:ext>
            </a:extLst>
          </p:cNvPr>
          <p:cNvSpPr txBox="1">
            <a:spLocks/>
          </p:cNvSpPr>
          <p:nvPr/>
        </p:nvSpPr>
        <p:spPr>
          <a:xfrm>
            <a:off x="6662331" y="4929776"/>
            <a:ext cx="1259421" cy="8935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 b="1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Sum Rate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C728DA8-AFDC-DB7D-6287-F6618EFC1657}"/>
              </a:ext>
            </a:extLst>
          </p:cNvPr>
          <p:cNvGrpSpPr/>
          <p:nvPr/>
        </p:nvGrpSpPr>
        <p:grpSpPr>
          <a:xfrm>
            <a:off x="3826789" y="1763892"/>
            <a:ext cx="4538423" cy="827868"/>
            <a:chOff x="2659513" y="4823174"/>
            <a:chExt cx="6858000" cy="145041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017FA4F-7618-5DBE-82E6-4A90790FDE0F}"/>
                </a:ext>
              </a:extLst>
            </p:cNvPr>
            <p:cNvSpPr/>
            <p:nvPr/>
          </p:nvSpPr>
          <p:spPr>
            <a:xfrm>
              <a:off x="2876551" y="4823174"/>
              <a:ext cx="6362700" cy="1450410"/>
            </a:xfrm>
            <a:custGeom>
              <a:avLst/>
              <a:gdLst>
                <a:gd name="connsiteX0" fmla="*/ 0 w 6362700"/>
                <a:gd name="connsiteY0" fmla="*/ 241740 h 1450410"/>
                <a:gd name="connsiteX1" fmla="*/ 241740 w 6362700"/>
                <a:gd name="connsiteY1" fmla="*/ 0 h 1450410"/>
                <a:gd name="connsiteX2" fmla="*/ 770870 w 6362700"/>
                <a:gd name="connsiteY2" fmla="*/ 0 h 1450410"/>
                <a:gd name="connsiteX3" fmla="*/ 1300000 w 6362700"/>
                <a:gd name="connsiteY3" fmla="*/ 0 h 1450410"/>
                <a:gd name="connsiteX4" fmla="*/ 1770337 w 6362700"/>
                <a:gd name="connsiteY4" fmla="*/ 0 h 1450410"/>
                <a:gd name="connsiteX5" fmla="*/ 2417051 w 6362700"/>
                <a:gd name="connsiteY5" fmla="*/ 0 h 1450410"/>
                <a:gd name="connsiteX6" fmla="*/ 2828597 w 6362700"/>
                <a:gd name="connsiteY6" fmla="*/ 0 h 1450410"/>
                <a:gd name="connsiteX7" fmla="*/ 3357727 w 6362700"/>
                <a:gd name="connsiteY7" fmla="*/ 0 h 1450410"/>
                <a:gd name="connsiteX8" fmla="*/ 3769272 w 6362700"/>
                <a:gd name="connsiteY8" fmla="*/ 0 h 1450410"/>
                <a:gd name="connsiteX9" fmla="*/ 4415986 w 6362700"/>
                <a:gd name="connsiteY9" fmla="*/ 0 h 1450410"/>
                <a:gd name="connsiteX10" fmla="*/ 5121493 w 6362700"/>
                <a:gd name="connsiteY10" fmla="*/ 0 h 1450410"/>
                <a:gd name="connsiteX11" fmla="*/ 6120960 w 6362700"/>
                <a:gd name="connsiteY11" fmla="*/ 0 h 1450410"/>
                <a:gd name="connsiteX12" fmla="*/ 6362700 w 6362700"/>
                <a:gd name="connsiteY12" fmla="*/ 241740 h 1450410"/>
                <a:gd name="connsiteX13" fmla="*/ 6362700 w 6362700"/>
                <a:gd name="connsiteY13" fmla="*/ 705866 h 1450410"/>
                <a:gd name="connsiteX14" fmla="*/ 6362700 w 6362700"/>
                <a:gd name="connsiteY14" fmla="*/ 1208670 h 1450410"/>
                <a:gd name="connsiteX15" fmla="*/ 6120960 w 6362700"/>
                <a:gd name="connsiteY15" fmla="*/ 1450410 h 1450410"/>
                <a:gd name="connsiteX16" fmla="*/ 5533038 w 6362700"/>
                <a:gd name="connsiteY16" fmla="*/ 1450410 h 1450410"/>
                <a:gd name="connsiteX17" fmla="*/ 5003908 w 6362700"/>
                <a:gd name="connsiteY17" fmla="*/ 1450410 h 1450410"/>
                <a:gd name="connsiteX18" fmla="*/ 4533571 w 6362700"/>
                <a:gd name="connsiteY18" fmla="*/ 1450410 h 1450410"/>
                <a:gd name="connsiteX19" fmla="*/ 4063233 w 6362700"/>
                <a:gd name="connsiteY19" fmla="*/ 1450410 h 1450410"/>
                <a:gd name="connsiteX20" fmla="*/ 3357727 w 6362700"/>
                <a:gd name="connsiteY20" fmla="*/ 1450410 h 1450410"/>
                <a:gd name="connsiteX21" fmla="*/ 2711012 w 6362700"/>
                <a:gd name="connsiteY21" fmla="*/ 1450410 h 1450410"/>
                <a:gd name="connsiteX22" fmla="*/ 2123090 w 6362700"/>
                <a:gd name="connsiteY22" fmla="*/ 1450410 h 1450410"/>
                <a:gd name="connsiteX23" fmla="*/ 1711545 w 6362700"/>
                <a:gd name="connsiteY23" fmla="*/ 1450410 h 1450410"/>
                <a:gd name="connsiteX24" fmla="*/ 1182415 w 6362700"/>
                <a:gd name="connsiteY24" fmla="*/ 1450410 h 1450410"/>
                <a:gd name="connsiteX25" fmla="*/ 241740 w 6362700"/>
                <a:gd name="connsiteY25" fmla="*/ 1450410 h 1450410"/>
                <a:gd name="connsiteX26" fmla="*/ 0 w 6362700"/>
                <a:gd name="connsiteY26" fmla="*/ 1208670 h 1450410"/>
                <a:gd name="connsiteX27" fmla="*/ 0 w 6362700"/>
                <a:gd name="connsiteY27" fmla="*/ 754213 h 1450410"/>
                <a:gd name="connsiteX28" fmla="*/ 0 w 6362700"/>
                <a:gd name="connsiteY28" fmla="*/ 241740 h 145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62700" h="1450410" fill="none" extrusionOk="0">
                  <a:moveTo>
                    <a:pt x="0" y="241740"/>
                  </a:moveTo>
                  <a:cubicBezTo>
                    <a:pt x="-12291" y="108704"/>
                    <a:pt x="135728" y="12"/>
                    <a:pt x="241740" y="0"/>
                  </a:cubicBezTo>
                  <a:cubicBezTo>
                    <a:pt x="371216" y="-3530"/>
                    <a:pt x="597439" y="57947"/>
                    <a:pt x="770870" y="0"/>
                  </a:cubicBezTo>
                  <a:cubicBezTo>
                    <a:pt x="944301" y="-57947"/>
                    <a:pt x="1130302" y="32729"/>
                    <a:pt x="1300000" y="0"/>
                  </a:cubicBezTo>
                  <a:cubicBezTo>
                    <a:pt x="1469698" y="-32729"/>
                    <a:pt x="1541521" y="49765"/>
                    <a:pt x="1770337" y="0"/>
                  </a:cubicBezTo>
                  <a:cubicBezTo>
                    <a:pt x="1999153" y="-49765"/>
                    <a:pt x="2219526" y="13519"/>
                    <a:pt x="2417051" y="0"/>
                  </a:cubicBezTo>
                  <a:cubicBezTo>
                    <a:pt x="2614576" y="-13519"/>
                    <a:pt x="2707144" y="44247"/>
                    <a:pt x="2828597" y="0"/>
                  </a:cubicBezTo>
                  <a:cubicBezTo>
                    <a:pt x="2950050" y="-44247"/>
                    <a:pt x="3202396" y="55001"/>
                    <a:pt x="3357727" y="0"/>
                  </a:cubicBezTo>
                  <a:cubicBezTo>
                    <a:pt x="3513058" y="-55001"/>
                    <a:pt x="3617399" y="48129"/>
                    <a:pt x="3769272" y="0"/>
                  </a:cubicBezTo>
                  <a:cubicBezTo>
                    <a:pt x="3921146" y="-48129"/>
                    <a:pt x="4126243" y="9280"/>
                    <a:pt x="4415986" y="0"/>
                  </a:cubicBezTo>
                  <a:cubicBezTo>
                    <a:pt x="4705729" y="-9280"/>
                    <a:pt x="4878346" y="33030"/>
                    <a:pt x="5121493" y="0"/>
                  </a:cubicBezTo>
                  <a:cubicBezTo>
                    <a:pt x="5364640" y="-33030"/>
                    <a:pt x="5920389" y="75276"/>
                    <a:pt x="6120960" y="0"/>
                  </a:cubicBezTo>
                  <a:cubicBezTo>
                    <a:pt x="6222630" y="-7297"/>
                    <a:pt x="6379386" y="84533"/>
                    <a:pt x="6362700" y="241740"/>
                  </a:cubicBezTo>
                  <a:cubicBezTo>
                    <a:pt x="6395642" y="466132"/>
                    <a:pt x="6324753" y="518427"/>
                    <a:pt x="6362700" y="705866"/>
                  </a:cubicBezTo>
                  <a:cubicBezTo>
                    <a:pt x="6400647" y="893305"/>
                    <a:pt x="6334276" y="1058402"/>
                    <a:pt x="6362700" y="1208670"/>
                  </a:cubicBezTo>
                  <a:cubicBezTo>
                    <a:pt x="6356970" y="1345104"/>
                    <a:pt x="6235271" y="1475721"/>
                    <a:pt x="6120960" y="1450410"/>
                  </a:cubicBezTo>
                  <a:cubicBezTo>
                    <a:pt x="5836649" y="1506657"/>
                    <a:pt x="5676074" y="1403192"/>
                    <a:pt x="5533038" y="1450410"/>
                  </a:cubicBezTo>
                  <a:cubicBezTo>
                    <a:pt x="5390002" y="1497628"/>
                    <a:pt x="5171405" y="1446935"/>
                    <a:pt x="5003908" y="1450410"/>
                  </a:cubicBezTo>
                  <a:cubicBezTo>
                    <a:pt x="4836411" y="1453885"/>
                    <a:pt x="4644130" y="1424831"/>
                    <a:pt x="4533571" y="1450410"/>
                  </a:cubicBezTo>
                  <a:cubicBezTo>
                    <a:pt x="4423012" y="1475989"/>
                    <a:pt x="4236559" y="1430427"/>
                    <a:pt x="4063233" y="1450410"/>
                  </a:cubicBezTo>
                  <a:cubicBezTo>
                    <a:pt x="3889907" y="1470393"/>
                    <a:pt x="3577696" y="1439456"/>
                    <a:pt x="3357727" y="1450410"/>
                  </a:cubicBezTo>
                  <a:cubicBezTo>
                    <a:pt x="3137758" y="1461364"/>
                    <a:pt x="2864389" y="1399053"/>
                    <a:pt x="2711012" y="1450410"/>
                  </a:cubicBezTo>
                  <a:cubicBezTo>
                    <a:pt x="2557636" y="1501767"/>
                    <a:pt x="2343920" y="1417911"/>
                    <a:pt x="2123090" y="1450410"/>
                  </a:cubicBezTo>
                  <a:cubicBezTo>
                    <a:pt x="1902260" y="1482909"/>
                    <a:pt x="1849127" y="1438523"/>
                    <a:pt x="1711545" y="1450410"/>
                  </a:cubicBezTo>
                  <a:cubicBezTo>
                    <a:pt x="1573964" y="1462297"/>
                    <a:pt x="1442452" y="1429127"/>
                    <a:pt x="1182415" y="1450410"/>
                  </a:cubicBezTo>
                  <a:cubicBezTo>
                    <a:pt x="922378" y="1471693"/>
                    <a:pt x="617763" y="1449776"/>
                    <a:pt x="241740" y="1450410"/>
                  </a:cubicBezTo>
                  <a:cubicBezTo>
                    <a:pt x="127354" y="1458070"/>
                    <a:pt x="-12538" y="1351282"/>
                    <a:pt x="0" y="1208670"/>
                  </a:cubicBezTo>
                  <a:cubicBezTo>
                    <a:pt x="-9810" y="1039776"/>
                    <a:pt x="53416" y="874760"/>
                    <a:pt x="0" y="754213"/>
                  </a:cubicBezTo>
                  <a:cubicBezTo>
                    <a:pt x="-53416" y="633666"/>
                    <a:pt x="6670" y="369743"/>
                    <a:pt x="0" y="241740"/>
                  </a:cubicBezTo>
                  <a:close/>
                </a:path>
                <a:path w="6362700" h="1450410" stroke="0" extrusionOk="0">
                  <a:moveTo>
                    <a:pt x="0" y="241740"/>
                  </a:moveTo>
                  <a:cubicBezTo>
                    <a:pt x="-12269" y="85066"/>
                    <a:pt x="130264" y="-727"/>
                    <a:pt x="241740" y="0"/>
                  </a:cubicBezTo>
                  <a:cubicBezTo>
                    <a:pt x="454103" y="-55858"/>
                    <a:pt x="506689" y="23107"/>
                    <a:pt x="712078" y="0"/>
                  </a:cubicBezTo>
                  <a:cubicBezTo>
                    <a:pt x="917467" y="-23107"/>
                    <a:pt x="1115629" y="11999"/>
                    <a:pt x="1300000" y="0"/>
                  </a:cubicBezTo>
                  <a:cubicBezTo>
                    <a:pt x="1484371" y="-11999"/>
                    <a:pt x="1715119" y="1486"/>
                    <a:pt x="1946714" y="0"/>
                  </a:cubicBezTo>
                  <a:cubicBezTo>
                    <a:pt x="2178309" y="-1486"/>
                    <a:pt x="2194714" y="15288"/>
                    <a:pt x="2358259" y="0"/>
                  </a:cubicBezTo>
                  <a:cubicBezTo>
                    <a:pt x="2521804" y="-15288"/>
                    <a:pt x="2723461" y="13545"/>
                    <a:pt x="2887389" y="0"/>
                  </a:cubicBezTo>
                  <a:cubicBezTo>
                    <a:pt x="3051317" y="-13545"/>
                    <a:pt x="3243390" y="24591"/>
                    <a:pt x="3592895" y="0"/>
                  </a:cubicBezTo>
                  <a:cubicBezTo>
                    <a:pt x="3942400" y="-24591"/>
                    <a:pt x="3941486" y="50141"/>
                    <a:pt x="4239610" y="0"/>
                  </a:cubicBezTo>
                  <a:cubicBezTo>
                    <a:pt x="4537735" y="-50141"/>
                    <a:pt x="4660308" y="69839"/>
                    <a:pt x="4827532" y="0"/>
                  </a:cubicBezTo>
                  <a:cubicBezTo>
                    <a:pt x="4994756" y="-69839"/>
                    <a:pt x="5182161" y="45624"/>
                    <a:pt x="5297869" y="0"/>
                  </a:cubicBezTo>
                  <a:cubicBezTo>
                    <a:pt x="5413577" y="-45624"/>
                    <a:pt x="5948129" y="29231"/>
                    <a:pt x="6120960" y="0"/>
                  </a:cubicBezTo>
                  <a:cubicBezTo>
                    <a:pt x="6271707" y="555"/>
                    <a:pt x="6337586" y="107798"/>
                    <a:pt x="6362700" y="241740"/>
                  </a:cubicBezTo>
                  <a:cubicBezTo>
                    <a:pt x="6407739" y="332990"/>
                    <a:pt x="6347438" y="552213"/>
                    <a:pt x="6362700" y="696197"/>
                  </a:cubicBezTo>
                  <a:cubicBezTo>
                    <a:pt x="6377962" y="840181"/>
                    <a:pt x="6357549" y="1093818"/>
                    <a:pt x="6362700" y="1208670"/>
                  </a:cubicBezTo>
                  <a:cubicBezTo>
                    <a:pt x="6352985" y="1369422"/>
                    <a:pt x="6250331" y="1441159"/>
                    <a:pt x="6120960" y="1450410"/>
                  </a:cubicBezTo>
                  <a:cubicBezTo>
                    <a:pt x="6014370" y="1462609"/>
                    <a:pt x="5847555" y="1402907"/>
                    <a:pt x="5650622" y="1450410"/>
                  </a:cubicBezTo>
                  <a:cubicBezTo>
                    <a:pt x="5453689" y="1497913"/>
                    <a:pt x="5161939" y="1383215"/>
                    <a:pt x="4945116" y="1450410"/>
                  </a:cubicBezTo>
                  <a:cubicBezTo>
                    <a:pt x="4728293" y="1517605"/>
                    <a:pt x="4669615" y="1407148"/>
                    <a:pt x="4533571" y="1450410"/>
                  </a:cubicBezTo>
                  <a:cubicBezTo>
                    <a:pt x="4397528" y="1493672"/>
                    <a:pt x="4181264" y="1379762"/>
                    <a:pt x="3886856" y="1450410"/>
                  </a:cubicBezTo>
                  <a:cubicBezTo>
                    <a:pt x="3592448" y="1521058"/>
                    <a:pt x="3520998" y="1382733"/>
                    <a:pt x="3298934" y="1450410"/>
                  </a:cubicBezTo>
                  <a:cubicBezTo>
                    <a:pt x="3076870" y="1518087"/>
                    <a:pt x="2961298" y="1423751"/>
                    <a:pt x="2769805" y="1450410"/>
                  </a:cubicBezTo>
                  <a:cubicBezTo>
                    <a:pt x="2578312" y="1477069"/>
                    <a:pt x="2458065" y="1397321"/>
                    <a:pt x="2181883" y="1450410"/>
                  </a:cubicBezTo>
                  <a:cubicBezTo>
                    <a:pt x="1905701" y="1503499"/>
                    <a:pt x="1860769" y="1449975"/>
                    <a:pt x="1711545" y="1450410"/>
                  </a:cubicBezTo>
                  <a:cubicBezTo>
                    <a:pt x="1562321" y="1450845"/>
                    <a:pt x="1473086" y="1444157"/>
                    <a:pt x="1241207" y="1450410"/>
                  </a:cubicBezTo>
                  <a:cubicBezTo>
                    <a:pt x="1009328" y="1456663"/>
                    <a:pt x="442892" y="1348080"/>
                    <a:pt x="241740" y="1450410"/>
                  </a:cubicBezTo>
                  <a:cubicBezTo>
                    <a:pt x="107088" y="1463911"/>
                    <a:pt x="-13605" y="1337434"/>
                    <a:pt x="0" y="1208670"/>
                  </a:cubicBezTo>
                  <a:cubicBezTo>
                    <a:pt x="-38608" y="1097214"/>
                    <a:pt x="37161" y="824267"/>
                    <a:pt x="0" y="715536"/>
                  </a:cubicBezTo>
                  <a:cubicBezTo>
                    <a:pt x="-37161" y="606805"/>
                    <a:pt x="30293" y="441761"/>
                    <a:pt x="0" y="24174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72000"/>
              </a:schemeClr>
            </a:solidFill>
            <a:ln w="3175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657299846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E3F9CE8C-1E26-168B-D54D-BC3DA47D4E05}"/>
                </a:ext>
              </a:extLst>
            </p:cNvPr>
            <p:cNvSpPr txBox="1">
              <a:spLocks/>
            </p:cNvSpPr>
            <p:nvPr/>
          </p:nvSpPr>
          <p:spPr>
            <a:xfrm>
              <a:off x="2659513" y="4823174"/>
              <a:ext cx="6858000" cy="135509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sz="2000" b="1" dirty="0">
                  <a:latin typeface="Montserrat" panose="00000500000000000000" pitchFamily="2" charset="0"/>
                  <a:cs typeface="Times New Roman" panose="02020603050405020304" pitchFamily="18" charset="0"/>
                </a:rPr>
                <a:t># Transceiver pairs = 20 - 50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8056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0600350B-0166-047B-88AE-A78E689A564A}"/>
              </a:ext>
            </a:extLst>
          </p:cNvPr>
          <p:cNvSpPr/>
          <p:nvPr/>
        </p:nvSpPr>
        <p:spPr>
          <a:xfrm>
            <a:off x="2667000" y="91440"/>
            <a:ext cx="6858000" cy="6675120"/>
          </a:xfrm>
          <a:prstGeom prst="ellipse">
            <a:avLst/>
          </a:prstGeom>
          <a:solidFill>
            <a:srgbClr val="7030A0">
              <a:alpha val="50000"/>
            </a:srgb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B0F782-F8D4-23F0-3736-ECA5A33A6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609" y="1910142"/>
            <a:ext cx="7818783" cy="303771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Eigenvalue Distribution Analysis</a:t>
            </a:r>
          </a:p>
        </p:txBody>
      </p:sp>
      <p:pic>
        <p:nvPicPr>
          <p:cNvPr id="9218" name="Picture 2" descr="27 Probability Distribution Icons - Free in SVG, PNG, ICO - IconScout">
            <a:extLst>
              <a:ext uri="{FF2B5EF4-FFF2-40B4-BE49-F238E27FC236}">
                <a16:creationId xmlns:a16="http://schemas.microsoft.com/office/drawing/2014/main" id="{38BC5A4B-007B-8C31-4B27-24E91C7C5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275" y="4655876"/>
            <a:ext cx="2013357" cy="201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4D3DCFF-EB53-AFA1-9F11-7828CFE17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60102" y="1455468"/>
            <a:ext cx="3291840" cy="24688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984B5F0E-E6F8-F2BD-47E3-A34F02019E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5573355" y="2285962"/>
                <a:ext cx="2434486" cy="80789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6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  <m:sub>
                        <m:r>
                          <a:rPr lang="en-US" sz="36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n-US" sz="3600" b="1" dirty="0">
                    <a:solidFill>
                      <a:schemeClr val="accent2">
                        <a:lumMod val="75000"/>
                      </a:schemeClr>
                    </a:solidFill>
                    <a:latin typeface="Montserrat" panose="000005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b="1" dirty="0">
                    <a:solidFill>
                      <a:schemeClr val="accent2">
                        <a:lumMod val="75000"/>
                      </a:schemeClr>
                    </a:solidFill>
                    <a:latin typeface="Montserrat" panose="00000500000000000000" pitchFamily="2" charset="0"/>
                    <a:cs typeface="Times New Roman" panose="02020603050405020304" pitchFamily="18" charset="0"/>
                  </a:rPr>
                  <a:t>Edge</a:t>
                </a: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984B5F0E-E6F8-F2BD-47E3-A34F02019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73355" y="2285962"/>
                <a:ext cx="2434486" cy="807891"/>
              </a:xfrm>
              <a:prstGeom prst="rect">
                <a:avLst/>
              </a:prstGeom>
              <a:blipFill>
                <a:blip r:embed="rId4"/>
                <a:stretch>
                  <a:fillRect t="-451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711FD7C2-005E-D4D2-4C4B-CC7B9143DE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452206" y="2176380"/>
                <a:ext cx="2434486" cy="80789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6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  <m:sub>
                        <m:r>
                          <a:rPr lang="en-US" sz="36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n-US" sz="3600" b="1" dirty="0">
                    <a:solidFill>
                      <a:schemeClr val="accent2">
                        <a:lumMod val="75000"/>
                      </a:schemeClr>
                    </a:solidFill>
                    <a:latin typeface="Montserrat" panose="000005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b="1" dirty="0">
                    <a:solidFill>
                      <a:schemeClr val="accent2">
                        <a:lumMod val="75000"/>
                      </a:schemeClr>
                    </a:solidFill>
                    <a:latin typeface="Montserrat" panose="00000500000000000000" pitchFamily="2" charset="0"/>
                    <a:cs typeface="Times New Roman" panose="02020603050405020304" pitchFamily="18" charset="0"/>
                  </a:rPr>
                  <a:t>Vertex</a:t>
                </a: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711FD7C2-005E-D4D2-4C4B-CC7B9143D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2206" y="2176380"/>
                <a:ext cx="2434486" cy="807891"/>
              </a:xfrm>
              <a:prstGeom prst="rect">
                <a:avLst/>
              </a:prstGeom>
              <a:blipFill>
                <a:blip r:embed="rId5"/>
                <a:stretch>
                  <a:fillRect t="-4511" r="-1754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AFA3B50-9730-7859-539A-35AC7F6F2D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5652" y="6928296"/>
            <a:ext cx="3291839" cy="2468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DE9043-17F3-597A-D84F-59993089E6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4509" y="6928296"/>
            <a:ext cx="3291132" cy="24688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C3A2E9-2C06-9D87-34EA-B6BAA0DD22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60262" y="1455468"/>
            <a:ext cx="3291840" cy="24688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968BE2CA-DDBA-25FC-AACC-13C092F78C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1257" y="7784381"/>
                <a:ext cx="2434486" cy="80789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6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  <m:sub>
                        <m:r>
                          <a:rPr lang="en-US" sz="36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sz="3600" b="1" dirty="0">
                    <a:solidFill>
                      <a:schemeClr val="accent2">
                        <a:lumMod val="75000"/>
                      </a:schemeClr>
                    </a:solidFill>
                    <a:latin typeface="Montserrat" panose="000005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b="1" dirty="0">
                    <a:solidFill>
                      <a:schemeClr val="accent2">
                        <a:lumMod val="75000"/>
                      </a:schemeClr>
                    </a:solidFill>
                    <a:latin typeface="Montserrat" panose="00000500000000000000" pitchFamily="2" charset="0"/>
                    <a:cs typeface="Times New Roman" panose="02020603050405020304" pitchFamily="18" charset="0"/>
                  </a:rPr>
                  <a:t>Edge</a:t>
                </a: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968BE2CA-DDBA-25FC-AACC-13C092F78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257" y="7784381"/>
                <a:ext cx="2434486" cy="807891"/>
              </a:xfrm>
              <a:prstGeom prst="rect">
                <a:avLst/>
              </a:prstGeom>
              <a:blipFill>
                <a:blip r:embed="rId9"/>
                <a:stretch>
                  <a:fillRect t="-6818" b="-12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2FC20A83-C592-CE78-6C29-242E5DA1C3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67595" y="7784380"/>
                <a:ext cx="2434486" cy="80789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6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  <m:sub>
                        <m:r>
                          <a:rPr lang="en-US" sz="36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sz="3600" b="1" dirty="0">
                    <a:solidFill>
                      <a:schemeClr val="accent2">
                        <a:lumMod val="75000"/>
                      </a:schemeClr>
                    </a:solidFill>
                    <a:latin typeface="Montserrat" panose="000005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b="1" dirty="0">
                    <a:solidFill>
                      <a:schemeClr val="accent2">
                        <a:lumMod val="75000"/>
                      </a:schemeClr>
                    </a:solidFill>
                    <a:latin typeface="Montserrat" panose="00000500000000000000" pitchFamily="2" charset="0"/>
                    <a:cs typeface="Times New Roman" panose="02020603050405020304" pitchFamily="18" charset="0"/>
                  </a:rPr>
                  <a:t>Vertex</a:t>
                </a: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2FC20A83-C592-CE78-6C29-242E5DA1C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595" y="7784380"/>
                <a:ext cx="2434486" cy="807891"/>
              </a:xfrm>
              <a:prstGeom prst="rect">
                <a:avLst/>
              </a:prstGeom>
              <a:blipFill>
                <a:blip r:embed="rId10"/>
                <a:stretch>
                  <a:fillRect r="-3008"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84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0600350B-0166-047B-88AE-A78E689A564A}"/>
              </a:ext>
            </a:extLst>
          </p:cNvPr>
          <p:cNvSpPr/>
          <p:nvPr/>
        </p:nvSpPr>
        <p:spPr>
          <a:xfrm>
            <a:off x="2667000" y="91440"/>
            <a:ext cx="6858000" cy="6675120"/>
          </a:xfrm>
          <a:prstGeom prst="ellipse">
            <a:avLst/>
          </a:prstGeom>
          <a:solidFill>
            <a:srgbClr val="7030A0">
              <a:alpha val="50000"/>
            </a:srgb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2F47D6-A5DC-8323-BA24-C21DCD7C4B97}"/>
              </a:ext>
            </a:extLst>
          </p:cNvPr>
          <p:cNvGrpSpPr/>
          <p:nvPr/>
        </p:nvGrpSpPr>
        <p:grpSpPr>
          <a:xfrm>
            <a:off x="4388042" y="4464135"/>
            <a:ext cx="5622733" cy="1432505"/>
            <a:chOff x="5637224" y="5639555"/>
            <a:chExt cx="6528464" cy="193957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2DC513E5-9CAA-37EC-0978-0D5A21D5C4CA}"/>
                </a:ext>
              </a:extLst>
            </p:cNvPr>
            <p:cNvSpPr/>
            <p:nvPr/>
          </p:nvSpPr>
          <p:spPr>
            <a:xfrm>
              <a:off x="7498654" y="5639555"/>
              <a:ext cx="2809068" cy="1939573"/>
            </a:xfrm>
            <a:custGeom>
              <a:avLst/>
              <a:gdLst>
                <a:gd name="connsiteX0" fmla="*/ 0 w 2809068"/>
                <a:gd name="connsiteY0" fmla="*/ 323269 h 1939573"/>
                <a:gd name="connsiteX1" fmla="*/ 323269 w 2809068"/>
                <a:gd name="connsiteY1" fmla="*/ 0 h 1939573"/>
                <a:gd name="connsiteX2" fmla="*/ 863902 w 2809068"/>
                <a:gd name="connsiteY2" fmla="*/ 0 h 1939573"/>
                <a:gd name="connsiteX3" fmla="*/ 1361283 w 2809068"/>
                <a:gd name="connsiteY3" fmla="*/ 0 h 1939573"/>
                <a:gd name="connsiteX4" fmla="*/ 1858665 w 2809068"/>
                <a:gd name="connsiteY4" fmla="*/ 0 h 1939573"/>
                <a:gd name="connsiteX5" fmla="*/ 2485799 w 2809068"/>
                <a:gd name="connsiteY5" fmla="*/ 0 h 1939573"/>
                <a:gd name="connsiteX6" fmla="*/ 2809068 w 2809068"/>
                <a:gd name="connsiteY6" fmla="*/ 323269 h 1939573"/>
                <a:gd name="connsiteX7" fmla="*/ 2809068 w 2809068"/>
                <a:gd name="connsiteY7" fmla="*/ 767211 h 1939573"/>
                <a:gd name="connsiteX8" fmla="*/ 2809068 w 2809068"/>
                <a:gd name="connsiteY8" fmla="*/ 1172362 h 1939573"/>
                <a:gd name="connsiteX9" fmla="*/ 2809068 w 2809068"/>
                <a:gd name="connsiteY9" fmla="*/ 1616304 h 1939573"/>
                <a:gd name="connsiteX10" fmla="*/ 2485799 w 2809068"/>
                <a:gd name="connsiteY10" fmla="*/ 1939573 h 1939573"/>
                <a:gd name="connsiteX11" fmla="*/ 1923541 w 2809068"/>
                <a:gd name="connsiteY11" fmla="*/ 1939573 h 1939573"/>
                <a:gd name="connsiteX12" fmla="*/ 1426159 w 2809068"/>
                <a:gd name="connsiteY12" fmla="*/ 1939573 h 1939573"/>
                <a:gd name="connsiteX13" fmla="*/ 863902 w 2809068"/>
                <a:gd name="connsiteY13" fmla="*/ 1939573 h 1939573"/>
                <a:gd name="connsiteX14" fmla="*/ 323269 w 2809068"/>
                <a:gd name="connsiteY14" fmla="*/ 1939573 h 1939573"/>
                <a:gd name="connsiteX15" fmla="*/ 0 w 2809068"/>
                <a:gd name="connsiteY15" fmla="*/ 1616304 h 1939573"/>
                <a:gd name="connsiteX16" fmla="*/ 0 w 2809068"/>
                <a:gd name="connsiteY16" fmla="*/ 1159432 h 1939573"/>
                <a:gd name="connsiteX17" fmla="*/ 0 w 2809068"/>
                <a:gd name="connsiteY17" fmla="*/ 702559 h 1939573"/>
                <a:gd name="connsiteX18" fmla="*/ 0 w 2809068"/>
                <a:gd name="connsiteY18" fmla="*/ 323269 h 193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09068" h="1939573" fill="none" extrusionOk="0">
                  <a:moveTo>
                    <a:pt x="0" y="323269"/>
                  </a:moveTo>
                  <a:cubicBezTo>
                    <a:pt x="484" y="183625"/>
                    <a:pt x="135635" y="43552"/>
                    <a:pt x="323269" y="0"/>
                  </a:cubicBezTo>
                  <a:cubicBezTo>
                    <a:pt x="470568" y="-26604"/>
                    <a:pt x="749318" y="60595"/>
                    <a:pt x="863902" y="0"/>
                  </a:cubicBezTo>
                  <a:cubicBezTo>
                    <a:pt x="978486" y="-60595"/>
                    <a:pt x="1236685" y="56719"/>
                    <a:pt x="1361283" y="0"/>
                  </a:cubicBezTo>
                  <a:cubicBezTo>
                    <a:pt x="1485881" y="-56719"/>
                    <a:pt x="1751236" y="37419"/>
                    <a:pt x="1858665" y="0"/>
                  </a:cubicBezTo>
                  <a:cubicBezTo>
                    <a:pt x="1966094" y="-37419"/>
                    <a:pt x="2235402" y="24630"/>
                    <a:pt x="2485799" y="0"/>
                  </a:cubicBezTo>
                  <a:cubicBezTo>
                    <a:pt x="2663329" y="11896"/>
                    <a:pt x="2766115" y="129753"/>
                    <a:pt x="2809068" y="323269"/>
                  </a:cubicBezTo>
                  <a:cubicBezTo>
                    <a:pt x="2840136" y="516979"/>
                    <a:pt x="2757234" y="573111"/>
                    <a:pt x="2809068" y="767211"/>
                  </a:cubicBezTo>
                  <a:cubicBezTo>
                    <a:pt x="2860902" y="961311"/>
                    <a:pt x="2770017" y="1040935"/>
                    <a:pt x="2809068" y="1172362"/>
                  </a:cubicBezTo>
                  <a:cubicBezTo>
                    <a:pt x="2848119" y="1303789"/>
                    <a:pt x="2769792" y="1471208"/>
                    <a:pt x="2809068" y="1616304"/>
                  </a:cubicBezTo>
                  <a:cubicBezTo>
                    <a:pt x="2804973" y="1792624"/>
                    <a:pt x="2650675" y="1966805"/>
                    <a:pt x="2485799" y="1939573"/>
                  </a:cubicBezTo>
                  <a:cubicBezTo>
                    <a:pt x="2363784" y="1943369"/>
                    <a:pt x="2144043" y="1914359"/>
                    <a:pt x="1923541" y="1939573"/>
                  </a:cubicBezTo>
                  <a:cubicBezTo>
                    <a:pt x="1703039" y="1964787"/>
                    <a:pt x="1540551" y="1898413"/>
                    <a:pt x="1426159" y="1939573"/>
                  </a:cubicBezTo>
                  <a:cubicBezTo>
                    <a:pt x="1311767" y="1980733"/>
                    <a:pt x="1047409" y="1917723"/>
                    <a:pt x="863902" y="1939573"/>
                  </a:cubicBezTo>
                  <a:cubicBezTo>
                    <a:pt x="680395" y="1961423"/>
                    <a:pt x="556266" y="1931375"/>
                    <a:pt x="323269" y="1939573"/>
                  </a:cubicBezTo>
                  <a:cubicBezTo>
                    <a:pt x="154942" y="1967047"/>
                    <a:pt x="3169" y="1803953"/>
                    <a:pt x="0" y="1616304"/>
                  </a:cubicBezTo>
                  <a:cubicBezTo>
                    <a:pt x="-39189" y="1457376"/>
                    <a:pt x="16113" y="1277821"/>
                    <a:pt x="0" y="1159432"/>
                  </a:cubicBezTo>
                  <a:cubicBezTo>
                    <a:pt x="-16113" y="1041043"/>
                    <a:pt x="9643" y="857450"/>
                    <a:pt x="0" y="702559"/>
                  </a:cubicBezTo>
                  <a:cubicBezTo>
                    <a:pt x="-9643" y="547668"/>
                    <a:pt x="41632" y="428826"/>
                    <a:pt x="0" y="323269"/>
                  </a:cubicBezTo>
                  <a:close/>
                </a:path>
                <a:path w="2809068" h="1939573" stroke="0" extrusionOk="0">
                  <a:moveTo>
                    <a:pt x="0" y="323269"/>
                  </a:moveTo>
                  <a:cubicBezTo>
                    <a:pt x="-21205" y="104695"/>
                    <a:pt x="150994" y="-207"/>
                    <a:pt x="323269" y="0"/>
                  </a:cubicBezTo>
                  <a:cubicBezTo>
                    <a:pt x="530798" y="-39238"/>
                    <a:pt x="623112" y="51561"/>
                    <a:pt x="820651" y="0"/>
                  </a:cubicBezTo>
                  <a:cubicBezTo>
                    <a:pt x="1018190" y="-51561"/>
                    <a:pt x="1094268" y="54601"/>
                    <a:pt x="1361283" y="0"/>
                  </a:cubicBezTo>
                  <a:cubicBezTo>
                    <a:pt x="1628298" y="-54601"/>
                    <a:pt x="1769479" y="2425"/>
                    <a:pt x="1923541" y="0"/>
                  </a:cubicBezTo>
                  <a:cubicBezTo>
                    <a:pt x="2077603" y="-2425"/>
                    <a:pt x="2252635" y="56518"/>
                    <a:pt x="2485799" y="0"/>
                  </a:cubicBezTo>
                  <a:cubicBezTo>
                    <a:pt x="2664505" y="-4451"/>
                    <a:pt x="2842097" y="168524"/>
                    <a:pt x="2809068" y="323269"/>
                  </a:cubicBezTo>
                  <a:cubicBezTo>
                    <a:pt x="2834276" y="428589"/>
                    <a:pt x="2774419" y="574878"/>
                    <a:pt x="2809068" y="754281"/>
                  </a:cubicBezTo>
                  <a:cubicBezTo>
                    <a:pt x="2843717" y="933684"/>
                    <a:pt x="2761920" y="1053738"/>
                    <a:pt x="2809068" y="1185292"/>
                  </a:cubicBezTo>
                  <a:cubicBezTo>
                    <a:pt x="2856216" y="1316846"/>
                    <a:pt x="2770720" y="1514727"/>
                    <a:pt x="2809068" y="1616304"/>
                  </a:cubicBezTo>
                  <a:cubicBezTo>
                    <a:pt x="2802678" y="1819561"/>
                    <a:pt x="2710505" y="1941956"/>
                    <a:pt x="2485799" y="1939573"/>
                  </a:cubicBezTo>
                  <a:cubicBezTo>
                    <a:pt x="2268440" y="1999366"/>
                    <a:pt x="2161594" y="1937514"/>
                    <a:pt x="1945167" y="1939573"/>
                  </a:cubicBezTo>
                  <a:cubicBezTo>
                    <a:pt x="1728740" y="1941632"/>
                    <a:pt x="1583673" y="1904305"/>
                    <a:pt x="1469410" y="1939573"/>
                  </a:cubicBezTo>
                  <a:cubicBezTo>
                    <a:pt x="1355147" y="1974841"/>
                    <a:pt x="1122798" y="1901781"/>
                    <a:pt x="907152" y="1939573"/>
                  </a:cubicBezTo>
                  <a:cubicBezTo>
                    <a:pt x="691506" y="1977365"/>
                    <a:pt x="570927" y="1934211"/>
                    <a:pt x="323269" y="1939573"/>
                  </a:cubicBezTo>
                  <a:cubicBezTo>
                    <a:pt x="147754" y="1965276"/>
                    <a:pt x="-3758" y="1816918"/>
                    <a:pt x="0" y="1616304"/>
                  </a:cubicBezTo>
                  <a:cubicBezTo>
                    <a:pt x="-12797" y="1455860"/>
                    <a:pt x="5690" y="1325067"/>
                    <a:pt x="0" y="1159432"/>
                  </a:cubicBezTo>
                  <a:cubicBezTo>
                    <a:pt x="-5690" y="993797"/>
                    <a:pt x="11684" y="943909"/>
                    <a:pt x="0" y="767211"/>
                  </a:cubicBezTo>
                  <a:cubicBezTo>
                    <a:pt x="-11684" y="590513"/>
                    <a:pt x="6229" y="415168"/>
                    <a:pt x="0" y="323269"/>
                  </a:cubicBezTo>
                  <a:close/>
                </a:path>
              </a:pathLst>
            </a:custGeom>
            <a:solidFill>
              <a:srgbClr val="FFC000">
                <a:alpha val="52000"/>
              </a:srgbClr>
            </a:solidFill>
            <a:ln w="3175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657299846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itle 1">
                  <a:extLst>
                    <a:ext uri="{FF2B5EF4-FFF2-40B4-BE49-F238E27FC236}">
                      <a16:creationId xmlns:a16="http://schemas.microsoft.com/office/drawing/2014/main" id="{9360A45B-1E75-C6B3-9E28-73934FEDD46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101687" y="6705326"/>
                  <a:ext cx="3683728" cy="796333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-US" sz="2800" b="1" dirty="0">
                      <a:solidFill>
                        <a:schemeClr val="tx1"/>
                      </a:solidFill>
                      <a:latin typeface="Montserrat" panose="00000500000000000000" pitchFamily="2" charset="0"/>
                      <a:cs typeface="Times New Roman" panose="02020603050405020304" pitchFamily="18" charset="0"/>
                    </a:rPr>
                    <a:t>SVD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𝐚𝐟𝐭𝐞𝐫</m:t>
                          </m:r>
                        </m:sub>
                      </m:sSub>
                    </m:oMath>
                  </a14:m>
                  <a:r>
                    <a:rPr lang="en-US" sz="2800" b="1" dirty="0">
                      <a:solidFill>
                        <a:schemeClr val="tx1"/>
                      </a:solidFill>
                      <a:latin typeface="Montserrat" panose="00000500000000000000" pitchFamily="2" charset="0"/>
                      <a:cs typeface="Times New Roman" panose="020206030504050203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27" name="Title 1">
                  <a:extLst>
                    <a:ext uri="{FF2B5EF4-FFF2-40B4-BE49-F238E27FC236}">
                      <a16:creationId xmlns:a16="http://schemas.microsoft.com/office/drawing/2014/main" id="{9360A45B-1E75-C6B3-9E28-73934FEDD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1687" y="6705326"/>
                  <a:ext cx="3683728" cy="796333"/>
                </a:xfrm>
                <a:prstGeom prst="rect">
                  <a:avLst/>
                </a:prstGeom>
                <a:blipFill>
                  <a:blip r:embed="rId2"/>
                  <a:stretch>
                    <a:fillRect t="-7216" b="-2061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itle 1">
                  <a:extLst>
                    <a:ext uri="{FF2B5EF4-FFF2-40B4-BE49-F238E27FC236}">
                      <a16:creationId xmlns:a16="http://schemas.microsoft.com/office/drawing/2014/main" id="{3544C9E5-4E8E-E336-B1C0-16476EE5164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637224" y="5892758"/>
                  <a:ext cx="6528464" cy="796333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-US" sz="2800" b="1" dirty="0">
                      <a:solidFill>
                        <a:schemeClr val="tx1"/>
                      </a:solidFill>
                      <a:latin typeface="Montserrat" panose="00000500000000000000" pitchFamily="2" charset="0"/>
                      <a:cs typeface="Times New Roman" panose="02020603050405020304" pitchFamily="18" charset="0"/>
                    </a:rPr>
                    <a:t>SVD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𝐛𝐞𝐟𝐨𝐫𝐞</m:t>
                          </m:r>
                        </m:sub>
                      </m:sSub>
                    </m:oMath>
                  </a14:m>
                  <a:r>
                    <a:rPr lang="en-US" sz="2800" b="1" dirty="0">
                      <a:solidFill>
                        <a:schemeClr val="tx1"/>
                      </a:solidFill>
                      <a:latin typeface="Montserrat" panose="00000500000000000000" pitchFamily="2" charset="0"/>
                      <a:cs typeface="Times New Roman" panose="020206030504050203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28" name="Title 1">
                  <a:extLst>
                    <a:ext uri="{FF2B5EF4-FFF2-40B4-BE49-F238E27FC236}">
                      <a16:creationId xmlns:a16="http://schemas.microsoft.com/office/drawing/2014/main" id="{3544C9E5-4E8E-E336-B1C0-16476EE516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7224" y="5892758"/>
                  <a:ext cx="6528464" cy="796333"/>
                </a:xfrm>
                <a:prstGeom prst="rect">
                  <a:avLst/>
                </a:prstGeom>
                <a:blipFill>
                  <a:blip r:embed="rId3"/>
                  <a:stretch>
                    <a:fillRect t="-7292" b="-208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52AE5A6-235B-AB5C-FF80-9F9FCF2DCDDF}"/>
              </a:ext>
            </a:extLst>
          </p:cNvPr>
          <p:cNvGrpSpPr/>
          <p:nvPr/>
        </p:nvGrpSpPr>
        <p:grpSpPr>
          <a:xfrm>
            <a:off x="2538418" y="3245685"/>
            <a:ext cx="7115165" cy="2565350"/>
            <a:chOff x="1860083" y="2966989"/>
            <a:chExt cx="7115165" cy="2565350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6B8722E3-3083-DF2C-6A53-2E9858BD1C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0083" y="2966989"/>
              <a:ext cx="7115165" cy="2565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C297B9B-D54E-6369-6A3B-9B31242287FA}"/>
                    </a:ext>
                  </a:extLst>
                </p:cNvPr>
                <p:cNvSpPr txBox="1"/>
                <p:nvPr/>
              </p:nvSpPr>
              <p:spPr>
                <a:xfrm>
                  <a:off x="2158761" y="3832438"/>
                  <a:ext cx="873957" cy="830997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oMath>
                    </m:oMathPara>
                  </a14:m>
                  <a:endParaRPr lang="en-US" sz="2000" dirty="0"/>
                </a:p>
                <a:p>
                  <a:r>
                    <a:rPr lang="en-US" sz="2000" dirty="0"/>
                    <a:t>m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</a:rPr>
                    <a:t> n</a:t>
                  </a:r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C297B9B-D54E-6369-6A3B-9B31242287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8761" y="3832438"/>
                  <a:ext cx="873957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6944" r="-1389" b="-116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Title 1">
            <a:extLst>
              <a:ext uri="{FF2B5EF4-FFF2-40B4-BE49-F238E27FC236}">
                <a16:creationId xmlns:a16="http://schemas.microsoft.com/office/drawing/2014/main" id="{617F494A-1CA0-75E2-7A3A-311AADFCADF2}"/>
              </a:ext>
            </a:extLst>
          </p:cNvPr>
          <p:cNvSpPr txBox="1">
            <a:spLocks/>
          </p:cNvSpPr>
          <p:nvPr/>
        </p:nvSpPr>
        <p:spPr>
          <a:xfrm>
            <a:off x="3807397" y="5835"/>
            <a:ext cx="3228671" cy="27024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1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Eigenvalue Distribution Analysis</a:t>
            </a:r>
            <a:endParaRPr lang="en-US" sz="3600" b="1" dirty="0">
              <a:solidFill>
                <a:schemeClr val="bg1"/>
              </a:solidFill>
              <a:latin typeface="Montserrat" panose="000005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6" name="Picture 2" descr="27 Probability Distribution Icons - Free in SVG, PNG, ICO - IconScout">
            <a:extLst>
              <a:ext uri="{FF2B5EF4-FFF2-40B4-BE49-F238E27FC236}">
                <a16:creationId xmlns:a16="http://schemas.microsoft.com/office/drawing/2014/main" id="{EA16433F-A7AF-64A4-FC54-821A7FF1E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111" y="609437"/>
            <a:ext cx="1497793" cy="149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EB4776EF-0352-5435-DD6B-29A8FE84400C}"/>
              </a:ext>
            </a:extLst>
          </p:cNvPr>
          <p:cNvSpPr txBox="1">
            <a:spLocks/>
          </p:cNvSpPr>
          <p:nvPr/>
        </p:nvSpPr>
        <p:spPr>
          <a:xfrm>
            <a:off x="3026571" y="1948405"/>
            <a:ext cx="6138857" cy="15523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One-Sample Kolmogorov-</a:t>
            </a:r>
          </a:p>
          <a:p>
            <a:pPr algn="ctr"/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Smirnov (KS) Test</a:t>
            </a:r>
          </a:p>
        </p:txBody>
      </p:sp>
    </p:spTree>
    <p:extLst>
      <p:ext uri="{BB962C8B-B14F-4D97-AF65-F5344CB8AC3E}">
        <p14:creationId xmlns:p14="http://schemas.microsoft.com/office/powerpoint/2010/main" val="3519698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0600350B-0166-047B-88AE-A78E689A564A}"/>
              </a:ext>
            </a:extLst>
          </p:cNvPr>
          <p:cNvSpPr/>
          <p:nvPr/>
        </p:nvSpPr>
        <p:spPr>
          <a:xfrm>
            <a:off x="2667000" y="91440"/>
            <a:ext cx="6858000" cy="6675120"/>
          </a:xfrm>
          <a:prstGeom prst="ellipse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B0F782-F8D4-23F0-3736-ECA5A33A6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7757" y="-600482"/>
            <a:ext cx="4132397" cy="303771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Wireless Generations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F9FA645-C74D-EAEB-CC29-14766B814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868" y="664162"/>
            <a:ext cx="728869" cy="728869"/>
          </a:xfrm>
          <a:prstGeom prst="rect">
            <a:avLst/>
          </a:prstGeom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A007C2A1-08E5-CB14-1723-6CACB9B4ACC2}"/>
              </a:ext>
            </a:extLst>
          </p:cNvPr>
          <p:cNvGrpSpPr/>
          <p:nvPr/>
        </p:nvGrpSpPr>
        <p:grpSpPr>
          <a:xfrm>
            <a:off x="3367190" y="1712646"/>
            <a:ext cx="6084639" cy="1828800"/>
            <a:chOff x="3273404" y="1749595"/>
            <a:chExt cx="6084639" cy="1828800"/>
          </a:xfrm>
        </p:grpSpPr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002C4A96-4851-A7D4-CE29-0EB9D6ABBE21}"/>
                </a:ext>
              </a:extLst>
            </p:cNvPr>
            <p:cNvSpPr txBox="1">
              <a:spLocks/>
            </p:cNvSpPr>
            <p:nvPr/>
          </p:nvSpPr>
          <p:spPr>
            <a:xfrm>
              <a:off x="5225646" y="2196485"/>
              <a:ext cx="4132397" cy="10053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>
                  <a:latin typeface="Montserrat" panose="00000500000000000000" pitchFamily="2" charset="0"/>
                  <a:cs typeface="Times New Roman" panose="02020603050405020304" pitchFamily="18" charset="0"/>
                </a:rPr>
                <a:t>Omnidirectional</a:t>
              </a:r>
            </a:p>
            <a:p>
              <a:r>
                <a:rPr lang="en-US" sz="3200" b="1" dirty="0">
                  <a:latin typeface="Montserrat" panose="00000500000000000000" pitchFamily="2" charset="0"/>
                  <a:cs typeface="Times New Roman" panose="02020603050405020304" pitchFamily="18" charset="0"/>
                </a:rPr>
                <a:t>Antenna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6E5C68E-2F3A-1AD7-39FE-62C30614BD3F}"/>
                </a:ext>
              </a:extLst>
            </p:cNvPr>
            <p:cNvGrpSpPr/>
            <p:nvPr/>
          </p:nvGrpSpPr>
          <p:grpSpPr>
            <a:xfrm>
              <a:off x="3273404" y="1749595"/>
              <a:ext cx="1828800" cy="1828800"/>
              <a:chOff x="3752378" y="1749595"/>
              <a:chExt cx="1828800" cy="182880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94F4DC7-1483-732C-A739-DB8F79723DA1}"/>
                  </a:ext>
                </a:extLst>
              </p:cNvPr>
              <p:cNvGrpSpPr/>
              <p:nvPr/>
            </p:nvGrpSpPr>
            <p:grpSpPr>
              <a:xfrm>
                <a:off x="3752378" y="1749595"/>
                <a:ext cx="1828800" cy="1828800"/>
                <a:chOff x="5668048" y="4054159"/>
                <a:chExt cx="1828800" cy="1828800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EAFD7235-D94A-85C5-0663-9DEAA8DF5735}"/>
                    </a:ext>
                  </a:extLst>
                </p:cNvPr>
                <p:cNvGrpSpPr/>
                <p:nvPr/>
              </p:nvGrpSpPr>
              <p:grpSpPr>
                <a:xfrm>
                  <a:off x="5668048" y="4054159"/>
                  <a:ext cx="1828800" cy="1828800"/>
                  <a:chOff x="5668048" y="4054159"/>
                  <a:chExt cx="1828800" cy="1828800"/>
                </a:xfrm>
              </p:grpSpPr>
              <p:sp>
                <p:nvSpPr>
                  <p:cNvPr id="2" name="Oval 1">
                    <a:extLst>
                      <a:ext uri="{FF2B5EF4-FFF2-40B4-BE49-F238E27FC236}">
                        <a16:creationId xmlns:a16="http://schemas.microsoft.com/office/drawing/2014/main" id="{8F4230FE-B863-4D8C-C632-EC935D644CA6}"/>
                      </a:ext>
                    </a:extLst>
                  </p:cNvPr>
                  <p:cNvSpPr/>
                  <p:nvPr/>
                </p:nvSpPr>
                <p:spPr>
                  <a:xfrm>
                    <a:off x="5668048" y="4054159"/>
                    <a:ext cx="1828800" cy="18288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" name="Oval 2">
                    <a:extLst>
                      <a:ext uri="{FF2B5EF4-FFF2-40B4-BE49-F238E27FC236}">
                        <a16:creationId xmlns:a16="http://schemas.microsoft.com/office/drawing/2014/main" id="{8CB028A0-0485-98CB-5576-15EC2A381576}"/>
                      </a:ext>
                    </a:extLst>
                  </p:cNvPr>
                  <p:cNvSpPr/>
                  <p:nvPr/>
                </p:nvSpPr>
                <p:spPr>
                  <a:xfrm>
                    <a:off x="6459004" y="4843461"/>
                    <a:ext cx="246888" cy="250195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7" name="Straight Arrow Connector 6">
                  <a:extLst>
                    <a:ext uri="{FF2B5EF4-FFF2-40B4-BE49-F238E27FC236}">
                      <a16:creationId xmlns:a16="http://schemas.microsoft.com/office/drawing/2014/main" id="{EC43AEB6-57A6-9706-B259-5701F763904C}"/>
                    </a:ext>
                  </a:extLst>
                </p:cNvPr>
                <p:cNvCxnSpPr/>
                <p:nvPr/>
              </p:nvCxnSpPr>
              <p:spPr>
                <a:xfrm flipV="1">
                  <a:off x="6582448" y="4123236"/>
                  <a:ext cx="0" cy="640080"/>
                </a:xfrm>
                <a:prstGeom prst="straightConnector1">
                  <a:avLst/>
                </a:prstGeom>
                <a:ln w="15875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7040CA1A-2E9D-145F-4A4B-10644DA63B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582446" y="5159092"/>
                  <a:ext cx="0" cy="640080"/>
                </a:xfrm>
                <a:prstGeom prst="straightConnector1">
                  <a:avLst/>
                </a:prstGeom>
                <a:ln w="15875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5257B487-06AA-5EEB-82D3-42419EEB29DD}"/>
                    </a:ext>
                  </a:extLst>
                </p:cNvPr>
                <p:cNvGrpSpPr/>
                <p:nvPr/>
              </p:nvGrpSpPr>
              <p:grpSpPr>
                <a:xfrm rot="5400000">
                  <a:off x="6580063" y="4130378"/>
                  <a:ext cx="2" cy="1675936"/>
                  <a:chOff x="6734846" y="4275636"/>
                  <a:chExt cx="2" cy="1675936"/>
                </a:xfrm>
              </p:grpSpPr>
              <p:cxnSp>
                <p:nvCxnSpPr>
                  <p:cNvPr id="9" name="Straight Arrow Connector 8">
                    <a:extLst>
                      <a:ext uri="{FF2B5EF4-FFF2-40B4-BE49-F238E27FC236}">
                        <a16:creationId xmlns:a16="http://schemas.microsoft.com/office/drawing/2014/main" id="{4A5D5A93-C4F2-E974-E78F-5893FA3356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734848" y="4275636"/>
                    <a:ext cx="0" cy="640080"/>
                  </a:xfrm>
                  <a:prstGeom prst="straightConnector1">
                    <a:avLst/>
                  </a:prstGeom>
                  <a:ln w="15875">
                    <a:solidFill>
                      <a:schemeClr val="bg1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Arrow Connector 9">
                    <a:extLst>
                      <a:ext uri="{FF2B5EF4-FFF2-40B4-BE49-F238E27FC236}">
                        <a16:creationId xmlns:a16="http://schemas.microsoft.com/office/drawing/2014/main" id="{E25470BB-70AF-6CFE-7B77-7E2FF485A8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734846" y="5311492"/>
                    <a:ext cx="0" cy="640080"/>
                  </a:xfrm>
                  <a:prstGeom prst="straightConnector1">
                    <a:avLst/>
                  </a:prstGeom>
                  <a:ln w="15875">
                    <a:solidFill>
                      <a:schemeClr val="bg1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5" name="Graphic 14" descr="Wi-Fi outline">
                <a:extLst>
                  <a:ext uri="{FF2B5EF4-FFF2-40B4-BE49-F238E27FC236}">
                    <a16:creationId xmlns:a16="http://schemas.microsoft.com/office/drawing/2014/main" id="{7E2584D5-8F65-92DC-B404-5D09D96612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209576" y="180919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7" name="Graphic 16" descr="Wi-Fi outline">
                <a:extLst>
                  <a:ext uri="{FF2B5EF4-FFF2-40B4-BE49-F238E27FC236}">
                    <a16:creationId xmlns:a16="http://schemas.microsoft.com/office/drawing/2014/main" id="{2138F9F8-CCFF-D96D-5B9D-3EBB5B63AC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flipV="1">
                <a:off x="4207812" y="260439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0" name="Graphic 19" descr="Wi-Fi outline">
                <a:extLst>
                  <a:ext uri="{FF2B5EF4-FFF2-40B4-BE49-F238E27FC236}">
                    <a16:creationId xmlns:a16="http://schemas.microsoft.com/office/drawing/2014/main" id="{3ED2AC5E-70B0-7808-4054-C11C7A4528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6200000" flipV="1">
                <a:off x="4623048" y="221770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1" name="Graphic 20" descr="Wi-Fi outline">
                <a:extLst>
                  <a:ext uri="{FF2B5EF4-FFF2-40B4-BE49-F238E27FC236}">
                    <a16:creationId xmlns:a16="http://schemas.microsoft.com/office/drawing/2014/main" id="{C2BEF3DD-4D2C-9A00-06A9-A426CBCDCC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 flipH="1" flipV="1">
                <a:off x="3782693" y="2214215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2B070F6-0D4B-D984-17E8-D20F427CF2FD}"/>
              </a:ext>
            </a:extLst>
          </p:cNvPr>
          <p:cNvGrpSpPr/>
          <p:nvPr/>
        </p:nvGrpSpPr>
        <p:grpSpPr>
          <a:xfrm>
            <a:off x="1864254" y="2292522"/>
            <a:ext cx="1414470" cy="2772350"/>
            <a:chOff x="7009740" y="3231482"/>
            <a:chExt cx="1414470" cy="2772350"/>
          </a:xfrm>
        </p:grpSpPr>
        <p:sp>
          <p:nvSpPr>
            <p:cNvPr id="61" name="Freeform 63">
              <a:extLst>
                <a:ext uri="{FF2B5EF4-FFF2-40B4-BE49-F238E27FC236}">
                  <a16:creationId xmlns:a16="http://schemas.microsoft.com/office/drawing/2014/main" id="{DDB32935-459B-07F7-319B-CC9372CAFE11}"/>
                </a:ext>
              </a:extLst>
            </p:cNvPr>
            <p:cNvSpPr/>
            <p:nvPr/>
          </p:nvSpPr>
          <p:spPr>
            <a:xfrm rot="20072017">
              <a:off x="7009740" y="3231482"/>
              <a:ext cx="1414470" cy="2772350"/>
            </a:xfrm>
            <a:custGeom>
              <a:avLst/>
              <a:gdLst>
                <a:gd name="connsiteX0" fmla="*/ 3422 w 902432"/>
                <a:gd name="connsiteY0" fmla="*/ 2114866 h 2114924"/>
                <a:gd name="connsiteX1" fmla="*/ 494912 w 902432"/>
                <a:gd name="connsiteY1" fmla="*/ 548956 h 2114924"/>
                <a:gd name="connsiteX2" fmla="*/ 883532 w 902432"/>
                <a:gd name="connsiteY2" fmla="*/ 316 h 2114924"/>
                <a:gd name="connsiteX3" fmla="*/ 757802 w 902432"/>
                <a:gd name="connsiteY3" fmla="*/ 606106 h 2114924"/>
                <a:gd name="connsiteX4" fmla="*/ 3422 w 902432"/>
                <a:gd name="connsiteY4" fmla="*/ 2114866 h 2114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432" h="2114924">
                  <a:moveTo>
                    <a:pt x="3422" y="2114866"/>
                  </a:moveTo>
                  <a:cubicBezTo>
                    <a:pt x="-40393" y="2105341"/>
                    <a:pt x="348227" y="901381"/>
                    <a:pt x="494912" y="548956"/>
                  </a:cubicBezTo>
                  <a:cubicBezTo>
                    <a:pt x="641597" y="196531"/>
                    <a:pt x="839717" y="-9209"/>
                    <a:pt x="883532" y="316"/>
                  </a:cubicBezTo>
                  <a:cubicBezTo>
                    <a:pt x="927347" y="9841"/>
                    <a:pt x="898772" y="249871"/>
                    <a:pt x="757802" y="606106"/>
                  </a:cubicBezTo>
                  <a:cubicBezTo>
                    <a:pt x="616832" y="962341"/>
                    <a:pt x="47237" y="2124391"/>
                    <a:pt x="3422" y="2114866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49000">
                  <a:srgbClr val="0070C0"/>
                </a:gs>
                <a:gs pos="22000">
                  <a:schemeClr val="accent6">
                    <a:lumMod val="40000"/>
                    <a:lumOff val="60000"/>
                  </a:schemeClr>
                </a:gs>
                <a:gs pos="12000">
                  <a:schemeClr val="accent6">
                    <a:lumMod val="60000"/>
                    <a:lumOff val="40000"/>
                  </a:schemeClr>
                </a:gs>
              </a:gsLst>
              <a:lin ang="42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51605960-AD7F-CD66-4BA2-3914A769B838}"/>
                </a:ext>
              </a:extLst>
            </p:cNvPr>
            <p:cNvGrpSpPr/>
            <p:nvPr/>
          </p:nvGrpSpPr>
          <p:grpSpPr>
            <a:xfrm>
              <a:off x="7242357" y="4122158"/>
              <a:ext cx="914400" cy="990997"/>
              <a:chOff x="7160971" y="3201865"/>
              <a:chExt cx="914400" cy="990997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775A2B51-A88D-3687-7717-E0B8FC381EEF}"/>
                  </a:ext>
                </a:extLst>
              </p:cNvPr>
              <p:cNvCxnSpPr/>
              <p:nvPr/>
            </p:nvCxnSpPr>
            <p:spPr>
              <a:xfrm flipV="1">
                <a:off x="7618171" y="3201865"/>
                <a:ext cx="0" cy="914400"/>
              </a:xfrm>
              <a:prstGeom prst="straightConnector1">
                <a:avLst/>
              </a:prstGeom>
              <a:ln w="317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26" name="Graphic 25" descr="Wi-Fi outline">
                <a:extLst>
                  <a:ext uri="{FF2B5EF4-FFF2-40B4-BE49-F238E27FC236}">
                    <a16:creationId xmlns:a16="http://schemas.microsoft.com/office/drawing/2014/main" id="{51A91A4A-B6B1-BABB-4164-8F961E6024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160971" y="3278462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C0A8664-F177-7ED6-684E-3A20644C5F3E}"/>
              </a:ext>
            </a:extLst>
          </p:cNvPr>
          <p:cNvGrpSpPr/>
          <p:nvPr/>
        </p:nvGrpSpPr>
        <p:grpSpPr>
          <a:xfrm>
            <a:off x="4972112" y="3135602"/>
            <a:ext cx="1999465" cy="1808117"/>
            <a:chOff x="4972112" y="3135602"/>
            <a:chExt cx="1999465" cy="1808117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38BDD2B-6773-9921-AAD1-2B4469D1F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181379" y="3135602"/>
              <a:ext cx="1580930" cy="1580930"/>
            </a:xfrm>
            <a:prstGeom prst="rect">
              <a:avLst/>
            </a:prstGeom>
          </p:spPr>
        </p:pic>
        <p:sp>
          <p:nvSpPr>
            <p:cNvPr id="66" name="Title 1">
              <a:extLst>
                <a:ext uri="{FF2B5EF4-FFF2-40B4-BE49-F238E27FC236}">
                  <a16:creationId xmlns:a16="http://schemas.microsoft.com/office/drawing/2014/main" id="{A0FB107D-18CA-E88E-72B1-393CAE2A951F}"/>
                </a:ext>
              </a:extLst>
            </p:cNvPr>
            <p:cNvSpPr txBox="1">
              <a:spLocks/>
            </p:cNvSpPr>
            <p:nvPr/>
          </p:nvSpPr>
          <p:spPr>
            <a:xfrm>
              <a:off x="4972112" y="4476352"/>
              <a:ext cx="1999465" cy="4673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b="1" dirty="0">
                  <a:latin typeface="Montserrat" panose="00000500000000000000" pitchFamily="2" charset="0"/>
                  <a:cs typeface="Times New Roman" panose="02020603050405020304" pitchFamily="18" charset="0"/>
                </a:rPr>
                <a:t>Interference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BCB0C12-0ECB-CEC3-5A6E-C60A6F735F38}"/>
              </a:ext>
            </a:extLst>
          </p:cNvPr>
          <p:cNvGrpSpPr/>
          <p:nvPr/>
        </p:nvGrpSpPr>
        <p:grpSpPr>
          <a:xfrm>
            <a:off x="6912695" y="3135602"/>
            <a:ext cx="1999465" cy="1808117"/>
            <a:chOff x="6912695" y="3135602"/>
            <a:chExt cx="1999465" cy="1808117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1BBEA769-CD6D-2156-624E-B295E9145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V="1">
              <a:off x="7121962" y="3135602"/>
              <a:ext cx="1580930" cy="1580930"/>
            </a:xfrm>
            <a:prstGeom prst="rect">
              <a:avLst/>
            </a:prstGeom>
          </p:spPr>
        </p:pic>
        <p:sp>
          <p:nvSpPr>
            <p:cNvPr id="68" name="Title 1">
              <a:extLst>
                <a:ext uri="{FF2B5EF4-FFF2-40B4-BE49-F238E27FC236}">
                  <a16:creationId xmlns:a16="http://schemas.microsoft.com/office/drawing/2014/main" id="{3A5D9C0E-07EC-DBA3-1984-09DEACAC0347}"/>
                </a:ext>
              </a:extLst>
            </p:cNvPr>
            <p:cNvSpPr txBox="1">
              <a:spLocks/>
            </p:cNvSpPr>
            <p:nvPr/>
          </p:nvSpPr>
          <p:spPr>
            <a:xfrm>
              <a:off x="6912695" y="4476352"/>
              <a:ext cx="1999465" cy="4673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b="1" dirty="0">
                  <a:latin typeface="Montserrat" panose="00000500000000000000" pitchFamily="2" charset="0"/>
                  <a:cs typeface="Times New Roman" panose="02020603050405020304" pitchFamily="18" charset="0"/>
                </a:rPr>
                <a:t>Throughput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E69D57A-13CB-5183-CE70-FA926ADB1478}"/>
              </a:ext>
            </a:extLst>
          </p:cNvPr>
          <p:cNvGrpSpPr/>
          <p:nvPr/>
        </p:nvGrpSpPr>
        <p:grpSpPr>
          <a:xfrm>
            <a:off x="1013155" y="5353225"/>
            <a:ext cx="3185564" cy="1143084"/>
            <a:chOff x="6408489" y="4523402"/>
            <a:chExt cx="3185564" cy="1143084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D4971291-020E-03B4-DB6F-8AC7CCFF4DDE}"/>
                </a:ext>
              </a:extLst>
            </p:cNvPr>
            <p:cNvSpPr/>
            <p:nvPr/>
          </p:nvSpPr>
          <p:spPr>
            <a:xfrm>
              <a:off x="6408489" y="4523402"/>
              <a:ext cx="3185564" cy="1143084"/>
            </a:xfrm>
            <a:custGeom>
              <a:avLst/>
              <a:gdLst>
                <a:gd name="connsiteX0" fmla="*/ 0 w 3185564"/>
                <a:gd name="connsiteY0" fmla="*/ 190518 h 1143084"/>
                <a:gd name="connsiteX1" fmla="*/ 190518 w 3185564"/>
                <a:gd name="connsiteY1" fmla="*/ 0 h 1143084"/>
                <a:gd name="connsiteX2" fmla="*/ 751424 w 3185564"/>
                <a:gd name="connsiteY2" fmla="*/ 0 h 1143084"/>
                <a:gd name="connsiteX3" fmla="*/ 1256239 w 3185564"/>
                <a:gd name="connsiteY3" fmla="*/ 0 h 1143084"/>
                <a:gd name="connsiteX4" fmla="*/ 1761054 w 3185564"/>
                <a:gd name="connsiteY4" fmla="*/ 0 h 1143084"/>
                <a:gd name="connsiteX5" fmla="*/ 2321959 w 3185564"/>
                <a:gd name="connsiteY5" fmla="*/ 0 h 1143084"/>
                <a:gd name="connsiteX6" fmla="*/ 2995046 w 3185564"/>
                <a:gd name="connsiteY6" fmla="*/ 0 h 1143084"/>
                <a:gd name="connsiteX7" fmla="*/ 3185564 w 3185564"/>
                <a:gd name="connsiteY7" fmla="*/ 190518 h 1143084"/>
                <a:gd name="connsiteX8" fmla="*/ 3185564 w 3185564"/>
                <a:gd name="connsiteY8" fmla="*/ 571542 h 1143084"/>
                <a:gd name="connsiteX9" fmla="*/ 3185564 w 3185564"/>
                <a:gd name="connsiteY9" fmla="*/ 952566 h 1143084"/>
                <a:gd name="connsiteX10" fmla="*/ 2995046 w 3185564"/>
                <a:gd name="connsiteY10" fmla="*/ 1143084 h 1143084"/>
                <a:gd name="connsiteX11" fmla="*/ 2406095 w 3185564"/>
                <a:gd name="connsiteY11" fmla="*/ 1143084 h 1143084"/>
                <a:gd name="connsiteX12" fmla="*/ 1901280 w 3185564"/>
                <a:gd name="connsiteY12" fmla="*/ 1143084 h 1143084"/>
                <a:gd name="connsiteX13" fmla="*/ 1312329 w 3185564"/>
                <a:gd name="connsiteY13" fmla="*/ 1143084 h 1143084"/>
                <a:gd name="connsiteX14" fmla="*/ 835559 w 3185564"/>
                <a:gd name="connsiteY14" fmla="*/ 1143084 h 1143084"/>
                <a:gd name="connsiteX15" fmla="*/ 190518 w 3185564"/>
                <a:gd name="connsiteY15" fmla="*/ 1143084 h 1143084"/>
                <a:gd name="connsiteX16" fmla="*/ 0 w 3185564"/>
                <a:gd name="connsiteY16" fmla="*/ 952566 h 1143084"/>
                <a:gd name="connsiteX17" fmla="*/ 0 w 3185564"/>
                <a:gd name="connsiteY17" fmla="*/ 563922 h 1143084"/>
                <a:gd name="connsiteX18" fmla="*/ 0 w 3185564"/>
                <a:gd name="connsiteY18" fmla="*/ 190518 h 1143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85564" h="1143084" fill="none" extrusionOk="0">
                  <a:moveTo>
                    <a:pt x="0" y="190518"/>
                  </a:moveTo>
                  <a:cubicBezTo>
                    <a:pt x="123" y="95215"/>
                    <a:pt x="78887" y="30694"/>
                    <a:pt x="190518" y="0"/>
                  </a:cubicBezTo>
                  <a:cubicBezTo>
                    <a:pt x="319299" y="-24280"/>
                    <a:pt x="596397" y="21560"/>
                    <a:pt x="751424" y="0"/>
                  </a:cubicBezTo>
                  <a:cubicBezTo>
                    <a:pt x="906451" y="-21560"/>
                    <a:pt x="1047645" y="26051"/>
                    <a:pt x="1256239" y="0"/>
                  </a:cubicBezTo>
                  <a:cubicBezTo>
                    <a:pt x="1464834" y="-26051"/>
                    <a:pt x="1556546" y="758"/>
                    <a:pt x="1761054" y="0"/>
                  </a:cubicBezTo>
                  <a:cubicBezTo>
                    <a:pt x="1965562" y="-758"/>
                    <a:pt x="2050752" y="30958"/>
                    <a:pt x="2321959" y="0"/>
                  </a:cubicBezTo>
                  <a:cubicBezTo>
                    <a:pt x="2593166" y="-30958"/>
                    <a:pt x="2735136" y="38864"/>
                    <a:pt x="2995046" y="0"/>
                  </a:cubicBezTo>
                  <a:cubicBezTo>
                    <a:pt x="3089792" y="420"/>
                    <a:pt x="3197720" y="94263"/>
                    <a:pt x="3185564" y="190518"/>
                  </a:cubicBezTo>
                  <a:cubicBezTo>
                    <a:pt x="3228338" y="282673"/>
                    <a:pt x="3177536" y="385578"/>
                    <a:pt x="3185564" y="571542"/>
                  </a:cubicBezTo>
                  <a:cubicBezTo>
                    <a:pt x="3193592" y="757506"/>
                    <a:pt x="3156765" y="868095"/>
                    <a:pt x="3185564" y="952566"/>
                  </a:cubicBezTo>
                  <a:cubicBezTo>
                    <a:pt x="3183391" y="1056610"/>
                    <a:pt x="3089195" y="1165154"/>
                    <a:pt x="2995046" y="1143084"/>
                  </a:cubicBezTo>
                  <a:cubicBezTo>
                    <a:pt x="2765262" y="1160876"/>
                    <a:pt x="2587989" y="1077533"/>
                    <a:pt x="2406095" y="1143084"/>
                  </a:cubicBezTo>
                  <a:cubicBezTo>
                    <a:pt x="2224201" y="1208635"/>
                    <a:pt x="2020230" y="1133865"/>
                    <a:pt x="1901280" y="1143084"/>
                  </a:cubicBezTo>
                  <a:cubicBezTo>
                    <a:pt x="1782331" y="1152303"/>
                    <a:pt x="1514193" y="1111802"/>
                    <a:pt x="1312329" y="1143084"/>
                  </a:cubicBezTo>
                  <a:cubicBezTo>
                    <a:pt x="1110465" y="1174366"/>
                    <a:pt x="1029529" y="1102599"/>
                    <a:pt x="835559" y="1143084"/>
                  </a:cubicBezTo>
                  <a:cubicBezTo>
                    <a:pt x="641589" y="1183569"/>
                    <a:pt x="351094" y="1139691"/>
                    <a:pt x="190518" y="1143084"/>
                  </a:cubicBezTo>
                  <a:cubicBezTo>
                    <a:pt x="94806" y="1146592"/>
                    <a:pt x="5022" y="1064329"/>
                    <a:pt x="0" y="952566"/>
                  </a:cubicBezTo>
                  <a:cubicBezTo>
                    <a:pt x="-39139" y="765342"/>
                    <a:pt x="19904" y="752807"/>
                    <a:pt x="0" y="563922"/>
                  </a:cubicBezTo>
                  <a:cubicBezTo>
                    <a:pt x="-19904" y="375037"/>
                    <a:pt x="6676" y="323780"/>
                    <a:pt x="0" y="190518"/>
                  </a:cubicBezTo>
                  <a:close/>
                </a:path>
                <a:path w="3185564" h="1143084" stroke="0" extrusionOk="0">
                  <a:moveTo>
                    <a:pt x="0" y="190518"/>
                  </a:moveTo>
                  <a:cubicBezTo>
                    <a:pt x="-2828" y="79959"/>
                    <a:pt x="87575" y="-75"/>
                    <a:pt x="190518" y="0"/>
                  </a:cubicBezTo>
                  <a:cubicBezTo>
                    <a:pt x="300998" y="-44454"/>
                    <a:pt x="485301" y="27871"/>
                    <a:pt x="695333" y="0"/>
                  </a:cubicBezTo>
                  <a:cubicBezTo>
                    <a:pt x="905365" y="-27871"/>
                    <a:pt x="994247" y="45678"/>
                    <a:pt x="1256239" y="0"/>
                  </a:cubicBezTo>
                  <a:cubicBezTo>
                    <a:pt x="1518231" y="-45678"/>
                    <a:pt x="1558874" y="43154"/>
                    <a:pt x="1845190" y="0"/>
                  </a:cubicBezTo>
                  <a:cubicBezTo>
                    <a:pt x="2131506" y="-43154"/>
                    <a:pt x="2194518" y="24281"/>
                    <a:pt x="2321959" y="0"/>
                  </a:cubicBezTo>
                  <a:cubicBezTo>
                    <a:pt x="2449400" y="-24281"/>
                    <a:pt x="2843686" y="70991"/>
                    <a:pt x="2995046" y="0"/>
                  </a:cubicBezTo>
                  <a:cubicBezTo>
                    <a:pt x="3079230" y="-23185"/>
                    <a:pt x="3169212" y="66760"/>
                    <a:pt x="3185564" y="190518"/>
                  </a:cubicBezTo>
                  <a:cubicBezTo>
                    <a:pt x="3216211" y="347938"/>
                    <a:pt x="3156468" y="426911"/>
                    <a:pt x="3185564" y="548681"/>
                  </a:cubicBezTo>
                  <a:cubicBezTo>
                    <a:pt x="3214660" y="670451"/>
                    <a:pt x="3158411" y="832925"/>
                    <a:pt x="3185564" y="952566"/>
                  </a:cubicBezTo>
                  <a:cubicBezTo>
                    <a:pt x="3179088" y="1082835"/>
                    <a:pt x="3129751" y="1144606"/>
                    <a:pt x="2995046" y="1143084"/>
                  </a:cubicBezTo>
                  <a:cubicBezTo>
                    <a:pt x="2756637" y="1160491"/>
                    <a:pt x="2687074" y="1142744"/>
                    <a:pt x="2434140" y="1143084"/>
                  </a:cubicBezTo>
                  <a:cubicBezTo>
                    <a:pt x="2181206" y="1143424"/>
                    <a:pt x="2124087" y="1105539"/>
                    <a:pt x="1957371" y="1143084"/>
                  </a:cubicBezTo>
                  <a:cubicBezTo>
                    <a:pt x="1790655" y="1180629"/>
                    <a:pt x="1660067" y="1082198"/>
                    <a:pt x="1368420" y="1143084"/>
                  </a:cubicBezTo>
                  <a:cubicBezTo>
                    <a:pt x="1076773" y="1203970"/>
                    <a:pt x="1060582" y="1077188"/>
                    <a:pt x="779469" y="1143084"/>
                  </a:cubicBezTo>
                  <a:cubicBezTo>
                    <a:pt x="498356" y="1208980"/>
                    <a:pt x="440700" y="1134711"/>
                    <a:pt x="190518" y="1143084"/>
                  </a:cubicBezTo>
                  <a:cubicBezTo>
                    <a:pt x="75089" y="1138427"/>
                    <a:pt x="14637" y="1074096"/>
                    <a:pt x="0" y="952566"/>
                  </a:cubicBezTo>
                  <a:cubicBezTo>
                    <a:pt x="-35889" y="821296"/>
                    <a:pt x="28469" y="771989"/>
                    <a:pt x="0" y="594403"/>
                  </a:cubicBezTo>
                  <a:cubicBezTo>
                    <a:pt x="-28469" y="416817"/>
                    <a:pt x="24534" y="360305"/>
                    <a:pt x="0" y="190518"/>
                  </a:cubicBezTo>
                  <a:close/>
                </a:path>
              </a:pathLst>
            </a:custGeom>
            <a:solidFill>
              <a:srgbClr val="FFC000">
                <a:alpha val="52000"/>
              </a:srgbClr>
            </a:solidFill>
            <a:ln w="3175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657299846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BBEAD964-AF41-AB98-6C88-2CD09F194E5B}"/>
                </a:ext>
              </a:extLst>
            </p:cNvPr>
            <p:cNvSpPr txBox="1">
              <a:spLocks/>
            </p:cNvSpPr>
            <p:nvPr/>
          </p:nvSpPr>
          <p:spPr>
            <a:xfrm>
              <a:off x="6444102" y="4600433"/>
              <a:ext cx="3149950" cy="103153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b="1" dirty="0">
                  <a:latin typeface="Montserrat" panose="00000500000000000000" pitchFamily="2" charset="0"/>
                  <a:cs typeface="Times New Roman" panose="02020603050405020304" pitchFamily="18" charset="0"/>
                </a:rPr>
                <a:t>Directional</a:t>
              </a:r>
            </a:p>
            <a:p>
              <a:pPr algn="ctr"/>
              <a:r>
                <a:rPr lang="en-US" sz="3200" b="1" dirty="0">
                  <a:latin typeface="Montserrat" panose="00000500000000000000" pitchFamily="2" charset="0"/>
                  <a:cs typeface="Times New Roman" panose="02020603050405020304" pitchFamily="18" charset="0"/>
                </a:rPr>
                <a:t>Transmission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F8B56F0-D5DE-3886-224B-A043F610B432}"/>
              </a:ext>
            </a:extLst>
          </p:cNvPr>
          <p:cNvGrpSpPr/>
          <p:nvPr/>
        </p:nvGrpSpPr>
        <p:grpSpPr>
          <a:xfrm>
            <a:off x="4505477" y="5361934"/>
            <a:ext cx="3185564" cy="1143084"/>
            <a:chOff x="6408489" y="4523402"/>
            <a:chExt cx="3185564" cy="1143084"/>
          </a:xfrm>
        </p:grpSpPr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008E2974-6134-6914-D6A1-1A39BDCA1BA9}"/>
                </a:ext>
              </a:extLst>
            </p:cNvPr>
            <p:cNvSpPr/>
            <p:nvPr/>
          </p:nvSpPr>
          <p:spPr>
            <a:xfrm>
              <a:off x="6408489" y="4523402"/>
              <a:ext cx="3185564" cy="1143084"/>
            </a:xfrm>
            <a:custGeom>
              <a:avLst/>
              <a:gdLst>
                <a:gd name="connsiteX0" fmla="*/ 0 w 3185564"/>
                <a:gd name="connsiteY0" fmla="*/ 190518 h 1143084"/>
                <a:gd name="connsiteX1" fmla="*/ 190518 w 3185564"/>
                <a:gd name="connsiteY1" fmla="*/ 0 h 1143084"/>
                <a:gd name="connsiteX2" fmla="*/ 751424 w 3185564"/>
                <a:gd name="connsiteY2" fmla="*/ 0 h 1143084"/>
                <a:gd name="connsiteX3" fmla="*/ 1256239 w 3185564"/>
                <a:gd name="connsiteY3" fmla="*/ 0 h 1143084"/>
                <a:gd name="connsiteX4" fmla="*/ 1761054 w 3185564"/>
                <a:gd name="connsiteY4" fmla="*/ 0 h 1143084"/>
                <a:gd name="connsiteX5" fmla="*/ 2321959 w 3185564"/>
                <a:gd name="connsiteY5" fmla="*/ 0 h 1143084"/>
                <a:gd name="connsiteX6" fmla="*/ 2995046 w 3185564"/>
                <a:gd name="connsiteY6" fmla="*/ 0 h 1143084"/>
                <a:gd name="connsiteX7" fmla="*/ 3185564 w 3185564"/>
                <a:gd name="connsiteY7" fmla="*/ 190518 h 1143084"/>
                <a:gd name="connsiteX8" fmla="*/ 3185564 w 3185564"/>
                <a:gd name="connsiteY8" fmla="*/ 571542 h 1143084"/>
                <a:gd name="connsiteX9" fmla="*/ 3185564 w 3185564"/>
                <a:gd name="connsiteY9" fmla="*/ 952566 h 1143084"/>
                <a:gd name="connsiteX10" fmla="*/ 2995046 w 3185564"/>
                <a:gd name="connsiteY10" fmla="*/ 1143084 h 1143084"/>
                <a:gd name="connsiteX11" fmla="*/ 2406095 w 3185564"/>
                <a:gd name="connsiteY11" fmla="*/ 1143084 h 1143084"/>
                <a:gd name="connsiteX12" fmla="*/ 1901280 w 3185564"/>
                <a:gd name="connsiteY12" fmla="*/ 1143084 h 1143084"/>
                <a:gd name="connsiteX13" fmla="*/ 1312329 w 3185564"/>
                <a:gd name="connsiteY13" fmla="*/ 1143084 h 1143084"/>
                <a:gd name="connsiteX14" fmla="*/ 835559 w 3185564"/>
                <a:gd name="connsiteY14" fmla="*/ 1143084 h 1143084"/>
                <a:gd name="connsiteX15" fmla="*/ 190518 w 3185564"/>
                <a:gd name="connsiteY15" fmla="*/ 1143084 h 1143084"/>
                <a:gd name="connsiteX16" fmla="*/ 0 w 3185564"/>
                <a:gd name="connsiteY16" fmla="*/ 952566 h 1143084"/>
                <a:gd name="connsiteX17" fmla="*/ 0 w 3185564"/>
                <a:gd name="connsiteY17" fmla="*/ 563922 h 1143084"/>
                <a:gd name="connsiteX18" fmla="*/ 0 w 3185564"/>
                <a:gd name="connsiteY18" fmla="*/ 190518 h 1143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85564" h="1143084" fill="none" extrusionOk="0">
                  <a:moveTo>
                    <a:pt x="0" y="190518"/>
                  </a:moveTo>
                  <a:cubicBezTo>
                    <a:pt x="123" y="95215"/>
                    <a:pt x="78887" y="30694"/>
                    <a:pt x="190518" y="0"/>
                  </a:cubicBezTo>
                  <a:cubicBezTo>
                    <a:pt x="319299" y="-24280"/>
                    <a:pt x="596397" y="21560"/>
                    <a:pt x="751424" y="0"/>
                  </a:cubicBezTo>
                  <a:cubicBezTo>
                    <a:pt x="906451" y="-21560"/>
                    <a:pt x="1047645" y="26051"/>
                    <a:pt x="1256239" y="0"/>
                  </a:cubicBezTo>
                  <a:cubicBezTo>
                    <a:pt x="1464834" y="-26051"/>
                    <a:pt x="1556546" y="758"/>
                    <a:pt x="1761054" y="0"/>
                  </a:cubicBezTo>
                  <a:cubicBezTo>
                    <a:pt x="1965562" y="-758"/>
                    <a:pt x="2050752" y="30958"/>
                    <a:pt x="2321959" y="0"/>
                  </a:cubicBezTo>
                  <a:cubicBezTo>
                    <a:pt x="2593166" y="-30958"/>
                    <a:pt x="2735136" y="38864"/>
                    <a:pt x="2995046" y="0"/>
                  </a:cubicBezTo>
                  <a:cubicBezTo>
                    <a:pt x="3089792" y="420"/>
                    <a:pt x="3197720" y="94263"/>
                    <a:pt x="3185564" y="190518"/>
                  </a:cubicBezTo>
                  <a:cubicBezTo>
                    <a:pt x="3228338" y="282673"/>
                    <a:pt x="3177536" y="385578"/>
                    <a:pt x="3185564" y="571542"/>
                  </a:cubicBezTo>
                  <a:cubicBezTo>
                    <a:pt x="3193592" y="757506"/>
                    <a:pt x="3156765" y="868095"/>
                    <a:pt x="3185564" y="952566"/>
                  </a:cubicBezTo>
                  <a:cubicBezTo>
                    <a:pt x="3183391" y="1056610"/>
                    <a:pt x="3089195" y="1165154"/>
                    <a:pt x="2995046" y="1143084"/>
                  </a:cubicBezTo>
                  <a:cubicBezTo>
                    <a:pt x="2765262" y="1160876"/>
                    <a:pt x="2587989" y="1077533"/>
                    <a:pt x="2406095" y="1143084"/>
                  </a:cubicBezTo>
                  <a:cubicBezTo>
                    <a:pt x="2224201" y="1208635"/>
                    <a:pt x="2020230" y="1133865"/>
                    <a:pt x="1901280" y="1143084"/>
                  </a:cubicBezTo>
                  <a:cubicBezTo>
                    <a:pt x="1782331" y="1152303"/>
                    <a:pt x="1514193" y="1111802"/>
                    <a:pt x="1312329" y="1143084"/>
                  </a:cubicBezTo>
                  <a:cubicBezTo>
                    <a:pt x="1110465" y="1174366"/>
                    <a:pt x="1029529" y="1102599"/>
                    <a:pt x="835559" y="1143084"/>
                  </a:cubicBezTo>
                  <a:cubicBezTo>
                    <a:pt x="641589" y="1183569"/>
                    <a:pt x="351094" y="1139691"/>
                    <a:pt x="190518" y="1143084"/>
                  </a:cubicBezTo>
                  <a:cubicBezTo>
                    <a:pt x="94806" y="1146592"/>
                    <a:pt x="5022" y="1064329"/>
                    <a:pt x="0" y="952566"/>
                  </a:cubicBezTo>
                  <a:cubicBezTo>
                    <a:pt x="-39139" y="765342"/>
                    <a:pt x="19904" y="752807"/>
                    <a:pt x="0" y="563922"/>
                  </a:cubicBezTo>
                  <a:cubicBezTo>
                    <a:pt x="-19904" y="375037"/>
                    <a:pt x="6676" y="323780"/>
                    <a:pt x="0" y="190518"/>
                  </a:cubicBezTo>
                  <a:close/>
                </a:path>
                <a:path w="3185564" h="1143084" stroke="0" extrusionOk="0">
                  <a:moveTo>
                    <a:pt x="0" y="190518"/>
                  </a:moveTo>
                  <a:cubicBezTo>
                    <a:pt x="-2828" y="79959"/>
                    <a:pt x="87575" y="-75"/>
                    <a:pt x="190518" y="0"/>
                  </a:cubicBezTo>
                  <a:cubicBezTo>
                    <a:pt x="300998" y="-44454"/>
                    <a:pt x="485301" y="27871"/>
                    <a:pt x="695333" y="0"/>
                  </a:cubicBezTo>
                  <a:cubicBezTo>
                    <a:pt x="905365" y="-27871"/>
                    <a:pt x="994247" y="45678"/>
                    <a:pt x="1256239" y="0"/>
                  </a:cubicBezTo>
                  <a:cubicBezTo>
                    <a:pt x="1518231" y="-45678"/>
                    <a:pt x="1558874" y="43154"/>
                    <a:pt x="1845190" y="0"/>
                  </a:cubicBezTo>
                  <a:cubicBezTo>
                    <a:pt x="2131506" y="-43154"/>
                    <a:pt x="2194518" y="24281"/>
                    <a:pt x="2321959" y="0"/>
                  </a:cubicBezTo>
                  <a:cubicBezTo>
                    <a:pt x="2449400" y="-24281"/>
                    <a:pt x="2843686" y="70991"/>
                    <a:pt x="2995046" y="0"/>
                  </a:cubicBezTo>
                  <a:cubicBezTo>
                    <a:pt x="3079230" y="-23185"/>
                    <a:pt x="3169212" y="66760"/>
                    <a:pt x="3185564" y="190518"/>
                  </a:cubicBezTo>
                  <a:cubicBezTo>
                    <a:pt x="3216211" y="347938"/>
                    <a:pt x="3156468" y="426911"/>
                    <a:pt x="3185564" y="548681"/>
                  </a:cubicBezTo>
                  <a:cubicBezTo>
                    <a:pt x="3214660" y="670451"/>
                    <a:pt x="3158411" y="832925"/>
                    <a:pt x="3185564" y="952566"/>
                  </a:cubicBezTo>
                  <a:cubicBezTo>
                    <a:pt x="3179088" y="1082835"/>
                    <a:pt x="3129751" y="1144606"/>
                    <a:pt x="2995046" y="1143084"/>
                  </a:cubicBezTo>
                  <a:cubicBezTo>
                    <a:pt x="2756637" y="1160491"/>
                    <a:pt x="2687074" y="1142744"/>
                    <a:pt x="2434140" y="1143084"/>
                  </a:cubicBezTo>
                  <a:cubicBezTo>
                    <a:pt x="2181206" y="1143424"/>
                    <a:pt x="2124087" y="1105539"/>
                    <a:pt x="1957371" y="1143084"/>
                  </a:cubicBezTo>
                  <a:cubicBezTo>
                    <a:pt x="1790655" y="1180629"/>
                    <a:pt x="1660067" y="1082198"/>
                    <a:pt x="1368420" y="1143084"/>
                  </a:cubicBezTo>
                  <a:cubicBezTo>
                    <a:pt x="1076773" y="1203970"/>
                    <a:pt x="1060582" y="1077188"/>
                    <a:pt x="779469" y="1143084"/>
                  </a:cubicBezTo>
                  <a:cubicBezTo>
                    <a:pt x="498356" y="1208980"/>
                    <a:pt x="440700" y="1134711"/>
                    <a:pt x="190518" y="1143084"/>
                  </a:cubicBezTo>
                  <a:cubicBezTo>
                    <a:pt x="75089" y="1138427"/>
                    <a:pt x="14637" y="1074096"/>
                    <a:pt x="0" y="952566"/>
                  </a:cubicBezTo>
                  <a:cubicBezTo>
                    <a:pt x="-35889" y="821296"/>
                    <a:pt x="28469" y="771989"/>
                    <a:pt x="0" y="594403"/>
                  </a:cubicBezTo>
                  <a:cubicBezTo>
                    <a:pt x="-28469" y="416817"/>
                    <a:pt x="24534" y="360305"/>
                    <a:pt x="0" y="190518"/>
                  </a:cubicBezTo>
                  <a:close/>
                </a:path>
              </a:pathLst>
            </a:custGeom>
            <a:solidFill>
              <a:srgbClr val="FFC000">
                <a:alpha val="52000"/>
              </a:srgbClr>
            </a:solidFill>
            <a:ln w="3175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657299846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itle 1">
              <a:extLst>
                <a:ext uri="{FF2B5EF4-FFF2-40B4-BE49-F238E27FC236}">
                  <a16:creationId xmlns:a16="http://schemas.microsoft.com/office/drawing/2014/main" id="{589340B5-DA4B-F0D8-EEED-1E11A53E7861}"/>
                </a:ext>
              </a:extLst>
            </p:cNvPr>
            <p:cNvSpPr txBox="1">
              <a:spLocks/>
            </p:cNvSpPr>
            <p:nvPr/>
          </p:nvSpPr>
          <p:spPr>
            <a:xfrm>
              <a:off x="6444102" y="4600433"/>
              <a:ext cx="3149950" cy="103153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b="1" dirty="0">
                  <a:latin typeface="Montserrat" panose="00000500000000000000" pitchFamily="2" charset="0"/>
                  <a:cs typeface="Times New Roman" panose="02020603050405020304" pitchFamily="18" charset="0"/>
                </a:rPr>
                <a:t>Antenna Array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FF582A8-91C4-A04D-6188-E7EE535ABA48}"/>
              </a:ext>
            </a:extLst>
          </p:cNvPr>
          <p:cNvGrpSpPr/>
          <p:nvPr/>
        </p:nvGrpSpPr>
        <p:grpSpPr>
          <a:xfrm>
            <a:off x="7987041" y="5359501"/>
            <a:ext cx="3185564" cy="1143084"/>
            <a:chOff x="6408489" y="4523402"/>
            <a:chExt cx="3185564" cy="1143084"/>
          </a:xfrm>
        </p:grpSpPr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1D65111A-2DE8-6D1D-67D0-EEB7F57065CB}"/>
                </a:ext>
              </a:extLst>
            </p:cNvPr>
            <p:cNvSpPr/>
            <p:nvPr/>
          </p:nvSpPr>
          <p:spPr>
            <a:xfrm>
              <a:off x="6408489" y="4523402"/>
              <a:ext cx="3185564" cy="1143084"/>
            </a:xfrm>
            <a:custGeom>
              <a:avLst/>
              <a:gdLst>
                <a:gd name="connsiteX0" fmla="*/ 0 w 3185564"/>
                <a:gd name="connsiteY0" fmla="*/ 190518 h 1143084"/>
                <a:gd name="connsiteX1" fmla="*/ 190518 w 3185564"/>
                <a:gd name="connsiteY1" fmla="*/ 0 h 1143084"/>
                <a:gd name="connsiteX2" fmla="*/ 751424 w 3185564"/>
                <a:gd name="connsiteY2" fmla="*/ 0 h 1143084"/>
                <a:gd name="connsiteX3" fmla="*/ 1256239 w 3185564"/>
                <a:gd name="connsiteY3" fmla="*/ 0 h 1143084"/>
                <a:gd name="connsiteX4" fmla="*/ 1761054 w 3185564"/>
                <a:gd name="connsiteY4" fmla="*/ 0 h 1143084"/>
                <a:gd name="connsiteX5" fmla="*/ 2321959 w 3185564"/>
                <a:gd name="connsiteY5" fmla="*/ 0 h 1143084"/>
                <a:gd name="connsiteX6" fmla="*/ 2995046 w 3185564"/>
                <a:gd name="connsiteY6" fmla="*/ 0 h 1143084"/>
                <a:gd name="connsiteX7" fmla="*/ 3185564 w 3185564"/>
                <a:gd name="connsiteY7" fmla="*/ 190518 h 1143084"/>
                <a:gd name="connsiteX8" fmla="*/ 3185564 w 3185564"/>
                <a:gd name="connsiteY8" fmla="*/ 571542 h 1143084"/>
                <a:gd name="connsiteX9" fmla="*/ 3185564 w 3185564"/>
                <a:gd name="connsiteY9" fmla="*/ 952566 h 1143084"/>
                <a:gd name="connsiteX10" fmla="*/ 2995046 w 3185564"/>
                <a:gd name="connsiteY10" fmla="*/ 1143084 h 1143084"/>
                <a:gd name="connsiteX11" fmla="*/ 2406095 w 3185564"/>
                <a:gd name="connsiteY11" fmla="*/ 1143084 h 1143084"/>
                <a:gd name="connsiteX12" fmla="*/ 1901280 w 3185564"/>
                <a:gd name="connsiteY12" fmla="*/ 1143084 h 1143084"/>
                <a:gd name="connsiteX13" fmla="*/ 1312329 w 3185564"/>
                <a:gd name="connsiteY13" fmla="*/ 1143084 h 1143084"/>
                <a:gd name="connsiteX14" fmla="*/ 835559 w 3185564"/>
                <a:gd name="connsiteY14" fmla="*/ 1143084 h 1143084"/>
                <a:gd name="connsiteX15" fmla="*/ 190518 w 3185564"/>
                <a:gd name="connsiteY15" fmla="*/ 1143084 h 1143084"/>
                <a:gd name="connsiteX16" fmla="*/ 0 w 3185564"/>
                <a:gd name="connsiteY16" fmla="*/ 952566 h 1143084"/>
                <a:gd name="connsiteX17" fmla="*/ 0 w 3185564"/>
                <a:gd name="connsiteY17" fmla="*/ 563922 h 1143084"/>
                <a:gd name="connsiteX18" fmla="*/ 0 w 3185564"/>
                <a:gd name="connsiteY18" fmla="*/ 190518 h 1143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85564" h="1143084" fill="none" extrusionOk="0">
                  <a:moveTo>
                    <a:pt x="0" y="190518"/>
                  </a:moveTo>
                  <a:cubicBezTo>
                    <a:pt x="123" y="95215"/>
                    <a:pt x="78887" y="30694"/>
                    <a:pt x="190518" y="0"/>
                  </a:cubicBezTo>
                  <a:cubicBezTo>
                    <a:pt x="319299" y="-24280"/>
                    <a:pt x="596397" y="21560"/>
                    <a:pt x="751424" y="0"/>
                  </a:cubicBezTo>
                  <a:cubicBezTo>
                    <a:pt x="906451" y="-21560"/>
                    <a:pt x="1047645" y="26051"/>
                    <a:pt x="1256239" y="0"/>
                  </a:cubicBezTo>
                  <a:cubicBezTo>
                    <a:pt x="1464834" y="-26051"/>
                    <a:pt x="1556546" y="758"/>
                    <a:pt x="1761054" y="0"/>
                  </a:cubicBezTo>
                  <a:cubicBezTo>
                    <a:pt x="1965562" y="-758"/>
                    <a:pt x="2050752" y="30958"/>
                    <a:pt x="2321959" y="0"/>
                  </a:cubicBezTo>
                  <a:cubicBezTo>
                    <a:pt x="2593166" y="-30958"/>
                    <a:pt x="2735136" y="38864"/>
                    <a:pt x="2995046" y="0"/>
                  </a:cubicBezTo>
                  <a:cubicBezTo>
                    <a:pt x="3089792" y="420"/>
                    <a:pt x="3197720" y="94263"/>
                    <a:pt x="3185564" y="190518"/>
                  </a:cubicBezTo>
                  <a:cubicBezTo>
                    <a:pt x="3228338" y="282673"/>
                    <a:pt x="3177536" y="385578"/>
                    <a:pt x="3185564" y="571542"/>
                  </a:cubicBezTo>
                  <a:cubicBezTo>
                    <a:pt x="3193592" y="757506"/>
                    <a:pt x="3156765" y="868095"/>
                    <a:pt x="3185564" y="952566"/>
                  </a:cubicBezTo>
                  <a:cubicBezTo>
                    <a:pt x="3183391" y="1056610"/>
                    <a:pt x="3089195" y="1165154"/>
                    <a:pt x="2995046" y="1143084"/>
                  </a:cubicBezTo>
                  <a:cubicBezTo>
                    <a:pt x="2765262" y="1160876"/>
                    <a:pt x="2587989" y="1077533"/>
                    <a:pt x="2406095" y="1143084"/>
                  </a:cubicBezTo>
                  <a:cubicBezTo>
                    <a:pt x="2224201" y="1208635"/>
                    <a:pt x="2020230" y="1133865"/>
                    <a:pt x="1901280" y="1143084"/>
                  </a:cubicBezTo>
                  <a:cubicBezTo>
                    <a:pt x="1782331" y="1152303"/>
                    <a:pt x="1514193" y="1111802"/>
                    <a:pt x="1312329" y="1143084"/>
                  </a:cubicBezTo>
                  <a:cubicBezTo>
                    <a:pt x="1110465" y="1174366"/>
                    <a:pt x="1029529" y="1102599"/>
                    <a:pt x="835559" y="1143084"/>
                  </a:cubicBezTo>
                  <a:cubicBezTo>
                    <a:pt x="641589" y="1183569"/>
                    <a:pt x="351094" y="1139691"/>
                    <a:pt x="190518" y="1143084"/>
                  </a:cubicBezTo>
                  <a:cubicBezTo>
                    <a:pt x="94806" y="1146592"/>
                    <a:pt x="5022" y="1064329"/>
                    <a:pt x="0" y="952566"/>
                  </a:cubicBezTo>
                  <a:cubicBezTo>
                    <a:pt x="-39139" y="765342"/>
                    <a:pt x="19904" y="752807"/>
                    <a:pt x="0" y="563922"/>
                  </a:cubicBezTo>
                  <a:cubicBezTo>
                    <a:pt x="-19904" y="375037"/>
                    <a:pt x="6676" y="323780"/>
                    <a:pt x="0" y="190518"/>
                  </a:cubicBezTo>
                  <a:close/>
                </a:path>
                <a:path w="3185564" h="1143084" stroke="0" extrusionOk="0">
                  <a:moveTo>
                    <a:pt x="0" y="190518"/>
                  </a:moveTo>
                  <a:cubicBezTo>
                    <a:pt x="-2828" y="79959"/>
                    <a:pt x="87575" y="-75"/>
                    <a:pt x="190518" y="0"/>
                  </a:cubicBezTo>
                  <a:cubicBezTo>
                    <a:pt x="300998" y="-44454"/>
                    <a:pt x="485301" y="27871"/>
                    <a:pt x="695333" y="0"/>
                  </a:cubicBezTo>
                  <a:cubicBezTo>
                    <a:pt x="905365" y="-27871"/>
                    <a:pt x="994247" y="45678"/>
                    <a:pt x="1256239" y="0"/>
                  </a:cubicBezTo>
                  <a:cubicBezTo>
                    <a:pt x="1518231" y="-45678"/>
                    <a:pt x="1558874" y="43154"/>
                    <a:pt x="1845190" y="0"/>
                  </a:cubicBezTo>
                  <a:cubicBezTo>
                    <a:pt x="2131506" y="-43154"/>
                    <a:pt x="2194518" y="24281"/>
                    <a:pt x="2321959" y="0"/>
                  </a:cubicBezTo>
                  <a:cubicBezTo>
                    <a:pt x="2449400" y="-24281"/>
                    <a:pt x="2843686" y="70991"/>
                    <a:pt x="2995046" y="0"/>
                  </a:cubicBezTo>
                  <a:cubicBezTo>
                    <a:pt x="3079230" y="-23185"/>
                    <a:pt x="3169212" y="66760"/>
                    <a:pt x="3185564" y="190518"/>
                  </a:cubicBezTo>
                  <a:cubicBezTo>
                    <a:pt x="3216211" y="347938"/>
                    <a:pt x="3156468" y="426911"/>
                    <a:pt x="3185564" y="548681"/>
                  </a:cubicBezTo>
                  <a:cubicBezTo>
                    <a:pt x="3214660" y="670451"/>
                    <a:pt x="3158411" y="832925"/>
                    <a:pt x="3185564" y="952566"/>
                  </a:cubicBezTo>
                  <a:cubicBezTo>
                    <a:pt x="3179088" y="1082835"/>
                    <a:pt x="3129751" y="1144606"/>
                    <a:pt x="2995046" y="1143084"/>
                  </a:cubicBezTo>
                  <a:cubicBezTo>
                    <a:pt x="2756637" y="1160491"/>
                    <a:pt x="2687074" y="1142744"/>
                    <a:pt x="2434140" y="1143084"/>
                  </a:cubicBezTo>
                  <a:cubicBezTo>
                    <a:pt x="2181206" y="1143424"/>
                    <a:pt x="2124087" y="1105539"/>
                    <a:pt x="1957371" y="1143084"/>
                  </a:cubicBezTo>
                  <a:cubicBezTo>
                    <a:pt x="1790655" y="1180629"/>
                    <a:pt x="1660067" y="1082198"/>
                    <a:pt x="1368420" y="1143084"/>
                  </a:cubicBezTo>
                  <a:cubicBezTo>
                    <a:pt x="1076773" y="1203970"/>
                    <a:pt x="1060582" y="1077188"/>
                    <a:pt x="779469" y="1143084"/>
                  </a:cubicBezTo>
                  <a:cubicBezTo>
                    <a:pt x="498356" y="1208980"/>
                    <a:pt x="440700" y="1134711"/>
                    <a:pt x="190518" y="1143084"/>
                  </a:cubicBezTo>
                  <a:cubicBezTo>
                    <a:pt x="75089" y="1138427"/>
                    <a:pt x="14637" y="1074096"/>
                    <a:pt x="0" y="952566"/>
                  </a:cubicBezTo>
                  <a:cubicBezTo>
                    <a:pt x="-35889" y="821296"/>
                    <a:pt x="28469" y="771989"/>
                    <a:pt x="0" y="594403"/>
                  </a:cubicBezTo>
                  <a:cubicBezTo>
                    <a:pt x="-28469" y="416817"/>
                    <a:pt x="24534" y="360305"/>
                    <a:pt x="0" y="190518"/>
                  </a:cubicBezTo>
                  <a:close/>
                </a:path>
              </a:pathLst>
            </a:custGeom>
            <a:solidFill>
              <a:srgbClr val="FFC000">
                <a:alpha val="52000"/>
              </a:srgbClr>
            </a:solidFill>
            <a:ln w="3175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657299846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itle 1">
              <a:extLst>
                <a:ext uri="{FF2B5EF4-FFF2-40B4-BE49-F238E27FC236}">
                  <a16:creationId xmlns:a16="http://schemas.microsoft.com/office/drawing/2014/main" id="{FFE83C3F-AF9E-AD7A-69D3-7492473D8F58}"/>
                </a:ext>
              </a:extLst>
            </p:cNvPr>
            <p:cNvSpPr txBox="1">
              <a:spLocks/>
            </p:cNvSpPr>
            <p:nvPr/>
          </p:nvSpPr>
          <p:spPr>
            <a:xfrm>
              <a:off x="6444102" y="4600433"/>
              <a:ext cx="3149950" cy="103153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b="1" dirty="0">
                  <a:latin typeface="Montserrat" panose="00000500000000000000" pitchFamily="2" charset="0"/>
                  <a:cs typeface="Times New Roman" panose="02020603050405020304" pitchFamily="18" charset="0"/>
                </a:rPr>
                <a:t>Array Size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348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0600350B-0166-047B-88AE-A78E689A564A}"/>
              </a:ext>
            </a:extLst>
          </p:cNvPr>
          <p:cNvSpPr/>
          <p:nvPr/>
        </p:nvSpPr>
        <p:spPr>
          <a:xfrm>
            <a:off x="2667000" y="91440"/>
            <a:ext cx="6858000" cy="6675120"/>
          </a:xfrm>
          <a:prstGeom prst="ellipse">
            <a:avLst/>
          </a:prstGeom>
          <a:solidFill>
            <a:srgbClr val="7030A0">
              <a:alpha val="50000"/>
            </a:srgb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730EE59-41C9-0DA0-79ED-F4219B593058}"/>
              </a:ext>
            </a:extLst>
          </p:cNvPr>
          <p:cNvGrpSpPr/>
          <p:nvPr/>
        </p:nvGrpSpPr>
        <p:grpSpPr>
          <a:xfrm>
            <a:off x="-1948513" y="4005068"/>
            <a:ext cx="16089023" cy="2625037"/>
            <a:chOff x="179677" y="3706850"/>
            <a:chExt cx="11832646" cy="3260167"/>
          </a:xfrm>
        </p:grpSpPr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2329E949-BF24-1AE3-02D3-F693F60365FC}"/>
                </a:ext>
              </a:extLst>
            </p:cNvPr>
            <p:cNvSpPr txBox="1">
              <a:spLocks/>
            </p:cNvSpPr>
            <p:nvPr/>
          </p:nvSpPr>
          <p:spPr>
            <a:xfrm>
              <a:off x="1565381" y="3706850"/>
              <a:ext cx="9061238" cy="23501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b="1" dirty="0">
                  <a:solidFill>
                    <a:schemeClr val="accent2">
                      <a:lumMod val="50000"/>
                    </a:schemeClr>
                  </a:solidFill>
                  <a:latin typeface="Montserrat" panose="00000500000000000000" pitchFamily="2" charset="0"/>
                  <a:cs typeface="Times New Roman" panose="02020603050405020304" pitchFamily="18" charset="0"/>
                </a:rPr>
                <a:t>Before Attack: </a:t>
              </a:r>
              <a:r>
                <a:rPr lang="en-US" sz="3600" b="1" dirty="0">
                  <a:latin typeface="Montserrat" panose="00000500000000000000" pitchFamily="2" charset="0"/>
                  <a:cs typeface="Times New Roman" panose="02020603050405020304" pitchFamily="18" charset="0"/>
                </a:rPr>
                <a:t>Johnson SU Distribution</a:t>
              </a:r>
              <a:endParaRPr lang="en-US" sz="3600" b="1" i="1" dirty="0">
                <a:solidFill>
                  <a:schemeClr val="tx1"/>
                </a:solidFill>
                <a:latin typeface="Montserrat" panose="00000500000000000000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252C0AC3-6B96-9A1B-7442-FD196280AE30}"/>
                </a:ext>
              </a:extLst>
            </p:cNvPr>
            <p:cNvSpPr txBox="1">
              <a:spLocks/>
            </p:cNvSpPr>
            <p:nvPr/>
          </p:nvSpPr>
          <p:spPr>
            <a:xfrm>
              <a:off x="179677" y="4616904"/>
              <a:ext cx="11832646" cy="23501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US" sz="3600" b="1" dirty="0">
                <a:solidFill>
                  <a:schemeClr val="accent2">
                    <a:lumMod val="50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3600" b="1" dirty="0">
                  <a:solidFill>
                    <a:schemeClr val="accent2">
                      <a:lumMod val="50000"/>
                    </a:schemeClr>
                  </a:solidFill>
                  <a:latin typeface="Montserrat" panose="00000500000000000000" pitchFamily="2" charset="0"/>
                  <a:cs typeface="Times New Roman" panose="02020603050405020304" pitchFamily="18" charset="0"/>
                </a:rPr>
                <a:t>After Attack: </a:t>
              </a:r>
              <a:r>
                <a:rPr lang="en-US" sz="3600" b="1" dirty="0">
                  <a:latin typeface="Montserrat" panose="00000500000000000000" pitchFamily="2" charset="0"/>
                  <a:cs typeface="Times New Roman" panose="02020603050405020304" pitchFamily="18" charset="0"/>
                </a:rPr>
                <a:t>Noncentral Student’s t Distribution</a:t>
              </a:r>
              <a:endParaRPr lang="en-US" sz="3600" b="1" i="1" dirty="0">
                <a:solidFill>
                  <a:schemeClr val="tx1"/>
                </a:solidFill>
                <a:latin typeface="Montserrat" panose="00000500000000000000" pitchFamily="2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AC6E59B2-71ED-4573-4912-A1F3FE3BD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397" y="5835"/>
            <a:ext cx="3228671" cy="2702498"/>
          </a:xfrm>
        </p:spPr>
        <p:txBody>
          <a:bodyPr>
            <a:no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Eigenvalue Distribution Analysis</a:t>
            </a:r>
          </a:p>
        </p:txBody>
      </p:sp>
      <p:pic>
        <p:nvPicPr>
          <p:cNvPr id="26" name="Picture 2" descr="27 Probability Distribution Icons - Free in SVG, PNG, ICO - IconScout">
            <a:extLst>
              <a:ext uri="{FF2B5EF4-FFF2-40B4-BE49-F238E27FC236}">
                <a16:creationId xmlns:a16="http://schemas.microsoft.com/office/drawing/2014/main" id="{C0500CDE-DAE3-51B9-B78D-7B4E8D291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111" y="609437"/>
            <a:ext cx="1497793" cy="149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8D3BA425-5FD8-738C-AA46-F09F7D79DE44}"/>
              </a:ext>
            </a:extLst>
          </p:cNvPr>
          <p:cNvGrpSpPr/>
          <p:nvPr/>
        </p:nvGrpSpPr>
        <p:grpSpPr>
          <a:xfrm>
            <a:off x="2666999" y="2021835"/>
            <a:ext cx="6858000" cy="3040453"/>
            <a:chOff x="2667000" y="4638529"/>
            <a:chExt cx="6858000" cy="1647825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32687AF2-F469-9F1B-1C8B-8917C147FCAE}"/>
                </a:ext>
              </a:extLst>
            </p:cNvPr>
            <p:cNvSpPr/>
            <p:nvPr/>
          </p:nvSpPr>
          <p:spPr>
            <a:xfrm>
              <a:off x="3857625" y="4823174"/>
              <a:ext cx="4461777" cy="1062364"/>
            </a:xfrm>
            <a:custGeom>
              <a:avLst/>
              <a:gdLst>
                <a:gd name="connsiteX0" fmla="*/ 0 w 4461777"/>
                <a:gd name="connsiteY0" fmla="*/ 177064 h 1062364"/>
                <a:gd name="connsiteX1" fmla="*/ 177064 w 4461777"/>
                <a:gd name="connsiteY1" fmla="*/ 0 h 1062364"/>
                <a:gd name="connsiteX2" fmla="*/ 640642 w 4461777"/>
                <a:gd name="connsiteY2" fmla="*/ 0 h 1062364"/>
                <a:gd name="connsiteX3" fmla="*/ 1145296 w 4461777"/>
                <a:gd name="connsiteY3" fmla="*/ 0 h 1062364"/>
                <a:gd name="connsiteX4" fmla="*/ 1814256 w 4461777"/>
                <a:gd name="connsiteY4" fmla="*/ 0 h 1062364"/>
                <a:gd name="connsiteX5" fmla="*/ 2318910 w 4461777"/>
                <a:gd name="connsiteY5" fmla="*/ 0 h 1062364"/>
                <a:gd name="connsiteX6" fmla="*/ 2864640 w 4461777"/>
                <a:gd name="connsiteY6" fmla="*/ 0 h 1062364"/>
                <a:gd name="connsiteX7" fmla="*/ 3328218 w 4461777"/>
                <a:gd name="connsiteY7" fmla="*/ 0 h 1062364"/>
                <a:gd name="connsiteX8" fmla="*/ 4284713 w 4461777"/>
                <a:gd name="connsiteY8" fmla="*/ 0 h 1062364"/>
                <a:gd name="connsiteX9" fmla="*/ 4461777 w 4461777"/>
                <a:gd name="connsiteY9" fmla="*/ 177064 h 1062364"/>
                <a:gd name="connsiteX10" fmla="*/ 4461777 w 4461777"/>
                <a:gd name="connsiteY10" fmla="*/ 509935 h 1062364"/>
                <a:gd name="connsiteX11" fmla="*/ 4461777 w 4461777"/>
                <a:gd name="connsiteY11" fmla="*/ 885300 h 1062364"/>
                <a:gd name="connsiteX12" fmla="*/ 4284713 w 4461777"/>
                <a:gd name="connsiteY12" fmla="*/ 1062364 h 1062364"/>
                <a:gd name="connsiteX13" fmla="*/ 3615753 w 4461777"/>
                <a:gd name="connsiteY13" fmla="*/ 1062364 h 1062364"/>
                <a:gd name="connsiteX14" fmla="*/ 2946793 w 4461777"/>
                <a:gd name="connsiteY14" fmla="*/ 1062364 h 1062364"/>
                <a:gd name="connsiteX15" fmla="*/ 2401063 w 4461777"/>
                <a:gd name="connsiteY15" fmla="*/ 1062364 h 1062364"/>
                <a:gd name="connsiteX16" fmla="*/ 1773179 w 4461777"/>
                <a:gd name="connsiteY16" fmla="*/ 1062364 h 1062364"/>
                <a:gd name="connsiteX17" fmla="*/ 1186372 w 4461777"/>
                <a:gd name="connsiteY17" fmla="*/ 1062364 h 1062364"/>
                <a:gd name="connsiteX18" fmla="*/ 177064 w 4461777"/>
                <a:gd name="connsiteY18" fmla="*/ 1062364 h 1062364"/>
                <a:gd name="connsiteX19" fmla="*/ 0 w 4461777"/>
                <a:gd name="connsiteY19" fmla="*/ 885300 h 1062364"/>
                <a:gd name="connsiteX20" fmla="*/ 0 w 4461777"/>
                <a:gd name="connsiteY20" fmla="*/ 531182 h 1062364"/>
                <a:gd name="connsiteX21" fmla="*/ 0 w 4461777"/>
                <a:gd name="connsiteY21" fmla="*/ 177064 h 1062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461777" h="1062364" fill="none" extrusionOk="0">
                  <a:moveTo>
                    <a:pt x="0" y="177064"/>
                  </a:moveTo>
                  <a:cubicBezTo>
                    <a:pt x="7497" y="74963"/>
                    <a:pt x="66617" y="4184"/>
                    <a:pt x="177064" y="0"/>
                  </a:cubicBezTo>
                  <a:cubicBezTo>
                    <a:pt x="318900" y="-31063"/>
                    <a:pt x="523376" y="47348"/>
                    <a:pt x="640642" y="0"/>
                  </a:cubicBezTo>
                  <a:cubicBezTo>
                    <a:pt x="757908" y="-47348"/>
                    <a:pt x="1009558" y="37935"/>
                    <a:pt x="1145296" y="0"/>
                  </a:cubicBezTo>
                  <a:cubicBezTo>
                    <a:pt x="1281034" y="-37935"/>
                    <a:pt x="1673831" y="44406"/>
                    <a:pt x="1814256" y="0"/>
                  </a:cubicBezTo>
                  <a:cubicBezTo>
                    <a:pt x="1954681" y="-44406"/>
                    <a:pt x="2088713" y="27708"/>
                    <a:pt x="2318910" y="0"/>
                  </a:cubicBezTo>
                  <a:cubicBezTo>
                    <a:pt x="2549107" y="-27708"/>
                    <a:pt x="2734043" y="28736"/>
                    <a:pt x="2864640" y="0"/>
                  </a:cubicBezTo>
                  <a:cubicBezTo>
                    <a:pt x="2995237" y="-28736"/>
                    <a:pt x="3134575" y="7202"/>
                    <a:pt x="3328218" y="0"/>
                  </a:cubicBezTo>
                  <a:cubicBezTo>
                    <a:pt x="3521861" y="-7202"/>
                    <a:pt x="4002743" y="33400"/>
                    <a:pt x="4284713" y="0"/>
                  </a:cubicBezTo>
                  <a:cubicBezTo>
                    <a:pt x="4408741" y="9498"/>
                    <a:pt x="4462870" y="73178"/>
                    <a:pt x="4461777" y="177064"/>
                  </a:cubicBezTo>
                  <a:cubicBezTo>
                    <a:pt x="4480795" y="273734"/>
                    <a:pt x="4456690" y="397031"/>
                    <a:pt x="4461777" y="509935"/>
                  </a:cubicBezTo>
                  <a:cubicBezTo>
                    <a:pt x="4466864" y="622839"/>
                    <a:pt x="4447754" y="703917"/>
                    <a:pt x="4461777" y="885300"/>
                  </a:cubicBezTo>
                  <a:cubicBezTo>
                    <a:pt x="4471702" y="1009798"/>
                    <a:pt x="4390598" y="1085638"/>
                    <a:pt x="4284713" y="1062364"/>
                  </a:cubicBezTo>
                  <a:cubicBezTo>
                    <a:pt x="4038849" y="1141511"/>
                    <a:pt x="3901302" y="1002280"/>
                    <a:pt x="3615753" y="1062364"/>
                  </a:cubicBezTo>
                  <a:cubicBezTo>
                    <a:pt x="3330204" y="1122448"/>
                    <a:pt x="3094860" y="997795"/>
                    <a:pt x="2946793" y="1062364"/>
                  </a:cubicBezTo>
                  <a:cubicBezTo>
                    <a:pt x="2798726" y="1126933"/>
                    <a:pt x="2594088" y="1053085"/>
                    <a:pt x="2401063" y="1062364"/>
                  </a:cubicBezTo>
                  <a:cubicBezTo>
                    <a:pt x="2208038" y="1071643"/>
                    <a:pt x="1932819" y="1038005"/>
                    <a:pt x="1773179" y="1062364"/>
                  </a:cubicBezTo>
                  <a:cubicBezTo>
                    <a:pt x="1613539" y="1086723"/>
                    <a:pt x="1341558" y="1022641"/>
                    <a:pt x="1186372" y="1062364"/>
                  </a:cubicBezTo>
                  <a:cubicBezTo>
                    <a:pt x="1031186" y="1102087"/>
                    <a:pt x="444483" y="977467"/>
                    <a:pt x="177064" y="1062364"/>
                  </a:cubicBezTo>
                  <a:cubicBezTo>
                    <a:pt x="72336" y="1072070"/>
                    <a:pt x="-1700" y="1011528"/>
                    <a:pt x="0" y="885300"/>
                  </a:cubicBezTo>
                  <a:cubicBezTo>
                    <a:pt x="-28837" y="809055"/>
                    <a:pt x="3464" y="673274"/>
                    <a:pt x="0" y="531182"/>
                  </a:cubicBezTo>
                  <a:cubicBezTo>
                    <a:pt x="-3464" y="389090"/>
                    <a:pt x="16897" y="250534"/>
                    <a:pt x="0" y="177064"/>
                  </a:cubicBezTo>
                  <a:close/>
                </a:path>
                <a:path w="4461777" h="1062364" stroke="0" extrusionOk="0">
                  <a:moveTo>
                    <a:pt x="0" y="177064"/>
                  </a:moveTo>
                  <a:cubicBezTo>
                    <a:pt x="-9464" y="61406"/>
                    <a:pt x="91015" y="-387"/>
                    <a:pt x="177064" y="0"/>
                  </a:cubicBezTo>
                  <a:cubicBezTo>
                    <a:pt x="373679" y="-58635"/>
                    <a:pt x="446427" y="1017"/>
                    <a:pt x="681718" y="0"/>
                  </a:cubicBezTo>
                  <a:cubicBezTo>
                    <a:pt x="917009" y="-1017"/>
                    <a:pt x="1012249" y="68325"/>
                    <a:pt x="1268525" y="0"/>
                  </a:cubicBezTo>
                  <a:cubicBezTo>
                    <a:pt x="1524801" y="-68325"/>
                    <a:pt x="1678745" y="1584"/>
                    <a:pt x="1896409" y="0"/>
                  </a:cubicBezTo>
                  <a:cubicBezTo>
                    <a:pt x="2114073" y="-1584"/>
                    <a:pt x="2200445" y="41776"/>
                    <a:pt x="2359986" y="0"/>
                  </a:cubicBezTo>
                  <a:cubicBezTo>
                    <a:pt x="2519527" y="-41776"/>
                    <a:pt x="2653901" y="44521"/>
                    <a:pt x="2905717" y="0"/>
                  </a:cubicBezTo>
                  <a:cubicBezTo>
                    <a:pt x="3157533" y="-44521"/>
                    <a:pt x="3251138" y="56420"/>
                    <a:pt x="3574677" y="0"/>
                  </a:cubicBezTo>
                  <a:cubicBezTo>
                    <a:pt x="3898216" y="-56420"/>
                    <a:pt x="4000702" y="83613"/>
                    <a:pt x="4284713" y="0"/>
                  </a:cubicBezTo>
                  <a:cubicBezTo>
                    <a:pt x="4384223" y="11454"/>
                    <a:pt x="4460215" y="77437"/>
                    <a:pt x="4461777" y="177064"/>
                  </a:cubicBezTo>
                  <a:cubicBezTo>
                    <a:pt x="4503198" y="335659"/>
                    <a:pt x="4452907" y="422394"/>
                    <a:pt x="4461777" y="524100"/>
                  </a:cubicBezTo>
                  <a:cubicBezTo>
                    <a:pt x="4470647" y="625806"/>
                    <a:pt x="4443952" y="789729"/>
                    <a:pt x="4461777" y="885300"/>
                  </a:cubicBezTo>
                  <a:cubicBezTo>
                    <a:pt x="4463582" y="988616"/>
                    <a:pt x="4409046" y="1054633"/>
                    <a:pt x="4284713" y="1062364"/>
                  </a:cubicBezTo>
                  <a:cubicBezTo>
                    <a:pt x="4005877" y="1111247"/>
                    <a:pt x="3829565" y="996435"/>
                    <a:pt x="3615753" y="1062364"/>
                  </a:cubicBezTo>
                  <a:cubicBezTo>
                    <a:pt x="3401941" y="1128293"/>
                    <a:pt x="3282080" y="1051194"/>
                    <a:pt x="2987870" y="1062364"/>
                  </a:cubicBezTo>
                  <a:cubicBezTo>
                    <a:pt x="2693660" y="1073534"/>
                    <a:pt x="2630135" y="1032327"/>
                    <a:pt x="2442139" y="1062364"/>
                  </a:cubicBezTo>
                  <a:cubicBezTo>
                    <a:pt x="2254143" y="1092401"/>
                    <a:pt x="2078736" y="1014605"/>
                    <a:pt x="1855332" y="1062364"/>
                  </a:cubicBezTo>
                  <a:cubicBezTo>
                    <a:pt x="1631928" y="1110123"/>
                    <a:pt x="1400186" y="1056243"/>
                    <a:pt x="1186372" y="1062364"/>
                  </a:cubicBezTo>
                  <a:cubicBezTo>
                    <a:pt x="972558" y="1068485"/>
                    <a:pt x="925147" y="1007171"/>
                    <a:pt x="722795" y="1062364"/>
                  </a:cubicBezTo>
                  <a:cubicBezTo>
                    <a:pt x="520443" y="1117557"/>
                    <a:pt x="288525" y="1013102"/>
                    <a:pt x="177064" y="1062364"/>
                  </a:cubicBezTo>
                  <a:cubicBezTo>
                    <a:pt x="79335" y="1067239"/>
                    <a:pt x="-4719" y="1005681"/>
                    <a:pt x="0" y="885300"/>
                  </a:cubicBezTo>
                  <a:cubicBezTo>
                    <a:pt x="-3217" y="768555"/>
                    <a:pt x="14507" y="636100"/>
                    <a:pt x="0" y="531182"/>
                  </a:cubicBezTo>
                  <a:cubicBezTo>
                    <a:pt x="-14507" y="426264"/>
                    <a:pt x="12005" y="293465"/>
                    <a:pt x="0" y="177064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  <a:alpha val="72000"/>
              </a:schemeClr>
            </a:solidFill>
            <a:ln w="3175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657299846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itle 1">
                  <a:extLst>
                    <a:ext uri="{FF2B5EF4-FFF2-40B4-BE49-F238E27FC236}">
                      <a16:creationId xmlns:a16="http://schemas.microsoft.com/office/drawing/2014/main" id="{5BC26BD9-C20A-0419-96FA-61F3FFB4CCE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667000" y="4638529"/>
                  <a:ext cx="6858000" cy="1647825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>
                    <a:lnSpc>
                      <a:spcPct val="150000"/>
                    </a:lnSpc>
                  </a:pPr>
                  <a:r>
                    <a:rPr lang="en-US" sz="2000" b="1" dirty="0">
                      <a:latin typeface="Montserrat" panose="00000500000000000000" pitchFamily="2" charset="0"/>
                      <a:cs typeface="Times New Roman" panose="02020603050405020304" pitchFamily="18" charset="0"/>
                    </a:rPr>
                    <a:t># Transceiver pairs = 40</a:t>
                  </a:r>
                  <a:endParaRPr lang="en-US" sz="2000" b="1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sz="2000" b="1" dirty="0">
                      <a:latin typeface="Montserrat" panose="00000500000000000000" pitchFamily="2" charset="0"/>
                      <a:cs typeface="Times New Roman" panose="02020603050405020304" pitchFamily="18" charset="0"/>
                    </a:rPr>
                    <a:t># Generated Network = 25</a:t>
                  </a:r>
                  <a:endParaRPr lang="en-US" sz="2000" b="1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sz="2000" b="1" dirty="0">
                      <a:latin typeface="Montserrat" panose="00000500000000000000" pitchFamily="2" charset="0"/>
                      <a:cs typeface="Times New Roman" panose="02020603050405020304" pitchFamily="18" charset="0"/>
                    </a:rPr>
                    <a:t># generated eigenvalues = 1000</a:t>
                  </a:r>
                  <a:endParaRPr lang="en-US" sz="2000" b="1" i="1" dirty="0"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  <a:p>
                  <a:pPr algn="ctr"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𝐜𝐫𝐢𝐭𝐢𝐜𝐚𝐥</m:t>
                          </m:r>
                        </m:sub>
                      </m:sSub>
                    </m:oMath>
                  </a14:m>
                  <a:r>
                    <a:rPr lang="en-US" sz="2000" b="1" dirty="0">
                      <a:latin typeface="Montserrat" panose="00000500000000000000" pitchFamily="2" charset="0"/>
                      <a:cs typeface="Times New Roman" panose="02020603050405020304" pitchFamily="18" charset="0"/>
                    </a:rPr>
                    <a:t> = 0.0327</a:t>
                  </a:r>
                </a:p>
                <a:p>
                  <a:pPr algn="ctr">
                    <a:lnSpc>
                      <a:spcPct val="150000"/>
                    </a:lnSpc>
                  </a:pPr>
                  <a:endParaRPr lang="en-US" sz="2000" b="1" i="1" dirty="0"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9" name="Title 1">
                  <a:extLst>
                    <a:ext uri="{FF2B5EF4-FFF2-40B4-BE49-F238E27FC236}">
                      <a16:creationId xmlns:a16="http://schemas.microsoft.com/office/drawing/2014/main" id="{5BC26BD9-C20A-0419-96FA-61F3FFB4CC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7000" y="4638529"/>
                  <a:ext cx="6858000" cy="164782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4396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005E11-C365-DA2A-54FA-F9142976BFBE}"/>
              </a:ext>
            </a:extLst>
          </p:cNvPr>
          <p:cNvSpPr txBox="1"/>
          <p:nvPr/>
        </p:nvSpPr>
        <p:spPr>
          <a:xfrm>
            <a:off x="225552" y="2967335"/>
            <a:ext cx="117408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A. Ghasemi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</a:rPr>
              <a:t>, E. </a:t>
            </a:r>
            <a:r>
              <a:rPr lang="en-US" dirty="0" err="1">
                <a:solidFill>
                  <a:prstClr val="black"/>
                </a:solidFill>
                <a:latin typeface="Arial" panose="020B0604020202020204" pitchFamily="34" charset="0"/>
              </a:rPr>
              <a:t>Zeraatkar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</a:rPr>
              <a:t>, M. Moradikia, and S. A. Zekavat, ”Adversarial Attacks on Graph Neural Networks based Spatial Resource Management in P2P Wireless Communications,” </a:t>
            </a:r>
            <a:r>
              <a:rPr lang="en-US" i="1" dirty="0">
                <a:solidFill>
                  <a:prstClr val="black"/>
                </a:solidFill>
                <a:latin typeface="Arial" panose="020B0604020202020204" pitchFamily="34" charset="0"/>
              </a:rPr>
              <a:t>IEEE Transactions on Vehicular Technology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</a:rPr>
              <a:t>, (in the 2</a:t>
            </a:r>
            <a:r>
              <a:rPr lang="en-US" baseline="30000" dirty="0">
                <a:solidFill>
                  <a:prstClr val="black"/>
                </a:solidFill>
                <a:latin typeface="Arial" panose="020B0604020202020204" pitchFamily="34" charset="0"/>
              </a:rPr>
              <a:t>nd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</a:rPr>
              <a:t> round of review).</a:t>
            </a:r>
          </a:p>
        </p:txBody>
      </p:sp>
    </p:spTree>
    <p:extLst>
      <p:ext uri="{BB962C8B-B14F-4D97-AF65-F5344CB8AC3E}">
        <p14:creationId xmlns:p14="http://schemas.microsoft.com/office/powerpoint/2010/main" val="3120624089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0600350B-0166-047B-88AE-A78E689A564A}"/>
              </a:ext>
            </a:extLst>
          </p:cNvPr>
          <p:cNvSpPr/>
          <p:nvPr/>
        </p:nvSpPr>
        <p:spPr>
          <a:xfrm>
            <a:off x="2667000" y="91440"/>
            <a:ext cx="6858000" cy="6675120"/>
          </a:xfrm>
          <a:prstGeom prst="ellipse">
            <a:avLst/>
          </a:prstGeom>
          <a:solidFill>
            <a:srgbClr val="7030A0">
              <a:alpha val="50000"/>
            </a:srgb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B0F782-F8D4-23F0-3736-ECA5A33A6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607" y="1676374"/>
            <a:ext cx="7818783" cy="3037716"/>
          </a:xfrm>
        </p:spPr>
        <p:txBody>
          <a:bodyPr>
            <a:normAutofit/>
          </a:bodyPr>
          <a:lstStyle/>
          <a:p>
            <a:pPr algn="ctr"/>
            <a:r>
              <a:rPr lang="en-US" sz="56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Secure MS-RIS-Aided Communications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685719-EBBE-E889-2AE1-078F4D7FA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631" y="4704237"/>
            <a:ext cx="1746738" cy="174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09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0600350B-0166-047B-88AE-A78E689A564A}"/>
              </a:ext>
            </a:extLst>
          </p:cNvPr>
          <p:cNvSpPr/>
          <p:nvPr/>
        </p:nvSpPr>
        <p:spPr>
          <a:xfrm>
            <a:off x="2667000" y="91440"/>
            <a:ext cx="6858000" cy="6675120"/>
          </a:xfrm>
          <a:prstGeom prst="ellipse">
            <a:avLst/>
          </a:prstGeom>
          <a:solidFill>
            <a:srgbClr val="7030A0">
              <a:alpha val="50000"/>
            </a:srgb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B0F782-F8D4-23F0-3736-ECA5A33A6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201" y="-748513"/>
            <a:ext cx="3399381" cy="3037716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Secure </a:t>
            </a:r>
            <a:br>
              <a:rPr lang="en-US" sz="28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</a:br>
            <a:r>
              <a:rPr lang="en-US" sz="28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MS-RIS-Aided Communications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685719-EBBE-E889-2AE1-078F4D7FA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043" y="449108"/>
            <a:ext cx="819158" cy="819158"/>
          </a:xfrm>
          <a:prstGeom prst="rect">
            <a:avLst/>
          </a:prstGeom>
        </p:spPr>
      </p:pic>
      <p:grpSp>
        <p:nvGrpSpPr>
          <p:cNvPr id="205" name="Group 204">
            <a:extLst>
              <a:ext uri="{FF2B5EF4-FFF2-40B4-BE49-F238E27FC236}">
                <a16:creationId xmlns:a16="http://schemas.microsoft.com/office/drawing/2014/main" id="{E838EC58-BD09-F819-C135-93B1B3B90586}"/>
              </a:ext>
            </a:extLst>
          </p:cNvPr>
          <p:cNvGrpSpPr/>
          <p:nvPr/>
        </p:nvGrpSpPr>
        <p:grpSpPr>
          <a:xfrm>
            <a:off x="2809171" y="2589455"/>
            <a:ext cx="1737360" cy="1645920"/>
            <a:chOff x="1337752" y="2173792"/>
            <a:chExt cx="2081065" cy="1964515"/>
          </a:xfrm>
        </p:grpSpPr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96DFCA8F-C9E2-4586-2492-E35C37C1E13E}"/>
                </a:ext>
              </a:extLst>
            </p:cNvPr>
            <p:cNvGrpSpPr/>
            <p:nvPr/>
          </p:nvGrpSpPr>
          <p:grpSpPr>
            <a:xfrm>
              <a:off x="1337752" y="2298953"/>
              <a:ext cx="1621580" cy="1748379"/>
              <a:chOff x="2144518" y="1346283"/>
              <a:chExt cx="1621580" cy="1748379"/>
            </a:xfrm>
          </p:grpSpPr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75EAA249-D2E6-48ED-2004-F6E265C60BC1}"/>
                  </a:ext>
                </a:extLst>
              </p:cNvPr>
              <p:cNvGrpSpPr/>
              <p:nvPr/>
            </p:nvGrpSpPr>
            <p:grpSpPr>
              <a:xfrm>
                <a:off x="2144518" y="1346283"/>
                <a:ext cx="1621580" cy="1748379"/>
                <a:chOff x="2144518" y="1346283"/>
                <a:chExt cx="1621580" cy="1748379"/>
              </a:xfrm>
            </p:grpSpPr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D783453C-C404-6470-1A3E-C355FAE06C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006" y="1634142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0E5F8434-C14D-09A2-D10F-8D91B540B9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498" y="2641374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E07B788E-6F4D-59B8-6F61-955454630E28}"/>
                    </a:ext>
                  </a:extLst>
                </p:cNvPr>
                <p:cNvSpPr/>
                <p:nvPr/>
              </p:nvSpPr>
              <p:spPr>
                <a:xfrm>
                  <a:off x="2144518" y="1346283"/>
                  <a:ext cx="1179487" cy="1748379"/>
                </a:xfrm>
                <a:prstGeom prst="rect">
                  <a:avLst/>
                </a:prstGeom>
                <a:solidFill>
                  <a:schemeClr val="bg2"/>
                </a:solidFill>
                <a:scene3d>
                  <a:camera prst="orthographicFront">
                    <a:rot lat="0" lon="0" rev="0"/>
                  </a:camera>
                  <a:lightRig rig="threePt" dir="t"/>
                </a:scene3d>
                <a:sp3d>
                  <a:bevelT w="38100"/>
                  <a:bevelB w="0"/>
                </a:sp3d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815EAB64-311D-119B-B156-827FCB8B1691}"/>
                  </a:ext>
                </a:extLst>
              </p:cNvPr>
              <p:cNvSpPr txBox="1"/>
              <p:nvPr/>
            </p:nvSpPr>
            <p:spPr>
              <a:xfrm>
                <a:off x="2799325" y="1615917"/>
                <a:ext cx="571276" cy="4040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Tx0</a:t>
                </a:r>
              </a:p>
            </p:txBody>
          </p:sp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45FF9A04-DCB7-87C0-B922-38FCDC3DE59E}"/>
                  </a:ext>
                </a:extLst>
              </p:cNvPr>
              <p:cNvSpPr txBox="1"/>
              <p:nvPr/>
            </p:nvSpPr>
            <p:spPr>
              <a:xfrm>
                <a:off x="2681754" y="2620931"/>
                <a:ext cx="692245" cy="4040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TxNt</a:t>
                </a:r>
                <a:endParaRPr lang="en-US" sz="1600" b="1" dirty="0"/>
              </a:p>
            </p:txBody>
          </p:sp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AE551087-3D3F-9771-71C1-07E46B0D763C}"/>
                  </a:ext>
                </a:extLst>
              </p:cNvPr>
              <p:cNvSpPr txBox="1"/>
              <p:nvPr/>
            </p:nvSpPr>
            <p:spPr>
              <a:xfrm rot="16200000">
                <a:off x="1601587" y="1982181"/>
                <a:ext cx="1536755" cy="4423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Transmitter</a:t>
                </a:r>
                <a:endParaRPr lang="en-US" sz="1600" b="1" dirty="0"/>
              </a:p>
            </p:txBody>
          </p:sp>
        </p:grp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1D55276F-331C-9B53-C48A-BAEE56170B0D}"/>
                </a:ext>
              </a:extLst>
            </p:cNvPr>
            <p:cNvGrpSpPr/>
            <p:nvPr/>
          </p:nvGrpSpPr>
          <p:grpSpPr>
            <a:xfrm>
              <a:off x="2608647" y="2173792"/>
              <a:ext cx="810170" cy="1964515"/>
              <a:chOff x="6946600" y="2562539"/>
              <a:chExt cx="877824" cy="1964515"/>
            </a:xfrm>
          </p:grpSpPr>
          <p:sp>
            <p:nvSpPr>
              <p:cNvPr id="208" name="Rectangle: Rounded Corners 207">
                <a:extLst>
                  <a:ext uri="{FF2B5EF4-FFF2-40B4-BE49-F238E27FC236}">
                    <a16:creationId xmlns:a16="http://schemas.microsoft.com/office/drawing/2014/main" id="{AF39E6C5-8F42-6E78-711D-B61FE77CB174}"/>
                  </a:ext>
                </a:extLst>
              </p:cNvPr>
              <p:cNvSpPr/>
              <p:nvPr/>
            </p:nvSpPr>
            <p:spPr>
              <a:xfrm>
                <a:off x="6946600" y="2562539"/>
                <a:ext cx="877824" cy="1964515"/>
              </a:xfrm>
              <a:prstGeom prst="roundRect">
                <a:avLst>
                  <a:gd name="adj" fmla="val 407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9" name="Group 208">
                <a:extLst>
                  <a:ext uri="{FF2B5EF4-FFF2-40B4-BE49-F238E27FC236}">
                    <a16:creationId xmlns:a16="http://schemas.microsoft.com/office/drawing/2014/main" id="{F5FF560E-B7B3-9116-6264-A07A7FB7716E}"/>
                  </a:ext>
                </a:extLst>
              </p:cNvPr>
              <p:cNvGrpSpPr/>
              <p:nvPr/>
            </p:nvGrpSpPr>
            <p:grpSpPr>
              <a:xfrm>
                <a:off x="6973031" y="2621625"/>
                <a:ext cx="815260" cy="1885736"/>
                <a:chOff x="6973031" y="2621625"/>
                <a:chExt cx="815260" cy="1885736"/>
              </a:xfrm>
            </p:grpSpPr>
            <p:grpSp>
              <p:nvGrpSpPr>
                <p:cNvPr id="210" name="Group 209">
                  <a:extLst>
                    <a:ext uri="{FF2B5EF4-FFF2-40B4-BE49-F238E27FC236}">
                      <a16:creationId xmlns:a16="http://schemas.microsoft.com/office/drawing/2014/main" id="{5B537615-6D9F-190A-D786-700073D879EA}"/>
                    </a:ext>
                  </a:extLst>
                </p:cNvPr>
                <p:cNvGrpSpPr/>
                <p:nvPr/>
              </p:nvGrpSpPr>
              <p:grpSpPr>
                <a:xfrm>
                  <a:off x="6973031" y="2621625"/>
                  <a:ext cx="151609" cy="1885736"/>
                  <a:chOff x="3437040" y="1367110"/>
                  <a:chExt cx="151609" cy="1885736"/>
                </a:xfrm>
              </p:grpSpPr>
              <p:grpSp>
                <p:nvGrpSpPr>
                  <p:cNvPr id="286" name="Group 285">
                    <a:extLst>
                      <a:ext uri="{FF2B5EF4-FFF2-40B4-BE49-F238E27FC236}">
                        <a16:creationId xmlns:a16="http://schemas.microsoft.com/office/drawing/2014/main" id="{7A81052B-0AEC-4AC5-9FDF-038D68F2A8FF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84904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308" name="Straight Connector 307">
                      <a:extLst>
                        <a:ext uri="{FF2B5EF4-FFF2-40B4-BE49-F238E27FC236}">
                          <a16:creationId xmlns:a16="http://schemas.microsoft.com/office/drawing/2014/main" id="{765231E7-60F9-2276-BC7B-29241994368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9" name="Isosceles Triangle 308">
                      <a:extLst>
                        <a:ext uri="{FF2B5EF4-FFF2-40B4-BE49-F238E27FC236}">
                          <a16:creationId xmlns:a16="http://schemas.microsoft.com/office/drawing/2014/main" id="{32BB5454-835B-1E1F-389E-14A4FDC4F27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87" name="Group 286">
                    <a:extLst>
                      <a:ext uri="{FF2B5EF4-FFF2-40B4-BE49-F238E27FC236}">
                        <a16:creationId xmlns:a16="http://schemas.microsoft.com/office/drawing/2014/main" id="{626390CB-B2AD-08CC-4548-9858F03CFA1B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208730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306" name="Straight Connector 305">
                      <a:extLst>
                        <a:ext uri="{FF2B5EF4-FFF2-40B4-BE49-F238E27FC236}">
                          <a16:creationId xmlns:a16="http://schemas.microsoft.com/office/drawing/2014/main" id="{9C7DF7E9-3B56-C34F-05CF-1A7F7D07C81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7" name="Isosceles Triangle 306">
                      <a:extLst>
                        <a:ext uri="{FF2B5EF4-FFF2-40B4-BE49-F238E27FC236}">
                          <a16:creationId xmlns:a16="http://schemas.microsoft.com/office/drawing/2014/main" id="{6A9825FA-9B1C-0B29-67FF-E9B6D3646455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88" name="Group 287">
                    <a:extLst>
                      <a:ext uri="{FF2B5EF4-FFF2-40B4-BE49-F238E27FC236}">
                        <a16:creationId xmlns:a16="http://schemas.microsoft.com/office/drawing/2014/main" id="{DDBD2FCA-37A2-CE2B-D431-C8A274A5B589}"/>
                      </a:ext>
                    </a:extLst>
                  </p:cNvPr>
                  <p:cNvGrpSpPr/>
                  <p:nvPr/>
                </p:nvGrpSpPr>
                <p:grpSpPr>
                  <a:xfrm>
                    <a:off x="3444013" y="232557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304" name="Straight Connector 303">
                      <a:extLst>
                        <a:ext uri="{FF2B5EF4-FFF2-40B4-BE49-F238E27FC236}">
                          <a16:creationId xmlns:a16="http://schemas.microsoft.com/office/drawing/2014/main" id="{52DC8407-99C8-5619-0A25-B415DF42901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5" name="Isosceles Triangle 304">
                      <a:extLst>
                        <a:ext uri="{FF2B5EF4-FFF2-40B4-BE49-F238E27FC236}">
                          <a16:creationId xmlns:a16="http://schemas.microsoft.com/office/drawing/2014/main" id="{FD112E78-AE37-0689-8E5D-62424F349B6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89" name="Group 288">
                    <a:extLst>
                      <a:ext uri="{FF2B5EF4-FFF2-40B4-BE49-F238E27FC236}">
                        <a16:creationId xmlns:a16="http://schemas.microsoft.com/office/drawing/2014/main" id="{9F4A3B57-072F-2574-00E2-E73442E8F7D0}"/>
                      </a:ext>
                    </a:extLst>
                  </p:cNvPr>
                  <p:cNvGrpSpPr/>
                  <p:nvPr/>
                </p:nvGrpSpPr>
                <p:grpSpPr>
                  <a:xfrm>
                    <a:off x="3440818" y="256383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302" name="Straight Connector 301">
                      <a:extLst>
                        <a:ext uri="{FF2B5EF4-FFF2-40B4-BE49-F238E27FC236}">
                          <a16:creationId xmlns:a16="http://schemas.microsoft.com/office/drawing/2014/main" id="{BA18369D-C8B0-77A9-D6DA-3F71537A148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3" name="Isosceles Triangle 302">
                      <a:extLst>
                        <a:ext uri="{FF2B5EF4-FFF2-40B4-BE49-F238E27FC236}">
                          <a16:creationId xmlns:a16="http://schemas.microsoft.com/office/drawing/2014/main" id="{BEC6D72E-538C-BB4D-981F-E78CA06AAE1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90" name="Group 289">
                    <a:extLst>
                      <a:ext uri="{FF2B5EF4-FFF2-40B4-BE49-F238E27FC236}">
                        <a16:creationId xmlns:a16="http://schemas.microsoft.com/office/drawing/2014/main" id="{147ABC6E-54A2-4D2D-2F0C-3CAF543AAC1C}"/>
                      </a:ext>
                    </a:extLst>
                  </p:cNvPr>
                  <p:cNvGrpSpPr/>
                  <p:nvPr/>
                </p:nvGrpSpPr>
                <p:grpSpPr>
                  <a:xfrm>
                    <a:off x="3440235" y="2809471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300" name="Straight Connector 299">
                      <a:extLst>
                        <a:ext uri="{FF2B5EF4-FFF2-40B4-BE49-F238E27FC236}">
                          <a16:creationId xmlns:a16="http://schemas.microsoft.com/office/drawing/2014/main" id="{D81F23C6-0BF2-A154-2BD0-29229BB2ACB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1" name="Isosceles Triangle 300">
                      <a:extLst>
                        <a:ext uri="{FF2B5EF4-FFF2-40B4-BE49-F238E27FC236}">
                          <a16:creationId xmlns:a16="http://schemas.microsoft.com/office/drawing/2014/main" id="{DEE1CB92-899F-E751-00B1-45E7575ABE7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91" name="Group 290">
                    <a:extLst>
                      <a:ext uri="{FF2B5EF4-FFF2-40B4-BE49-F238E27FC236}">
                        <a16:creationId xmlns:a16="http://schemas.microsoft.com/office/drawing/2014/main" id="{918DF9F3-B017-0DFB-7A68-BA386283FD47}"/>
                      </a:ext>
                    </a:extLst>
                  </p:cNvPr>
                  <p:cNvGrpSpPr/>
                  <p:nvPr/>
                </p:nvGrpSpPr>
                <p:grpSpPr>
                  <a:xfrm>
                    <a:off x="3437040" y="3047736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98" name="Straight Connector 297">
                      <a:extLst>
                        <a:ext uri="{FF2B5EF4-FFF2-40B4-BE49-F238E27FC236}">
                          <a16:creationId xmlns:a16="http://schemas.microsoft.com/office/drawing/2014/main" id="{DC267026-8EC5-FE9A-F0EC-C483C414B67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99" name="Isosceles Triangle 298">
                      <a:extLst>
                        <a:ext uri="{FF2B5EF4-FFF2-40B4-BE49-F238E27FC236}">
                          <a16:creationId xmlns:a16="http://schemas.microsoft.com/office/drawing/2014/main" id="{CC6A0AE7-01C8-CD98-6D2A-78EC59F61E1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92" name="Group 291">
                    <a:extLst>
                      <a:ext uri="{FF2B5EF4-FFF2-40B4-BE49-F238E27FC236}">
                        <a16:creationId xmlns:a16="http://schemas.microsoft.com/office/drawing/2014/main" id="{319904B7-31C0-F59D-B938-B9515E78146C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367110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96" name="Straight Connector 295">
                      <a:extLst>
                        <a:ext uri="{FF2B5EF4-FFF2-40B4-BE49-F238E27FC236}">
                          <a16:creationId xmlns:a16="http://schemas.microsoft.com/office/drawing/2014/main" id="{956DAEA4-C5BF-E406-0E07-65813D9F96A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97" name="Isosceles Triangle 296">
                      <a:extLst>
                        <a:ext uri="{FF2B5EF4-FFF2-40B4-BE49-F238E27FC236}">
                          <a16:creationId xmlns:a16="http://schemas.microsoft.com/office/drawing/2014/main" id="{F07A510D-DE50-05D7-BF08-BE0A83AF426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93" name="Group 292">
                    <a:extLst>
                      <a:ext uri="{FF2B5EF4-FFF2-40B4-BE49-F238E27FC236}">
                        <a16:creationId xmlns:a16="http://schemas.microsoft.com/office/drawing/2014/main" id="{24B6464F-4E8B-7D9E-870A-515448C9C599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1605375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94" name="Straight Connector 293">
                      <a:extLst>
                        <a:ext uri="{FF2B5EF4-FFF2-40B4-BE49-F238E27FC236}">
                          <a16:creationId xmlns:a16="http://schemas.microsoft.com/office/drawing/2014/main" id="{169B10E8-0DC4-A820-BD47-BC1CDC99446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95" name="Isosceles Triangle 294">
                      <a:extLst>
                        <a:ext uri="{FF2B5EF4-FFF2-40B4-BE49-F238E27FC236}">
                          <a16:creationId xmlns:a16="http://schemas.microsoft.com/office/drawing/2014/main" id="{12AF29B0-EB1A-2446-8697-EC9D9E63918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  <p:grpSp>
              <p:nvGrpSpPr>
                <p:cNvPr id="211" name="Group 210">
                  <a:extLst>
                    <a:ext uri="{FF2B5EF4-FFF2-40B4-BE49-F238E27FC236}">
                      <a16:creationId xmlns:a16="http://schemas.microsoft.com/office/drawing/2014/main" id="{6ABF0193-329A-2082-5E4A-A87C17996970}"/>
                    </a:ext>
                  </a:extLst>
                </p:cNvPr>
                <p:cNvGrpSpPr/>
                <p:nvPr/>
              </p:nvGrpSpPr>
              <p:grpSpPr>
                <a:xfrm>
                  <a:off x="7200931" y="2621625"/>
                  <a:ext cx="151609" cy="1885736"/>
                  <a:chOff x="3437040" y="1367110"/>
                  <a:chExt cx="151609" cy="1885736"/>
                </a:xfrm>
              </p:grpSpPr>
              <p:grpSp>
                <p:nvGrpSpPr>
                  <p:cNvPr id="262" name="Group 261">
                    <a:extLst>
                      <a:ext uri="{FF2B5EF4-FFF2-40B4-BE49-F238E27FC236}">
                        <a16:creationId xmlns:a16="http://schemas.microsoft.com/office/drawing/2014/main" id="{71849780-1D49-7B39-ACA6-78910FA01E41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84904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84" name="Straight Connector 283">
                      <a:extLst>
                        <a:ext uri="{FF2B5EF4-FFF2-40B4-BE49-F238E27FC236}">
                          <a16:creationId xmlns:a16="http://schemas.microsoft.com/office/drawing/2014/main" id="{C009C093-2235-4F5F-41D7-4C6942E8E4D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85" name="Isosceles Triangle 284">
                      <a:extLst>
                        <a:ext uri="{FF2B5EF4-FFF2-40B4-BE49-F238E27FC236}">
                          <a16:creationId xmlns:a16="http://schemas.microsoft.com/office/drawing/2014/main" id="{60AE5968-787A-A8D9-83D3-6C9A53E5348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63" name="Group 262">
                    <a:extLst>
                      <a:ext uri="{FF2B5EF4-FFF2-40B4-BE49-F238E27FC236}">
                        <a16:creationId xmlns:a16="http://schemas.microsoft.com/office/drawing/2014/main" id="{D7ADFA67-0001-9711-870A-472DFE058F62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208730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82" name="Straight Connector 281">
                      <a:extLst>
                        <a:ext uri="{FF2B5EF4-FFF2-40B4-BE49-F238E27FC236}">
                          <a16:creationId xmlns:a16="http://schemas.microsoft.com/office/drawing/2014/main" id="{275ADB63-A490-876F-C49F-C03D05C924E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83" name="Isosceles Triangle 282">
                      <a:extLst>
                        <a:ext uri="{FF2B5EF4-FFF2-40B4-BE49-F238E27FC236}">
                          <a16:creationId xmlns:a16="http://schemas.microsoft.com/office/drawing/2014/main" id="{12E1EE6E-5F2E-2701-452D-963287B543D5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64" name="Group 263">
                    <a:extLst>
                      <a:ext uri="{FF2B5EF4-FFF2-40B4-BE49-F238E27FC236}">
                        <a16:creationId xmlns:a16="http://schemas.microsoft.com/office/drawing/2014/main" id="{D13B00F5-D5F3-2F37-4324-F392C88B9016}"/>
                      </a:ext>
                    </a:extLst>
                  </p:cNvPr>
                  <p:cNvGrpSpPr/>
                  <p:nvPr/>
                </p:nvGrpSpPr>
                <p:grpSpPr>
                  <a:xfrm>
                    <a:off x="3444013" y="232557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80" name="Straight Connector 279">
                      <a:extLst>
                        <a:ext uri="{FF2B5EF4-FFF2-40B4-BE49-F238E27FC236}">
                          <a16:creationId xmlns:a16="http://schemas.microsoft.com/office/drawing/2014/main" id="{002B66CE-80A8-7F6C-16D5-D2E0700B473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81" name="Isosceles Triangle 280">
                      <a:extLst>
                        <a:ext uri="{FF2B5EF4-FFF2-40B4-BE49-F238E27FC236}">
                          <a16:creationId xmlns:a16="http://schemas.microsoft.com/office/drawing/2014/main" id="{C7BB6EB9-0AA2-8682-5F8E-028A3B78B94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65" name="Group 264">
                    <a:extLst>
                      <a:ext uri="{FF2B5EF4-FFF2-40B4-BE49-F238E27FC236}">
                        <a16:creationId xmlns:a16="http://schemas.microsoft.com/office/drawing/2014/main" id="{DBAA2374-6B97-EC63-5294-B77015EB65B5}"/>
                      </a:ext>
                    </a:extLst>
                  </p:cNvPr>
                  <p:cNvGrpSpPr/>
                  <p:nvPr/>
                </p:nvGrpSpPr>
                <p:grpSpPr>
                  <a:xfrm>
                    <a:off x="3440818" y="256383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78" name="Straight Connector 277">
                      <a:extLst>
                        <a:ext uri="{FF2B5EF4-FFF2-40B4-BE49-F238E27FC236}">
                          <a16:creationId xmlns:a16="http://schemas.microsoft.com/office/drawing/2014/main" id="{8D65C0EC-2321-3082-5625-B8E226E0DC7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9" name="Isosceles Triangle 278">
                      <a:extLst>
                        <a:ext uri="{FF2B5EF4-FFF2-40B4-BE49-F238E27FC236}">
                          <a16:creationId xmlns:a16="http://schemas.microsoft.com/office/drawing/2014/main" id="{52FFA0BB-63C5-F155-B3D1-12BC8E4E079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66" name="Group 265">
                    <a:extLst>
                      <a:ext uri="{FF2B5EF4-FFF2-40B4-BE49-F238E27FC236}">
                        <a16:creationId xmlns:a16="http://schemas.microsoft.com/office/drawing/2014/main" id="{3CC39855-4E0C-D1D1-BAC4-9279BF3D3136}"/>
                      </a:ext>
                    </a:extLst>
                  </p:cNvPr>
                  <p:cNvGrpSpPr/>
                  <p:nvPr/>
                </p:nvGrpSpPr>
                <p:grpSpPr>
                  <a:xfrm>
                    <a:off x="3440235" y="2809471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76" name="Straight Connector 275">
                      <a:extLst>
                        <a:ext uri="{FF2B5EF4-FFF2-40B4-BE49-F238E27FC236}">
                          <a16:creationId xmlns:a16="http://schemas.microsoft.com/office/drawing/2014/main" id="{7EF6964B-DAA3-2547-CFE9-BD349F0A99D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7" name="Isosceles Triangle 276">
                      <a:extLst>
                        <a:ext uri="{FF2B5EF4-FFF2-40B4-BE49-F238E27FC236}">
                          <a16:creationId xmlns:a16="http://schemas.microsoft.com/office/drawing/2014/main" id="{30EC5F6A-20F4-5769-C158-CD800865620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67" name="Group 266">
                    <a:extLst>
                      <a:ext uri="{FF2B5EF4-FFF2-40B4-BE49-F238E27FC236}">
                        <a16:creationId xmlns:a16="http://schemas.microsoft.com/office/drawing/2014/main" id="{E2231DAA-A8ED-FBB7-5487-77C3410A8092}"/>
                      </a:ext>
                    </a:extLst>
                  </p:cNvPr>
                  <p:cNvGrpSpPr/>
                  <p:nvPr/>
                </p:nvGrpSpPr>
                <p:grpSpPr>
                  <a:xfrm>
                    <a:off x="3437040" y="3047736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74" name="Straight Connector 273">
                      <a:extLst>
                        <a:ext uri="{FF2B5EF4-FFF2-40B4-BE49-F238E27FC236}">
                          <a16:creationId xmlns:a16="http://schemas.microsoft.com/office/drawing/2014/main" id="{53617B5D-4E1F-3EE3-ED0F-7C684A5AC3B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5" name="Isosceles Triangle 274">
                      <a:extLst>
                        <a:ext uri="{FF2B5EF4-FFF2-40B4-BE49-F238E27FC236}">
                          <a16:creationId xmlns:a16="http://schemas.microsoft.com/office/drawing/2014/main" id="{3C3E8D66-1675-4D9A-F46F-FFF4A23DB94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68" name="Group 267">
                    <a:extLst>
                      <a:ext uri="{FF2B5EF4-FFF2-40B4-BE49-F238E27FC236}">
                        <a16:creationId xmlns:a16="http://schemas.microsoft.com/office/drawing/2014/main" id="{BA8A34AB-F1E1-BB3F-6168-42F55E22E068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367110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72" name="Straight Connector 271">
                      <a:extLst>
                        <a:ext uri="{FF2B5EF4-FFF2-40B4-BE49-F238E27FC236}">
                          <a16:creationId xmlns:a16="http://schemas.microsoft.com/office/drawing/2014/main" id="{1E0571B3-0C0A-A8D9-D57B-4547C06B77D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3" name="Isosceles Triangle 272">
                      <a:extLst>
                        <a:ext uri="{FF2B5EF4-FFF2-40B4-BE49-F238E27FC236}">
                          <a16:creationId xmlns:a16="http://schemas.microsoft.com/office/drawing/2014/main" id="{FA29FA21-C4F4-9CC6-E1F4-742F33B3AA4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69" name="Group 268">
                    <a:extLst>
                      <a:ext uri="{FF2B5EF4-FFF2-40B4-BE49-F238E27FC236}">
                        <a16:creationId xmlns:a16="http://schemas.microsoft.com/office/drawing/2014/main" id="{844FE90F-DD70-6AF9-4AE6-F3CDA9AF5B17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1605375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70" name="Straight Connector 269">
                      <a:extLst>
                        <a:ext uri="{FF2B5EF4-FFF2-40B4-BE49-F238E27FC236}">
                          <a16:creationId xmlns:a16="http://schemas.microsoft.com/office/drawing/2014/main" id="{E5AD5368-29FE-55F8-19B9-4C4A7BBF027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1" name="Isosceles Triangle 270">
                      <a:extLst>
                        <a:ext uri="{FF2B5EF4-FFF2-40B4-BE49-F238E27FC236}">
                          <a16:creationId xmlns:a16="http://schemas.microsoft.com/office/drawing/2014/main" id="{7AF41B7E-49E8-ED09-B7B6-9C7E0FDFFA5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  <p:grpSp>
              <p:nvGrpSpPr>
                <p:cNvPr id="212" name="Group 211">
                  <a:extLst>
                    <a:ext uri="{FF2B5EF4-FFF2-40B4-BE49-F238E27FC236}">
                      <a16:creationId xmlns:a16="http://schemas.microsoft.com/office/drawing/2014/main" id="{9F1326BA-B551-8639-3C11-C20B3CB13A09}"/>
                    </a:ext>
                  </a:extLst>
                </p:cNvPr>
                <p:cNvGrpSpPr/>
                <p:nvPr/>
              </p:nvGrpSpPr>
              <p:grpSpPr>
                <a:xfrm>
                  <a:off x="7423627" y="2621625"/>
                  <a:ext cx="151609" cy="1885736"/>
                  <a:chOff x="3437040" y="1367110"/>
                  <a:chExt cx="151609" cy="1885736"/>
                </a:xfrm>
              </p:grpSpPr>
              <p:grpSp>
                <p:nvGrpSpPr>
                  <p:cNvPr id="238" name="Group 237">
                    <a:extLst>
                      <a:ext uri="{FF2B5EF4-FFF2-40B4-BE49-F238E27FC236}">
                        <a16:creationId xmlns:a16="http://schemas.microsoft.com/office/drawing/2014/main" id="{C9586DD7-C36E-C411-4254-5D46325CAE4B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84904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60" name="Straight Connector 259">
                      <a:extLst>
                        <a:ext uri="{FF2B5EF4-FFF2-40B4-BE49-F238E27FC236}">
                          <a16:creationId xmlns:a16="http://schemas.microsoft.com/office/drawing/2014/main" id="{78A25D10-B10A-0BA9-E57C-5E120749AAB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1" name="Isosceles Triangle 260">
                      <a:extLst>
                        <a:ext uri="{FF2B5EF4-FFF2-40B4-BE49-F238E27FC236}">
                          <a16:creationId xmlns:a16="http://schemas.microsoft.com/office/drawing/2014/main" id="{5DB1A51F-3417-F384-5872-453ACBDEF6D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39" name="Group 238">
                    <a:extLst>
                      <a:ext uri="{FF2B5EF4-FFF2-40B4-BE49-F238E27FC236}">
                        <a16:creationId xmlns:a16="http://schemas.microsoft.com/office/drawing/2014/main" id="{98B82AB1-8CD0-88AA-067E-F3BFC260EE49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208730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58" name="Straight Connector 257">
                      <a:extLst>
                        <a:ext uri="{FF2B5EF4-FFF2-40B4-BE49-F238E27FC236}">
                          <a16:creationId xmlns:a16="http://schemas.microsoft.com/office/drawing/2014/main" id="{F8537A6D-3C47-9BB1-7FF5-FC0D9B6C918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9" name="Isosceles Triangle 258">
                      <a:extLst>
                        <a:ext uri="{FF2B5EF4-FFF2-40B4-BE49-F238E27FC236}">
                          <a16:creationId xmlns:a16="http://schemas.microsoft.com/office/drawing/2014/main" id="{FEF598FB-7C9D-FDDB-49CE-6812C50A595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40" name="Group 239">
                    <a:extLst>
                      <a:ext uri="{FF2B5EF4-FFF2-40B4-BE49-F238E27FC236}">
                        <a16:creationId xmlns:a16="http://schemas.microsoft.com/office/drawing/2014/main" id="{DC70D5F5-A27B-86C1-49E5-D3255045382E}"/>
                      </a:ext>
                    </a:extLst>
                  </p:cNvPr>
                  <p:cNvGrpSpPr/>
                  <p:nvPr/>
                </p:nvGrpSpPr>
                <p:grpSpPr>
                  <a:xfrm>
                    <a:off x="3444013" y="232557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56" name="Straight Connector 255">
                      <a:extLst>
                        <a:ext uri="{FF2B5EF4-FFF2-40B4-BE49-F238E27FC236}">
                          <a16:creationId xmlns:a16="http://schemas.microsoft.com/office/drawing/2014/main" id="{9DA09637-ADA5-7FC5-A9F2-151D0D14C9D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7" name="Isosceles Triangle 256">
                      <a:extLst>
                        <a:ext uri="{FF2B5EF4-FFF2-40B4-BE49-F238E27FC236}">
                          <a16:creationId xmlns:a16="http://schemas.microsoft.com/office/drawing/2014/main" id="{5F6820EE-A97F-0BF0-EF80-77CB4FE6EBC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41" name="Group 240">
                    <a:extLst>
                      <a:ext uri="{FF2B5EF4-FFF2-40B4-BE49-F238E27FC236}">
                        <a16:creationId xmlns:a16="http://schemas.microsoft.com/office/drawing/2014/main" id="{AA79B355-36DA-4644-F96B-F003CFEDF18E}"/>
                      </a:ext>
                    </a:extLst>
                  </p:cNvPr>
                  <p:cNvGrpSpPr/>
                  <p:nvPr/>
                </p:nvGrpSpPr>
                <p:grpSpPr>
                  <a:xfrm>
                    <a:off x="3440818" y="256383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54" name="Straight Connector 253">
                      <a:extLst>
                        <a:ext uri="{FF2B5EF4-FFF2-40B4-BE49-F238E27FC236}">
                          <a16:creationId xmlns:a16="http://schemas.microsoft.com/office/drawing/2014/main" id="{F67D9599-C42B-9CE8-8E6C-C58CE2FFD6F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5" name="Isosceles Triangle 254">
                      <a:extLst>
                        <a:ext uri="{FF2B5EF4-FFF2-40B4-BE49-F238E27FC236}">
                          <a16:creationId xmlns:a16="http://schemas.microsoft.com/office/drawing/2014/main" id="{7D410850-F1E4-74BD-BC75-A3E26B4CEAD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42" name="Group 241">
                    <a:extLst>
                      <a:ext uri="{FF2B5EF4-FFF2-40B4-BE49-F238E27FC236}">
                        <a16:creationId xmlns:a16="http://schemas.microsoft.com/office/drawing/2014/main" id="{3FA24775-A225-11B6-B1C3-A13662BD8359}"/>
                      </a:ext>
                    </a:extLst>
                  </p:cNvPr>
                  <p:cNvGrpSpPr/>
                  <p:nvPr/>
                </p:nvGrpSpPr>
                <p:grpSpPr>
                  <a:xfrm>
                    <a:off x="3440235" y="2809471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52" name="Straight Connector 251">
                      <a:extLst>
                        <a:ext uri="{FF2B5EF4-FFF2-40B4-BE49-F238E27FC236}">
                          <a16:creationId xmlns:a16="http://schemas.microsoft.com/office/drawing/2014/main" id="{CB7241A0-01C4-0E82-B789-4F89A390EC9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3" name="Isosceles Triangle 252">
                      <a:extLst>
                        <a:ext uri="{FF2B5EF4-FFF2-40B4-BE49-F238E27FC236}">
                          <a16:creationId xmlns:a16="http://schemas.microsoft.com/office/drawing/2014/main" id="{028C42DD-8C4C-393E-2F5B-B61AACE4616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43" name="Group 242">
                    <a:extLst>
                      <a:ext uri="{FF2B5EF4-FFF2-40B4-BE49-F238E27FC236}">
                        <a16:creationId xmlns:a16="http://schemas.microsoft.com/office/drawing/2014/main" id="{337981CA-F7E8-DBE7-2769-2906363230D0}"/>
                      </a:ext>
                    </a:extLst>
                  </p:cNvPr>
                  <p:cNvGrpSpPr/>
                  <p:nvPr/>
                </p:nvGrpSpPr>
                <p:grpSpPr>
                  <a:xfrm>
                    <a:off x="3437040" y="3047736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50" name="Straight Connector 249">
                      <a:extLst>
                        <a:ext uri="{FF2B5EF4-FFF2-40B4-BE49-F238E27FC236}">
                          <a16:creationId xmlns:a16="http://schemas.microsoft.com/office/drawing/2014/main" id="{847212B0-DA3C-60B6-76F4-CB5908AFE7A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1" name="Isosceles Triangle 250">
                      <a:extLst>
                        <a:ext uri="{FF2B5EF4-FFF2-40B4-BE49-F238E27FC236}">
                          <a16:creationId xmlns:a16="http://schemas.microsoft.com/office/drawing/2014/main" id="{DFD11E4E-D87C-FE98-8978-33D1FE69520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44" name="Group 243">
                    <a:extLst>
                      <a:ext uri="{FF2B5EF4-FFF2-40B4-BE49-F238E27FC236}">
                        <a16:creationId xmlns:a16="http://schemas.microsoft.com/office/drawing/2014/main" id="{3FF71187-0EA5-8789-A275-8977400411B3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367110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48" name="Straight Connector 247">
                      <a:extLst>
                        <a:ext uri="{FF2B5EF4-FFF2-40B4-BE49-F238E27FC236}">
                          <a16:creationId xmlns:a16="http://schemas.microsoft.com/office/drawing/2014/main" id="{46DE43DB-84B3-B492-3FC0-2AF1DD0C1D3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49" name="Isosceles Triangle 248">
                      <a:extLst>
                        <a:ext uri="{FF2B5EF4-FFF2-40B4-BE49-F238E27FC236}">
                          <a16:creationId xmlns:a16="http://schemas.microsoft.com/office/drawing/2014/main" id="{BD5DE017-D7D7-E222-19A8-BC2FE092673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45" name="Group 244">
                    <a:extLst>
                      <a:ext uri="{FF2B5EF4-FFF2-40B4-BE49-F238E27FC236}">
                        <a16:creationId xmlns:a16="http://schemas.microsoft.com/office/drawing/2014/main" id="{E72466F8-58E8-EF78-7FE0-5557C2BB37E5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1605375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46" name="Straight Connector 245">
                      <a:extLst>
                        <a:ext uri="{FF2B5EF4-FFF2-40B4-BE49-F238E27FC236}">
                          <a16:creationId xmlns:a16="http://schemas.microsoft.com/office/drawing/2014/main" id="{E692D781-11C3-8D69-0E26-D48FCF13F69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47" name="Isosceles Triangle 246">
                      <a:extLst>
                        <a:ext uri="{FF2B5EF4-FFF2-40B4-BE49-F238E27FC236}">
                          <a16:creationId xmlns:a16="http://schemas.microsoft.com/office/drawing/2014/main" id="{21CEA803-85AC-F4F0-4089-AD93246B48B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  <p:grpSp>
              <p:nvGrpSpPr>
                <p:cNvPr id="213" name="Group 212">
                  <a:extLst>
                    <a:ext uri="{FF2B5EF4-FFF2-40B4-BE49-F238E27FC236}">
                      <a16:creationId xmlns:a16="http://schemas.microsoft.com/office/drawing/2014/main" id="{34DC3DA4-B80F-939F-D505-C00CBC86804A}"/>
                    </a:ext>
                  </a:extLst>
                </p:cNvPr>
                <p:cNvGrpSpPr/>
                <p:nvPr/>
              </p:nvGrpSpPr>
              <p:grpSpPr>
                <a:xfrm>
                  <a:off x="7636682" y="2621625"/>
                  <a:ext cx="151609" cy="1885736"/>
                  <a:chOff x="3437040" y="1367110"/>
                  <a:chExt cx="151609" cy="1885736"/>
                </a:xfrm>
              </p:grpSpPr>
              <p:grpSp>
                <p:nvGrpSpPr>
                  <p:cNvPr id="214" name="Group 213">
                    <a:extLst>
                      <a:ext uri="{FF2B5EF4-FFF2-40B4-BE49-F238E27FC236}">
                        <a16:creationId xmlns:a16="http://schemas.microsoft.com/office/drawing/2014/main" id="{CDD93C29-CD03-33A6-36AD-A0BEE8132812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84904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36" name="Straight Connector 235">
                      <a:extLst>
                        <a:ext uri="{FF2B5EF4-FFF2-40B4-BE49-F238E27FC236}">
                          <a16:creationId xmlns:a16="http://schemas.microsoft.com/office/drawing/2014/main" id="{76C8E190-64E1-8656-13CA-5C898CB4B1A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7" name="Isosceles Triangle 236">
                      <a:extLst>
                        <a:ext uri="{FF2B5EF4-FFF2-40B4-BE49-F238E27FC236}">
                          <a16:creationId xmlns:a16="http://schemas.microsoft.com/office/drawing/2014/main" id="{272C5880-C112-DB47-B771-0ABE65E47D35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15" name="Group 214">
                    <a:extLst>
                      <a:ext uri="{FF2B5EF4-FFF2-40B4-BE49-F238E27FC236}">
                        <a16:creationId xmlns:a16="http://schemas.microsoft.com/office/drawing/2014/main" id="{0A6A52F5-82A8-07DE-2059-D89288C01CBF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208730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34" name="Straight Connector 233">
                      <a:extLst>
                        <a:ext uri="{FF2B5EF4-FFF2-40B4-BE49-F238E27FC236}">
                          <a16:creationId xmlns:a16="http://schemas.microsoft.com/office/drawing/2014/main" id="{F7603D65-0593-56A0-B2A0-B9EBB5D3A75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5" name="Isosceles Triangle 234">
                      <a:extLst>
                        <a:ext uri="{FF2B5EF4-FFF2-40B4-BE49-F238E27FC236}">
                          <a16:creationId xmlns:a16="http://schemas.microsoft.com/office/drawing/2014/main" id="{174B8418-21B6-1F77-830C-F2B9FC6E7E8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16" name="Group 215">
                    <a:extLst>
                      <a:ext uri="{FF2B5EF4-FFF2-40B4-BE49-F238E27FC236}">
                        <a16:creationId xmlns:a16="http://schemas.microsoft.com/office/drawing/2014/main" id="{6E0D24B9-421E-70D5-7214-2102BCC7A235}"/>
                      </a:ext>
                    </a:extLst>
                  </p:cNvPr>
                  <p:cNvGrpSpPr/>
                  <p:nvPr/>
                </p:nvGrpSpPr>
                <p:grpSpPr>
                  <a:xfrm>
                    <a:off x="3444013" y="232557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32" name="Straight Connector 231">
                      <a:extLst>
                        <a:ext uri="{FF2B5EF4-FFF2-40B4-BE49-F238E27FC236}">
                          <a16:creationId xmlns:a16="http://schemas.microsoft.com/office/drawing/2014/main" id="{2A315A26-BDA0-0E38-155F-876F7B83972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3" name="Isosceles Triangle 232">
                      <a:extLst>
                        <a:ext uri="{FF2B5EF4-FFF2-40B4-BE49-F238E27FC236}">
                          <a16:creationId xmlns:a16="http://schemas.microsoft.com/office/drawing/2014/main" id="{1E62C4CD-11C3-DD3E-0905-025FAC1FFAB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17" name="Group 216">
                    <a:extLst>
                      <a:ext uri="{FF2B5EF4-FFF2-40B4-BE49-F238E27FC236}">
                        <a16:creationId xmlns:a16="http://schemas.microsoft.com/office/drawing/2014/main" id="{2E05BF6F-F605-A0D0-8EE2-48902A03E00B}"/>
                      </a:ext>
                    </a:extLst>
                  </p:cNvPr>
                  <p:cNvGrpSpPr/>
                  <p:nvPr/>
                </p:nvGrpSpPr>
                <p:grpSpPr>
                  <a:xfrm>
                    <a:off x="3440818" y="256383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30" name="Straight Connector 229">
                      <a:extLst>
                        <a:ext uri="{FF2B5EF4-FFF2-40B4-BE49-F238E27FC236}">
                          <a16:creationId xmlns:a16="http://schemas.microsoft.com/office/drawing/2014/main" id="{6517AB18-215F-AD46-475A-B373414CB1B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1" name="Isosceles Triangle 230">
                      <a:extLst>
                        <a:ext uri="{FF2B5EF4-FFF2-40B4-BE49-F238E27FC236}">
                          <a16:creationId xmlns:a16="http://schemas.microsoft.com/office/drawing/2014/main" id="{7AC4FC80-1A8D-EC82-07CF-37E34769C3E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18" name="Group 217">
                    <a:extLst>
                      <a:ext uri="{FF2B5EF4-FFF2-40B4-BE49-F238E27FC236}">
                        <a16:creationId xmlns:a16="http://schemas.microsoft.com/office/drawing/2014/main" id="{92F89569-500D-8533-71B5-BF8284E1E2E4}"/>
                      </a:ext>
                    </a:extLst>
                  </p:cNvPr>
                  <p:cNvGrpSpPr/>
                  <p:nvPr/>
                </p:nvGrpSpPr>
                <p:grpSpPr>
                  <a:xfrm>
                    <a:off x="3440235" y="2809471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28" name="Straight Connector 227">
                      <a:extLst>
                        <a:ext uri="{FF2B5EF4-FFF2-40B4-BE49-F238E27FC236}">
                          <a16:creationId xmlns:a16="http://schemas.microsoft.com/office/drawing/2014/main" id="{4A35089A-CCE7-2347-60BC-75B8870D147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29" name="Isosceles Triangle 228">
                      <a:extLst>
                        <a:ext uri="{FF2B5EF4-FFF2-40B4-BE49-F238E27FC236}">
                          <a16:creationId xmlns:a16="http://schemas.microsoft.com/office/drawing/2014/main" id="{AE5A0481-337D-949C-8F3A-16A3C9727FC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19" name="Group 218">
                    <a:extLst>
                      <a:ext uri="{FF2B5EF4-FFF2-40B4-BE49-F238E27FC236}">
                        <a16:creationId xmlns:a16="http://schemas.microsoft.com/office/drawing/2014/main" id="{8393B6C7-6A54-52A1-6C04-E78F29C8B0F5}"/>
                      </a:ext>
                    </a:extLst>
                  </p:cNvPr>
                  <p:cNvGrpSpPr/>
                  <p:nvPr/>
                </p:nvGrpSpPr>
                <p:grpSpPr>
                  <a:xfrm>
                    <a:off x="3437040" y="3047736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26" name="Straight Connector 225">
                      <a:extLst>
                        <a:ext uri="{FF2B5EF4-FFF2-40B4-BE49-F238E27FC236}">
                          <a16:creationId xmlns:a16="http://schemas.microsoft.com/office/drawing/2014/main" id="{D3D91D19-CA8A-4FA9-4C25-D792DFB9B1B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27" name="Isosceles Triangle 226">
                      <a:extLst>
                        <a:ext uri="{FF2B5EF4-FFF2-40B4-BE49-F238E27FC236}">
                          <a16:creationId xmlns:a16="http://schemas.microsoft.com/office/drawing/2014/main" id="{5E867505-F55D-E5AF-657E-C04C7F09F6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20" name="Group 219">
                    <a:extLst>
                      <a:ext uri="{FF2B5EF4-FFF2-40B4-BE49-F238E27FC236}">
                        <a16:creationId xmlns:a16="http://schemas.microsoft.com/office/drawing/2014/main" id="{3898C5BC-BC75-6673-1F3C-C3C537DD81F8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367110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24" name="Straight Connector 223">
                      <a:extLst>
                        <a:ext uri="{FF2B5EF4-FFF2-40B4-BE49-F238E27FC236}">
                          <a16:creationId xmlns:a16="http://schemas.microsoft.com/office/drawing/2014/main" id="{071C4018-91D4-76FF-B2C8-2316B0CC98E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25" name="Isosceles Triangle 224">
                      <a:extLst>
                        <a:ext uri="{FF2B5EF4-FFF2-40B4-BE49-F238E27FC236}">
                          <a16:creationId xmlns:a16="http://schemas.microsoft.com/office/drawing/2014/main" id="{8CACC477-7DBE-0DA5-3780-FB048106F73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21" name="Group 220">
                    <a:extLst>
                      <a:ext uri="{FF2B5EF4-FFF2-40B4-BE49-F238E27FC236}">
                        <a16:creationId xmlns:a16="http://schemas.microsoft.com/office/drawing/2014/main" id="{BAC8040B-D777-4431-61DA-C6EC217299AD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1605375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22" name="Straight Connector 221">
                      <a:extLst>
                        <a:ext uri="{FF2B5EF4-FFF2-40B4-BE49-F238E27FC236}">
                          <a16:creationId xmlns:a16="http://schemas.microsoft.com/office/drawing/2014/main" id="{4B11AE40-297F-3F0A-1FC7-679787F2AC8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23" name="Isosceles Triangle 222">
                      <a:extLst>
                        <a:ext uri="{FF2B5EF4-FFF2-40B4-BE49-F238E27FC236}">
                          <a16:creationId xmlns:a16="http://schemas.microsoft.com/office/drawing/2014/main" id="{46015E2E-D472-A9F9-6A9C-9ED0FE5B3D8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</p:grpSp>
        </p:grp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AE971AC5-4E01-4D95-0529-B09A404FE676}"/>
              </a:ext>
            </a:extLst>
          </p:cNvPr>
          <p:cNvGrpSpPr/>
          <p:nvPr/>
        </p:nvGrpSpPr>
        <p:grpSpPr>
          <a:xfrm>
            <a:off x="8061836" y="2850744"/>
            <a:ext cx="1370187" cy="1188720"/>
            <a:chOff x="9172339" y="2443451"/>
            <a:chExt cx="1605930" cy="1435683"/>
          </a:xfrm>
        </p:grpSpPr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1EC6D65B-4F43-3A85-ED39-75BE40F82D42}"/>
                </a:ext>
              </a:extLst>
            </p:cNvPr>
            <p:cNvGrpSpPr/>
            <p:nvPr/>
          </p:nvGrpSpPr>
          <p:grpSpPr>
            <a:xfrm>
              <a:off x="9234245" y="2443451"/>
              <a:ext cx="1544024" cy="1435683"/>
              <a:chOff x="6462805" y="1533009"/>
              <a:chExt cx="1544024" cy="1435683"/>
            </a:xfrm>
          </p:grpSpPr>
          <p:grpSp>
            <p:nvGrpSpPr>
              <p:cNvPr id="348" name="Group 347">
                <a:extLst>
                  <a:ext uri="{FF2B5EF4-FFF2-40B4-BE49-F238E27FC236}">
                    <a16:creationId xmlns:a16="http://schemas.microsoft.com/office/drawing/2014/main" id="{FEE08992-857F-88B9-36A7-E1DF2988BD60}"/>
                  </a:ext>
                </a:extLst>
              </p:cNvPr>
              <p:cNvGrpSpPr/>
              <p:nvPr/>
            </p:nvGrpSpPr>
            <p:grpSpPr>
              <a:xfrm flipH="1">
                <a:off x="6462805" y="1533009"/>
                <a:ext cx="1529489" cy="1435683"/>
                <a:chOff x="2236609" y="1535991"/>
                <a:chExt cx="1529489" cy="1435683"/>
              </a:xfrm>
            </p:grpSpPr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7E1D5E6D-A8E2-5A99-AB5F-F05657BCF0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006" y="1634142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352">
                  <a:extLst>
                    <a:ext uri="{FF2B5EF4-FFF2-40B4-BE49-F238E27FC236}">
                      <a16:creationId xmlns:a16="http://schemas.microsoft.com/office/drawing/2014/main" id="{C723BF6C-96F2-A6C5-F0EB-2426D4641B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498" y="2641374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B2B6CBB9-3F9F-FE15-1254-843ABC8C6D83}"/>
                    </a:ext>
                  </a:extLst>
                </p:cNvPr>
                <p:cNvSpPr/>
                <p:nvPr/>
              </p:nvSpPr>
              <p:spPr>
                <a:xfrm>
                  <a:off x="2236609" y="1535991"/>
                  <a:ext cx="1087396" cy="1435683"/>
                </a:xfrm>
                <a:prstGeom prst="rect">
                  <a:avLst/>
                </a:prstGeom>
                <a:solidFill>
                  <a:schemeClr val="bg2"/>
                </a:solidFill>
                <a:scene3d>
                  <a:camera prst="orthographicFront">
                    <a:rot lat="0" lon="0" rev="0"/>
                  </a:camera>
                  <a:lightRig rig="threePt" dir="t"/>
                </a:scene3d>
                <a:sp3d>
                  <a:bevelT w="38100"/>
                  <a:bevelB w="0"/>
                </a:sp3d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1ABD6267-0D3C-FFA4-BCA1-B6802C28AC86}"/>
                  </a:ext>
                </a:extLst>
              </p:cNvPr>
              <p:cNvSpPr txBox="1"/>
              <p:nvPr/>
            </p:nvSpPr>
            <p:spPr>
              <a:xfrm>
                <a:off x="6898189" y="1541398"/>
                <a:ext cx="537714" cy="3717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Rx0</a:t>
                </a:r>
              </a:p>
            </p:txBody>
          </p: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A9CD0875-0E1F-C7DD-4900-9EB18185C5C9}"/>
                  </a:ext>
                </a:extLst>
              </p:cNvPr>
              <p:cNvSpPr txBox="1"/>
              <p:nvPr/>
            </p:nvSpPr>
            <p:spPr>
              <a:xfrm>
                <a:off x="6901544" y="2524800"/>
                <a:ext cx="644806" cy="3717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err="1"/>
                  <a:t>RxNr</a:t>
                </a:r>
                <a:endParaRPr lang="en-US" sz="1400" b="1" dirty="0"/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D33ACBB2-F482-D583-82C3-B9606358CAB9}"/>
                  </a:ext>
                </a:extLst>
              </p:cNvPr>
              <p:cNvSpPr txBox="1"/>
              <p:nvPr/>
            </p:nvSpPr>
            <p:spPr>
              <a:xfrm rot="5400000" flipH="1">
                <a:off x="7258477" y="2068430"/>
                <a:ext cx="1099902" cy="3968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/>
                  <a:t>Receiver</a:t>
                </a:r>
                <a:endParaRPr lang="en-US" sz="1400" b="1" dirty="0"/>
              </a:p>
            </p:txBody>
          </p:sp>
        </p:grpSp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3CC517FE-2B5C-6EE5-9572-601C1D60F19F}"/>
                </a:ext>
              </a:extLst>
            </p:cNvPr>
            <p:cNvGrpSpPr/>
            <p:nvPr/>
          </p:nvGrpSpPr>
          <p:grpSpPr>
            <a:xfrm>
              <a:off x="9172339" y="2723777"/>
              <a:ext cx="418612" cy="1072065"/>
              <a:chOff x="7357672" y="3140641"/>
              <a:chExt cx="453570" cy="1072065"/>
            </a:xfrm>
          </p:grpSpPr>
          <p:sp>
            <p:nvSpPr>
              <p:cNvPr id="320" name="Rectangle: Rounded Corners 319">
                <a:extLst>
                  <a:ext uri="{FF2B5EF4-FFF2-40B4-BE49-F238E27FC236}">
                    <a16:creationId xmlns:a16="http://schemas.microsoft.com/office/drawing/2014/main" id="{395E90D2-668D-CD8E-EA46-9FF4C616232A}"/>
                  </a:ext>
                </a:extLst>
              </p:cNvPr>
              <p:cNvSpPr/>
              <p:nvPr/>
            </p:nvSpPr>
            <p:spPr>
              <a:xfrm>
                <a:off x="7357672" y="3140641"/>
                <a:ext cx="453570" cy="1072065"/>
              </a:xfrm>
              <a:prstGeom prst="roundRect">
                <a:avLst>
                  <a:gd name="adj" fmla="val 407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1" name="Group 320">
                <a:extLst>
                  <a:ext uri="{FF2B5EF4-FFF2-40B4-BE49-F238E27FC236}">
                    <a16:creationId xmlns:a16="http://schemas.microsoft.com/office/drawing/2014/main" id="{1D442AF4-D291-1226-2785-5E1B9884C335}"/>
                  </a:ext>
                </a:extLst>
              </p:cNvPr>
              <p:cNvGrpSpPr/>
              <p:nvPr/>
            </p:nvGrpSpPr>
            <p:grpSpPr>
              <a:xfrm>
                <a:off x="7404006" y="3222600"/>
                <a:ext cx="367424" cy="925278"/>
                <a:chOff x="7404006" y="3222600"/>
                <a:chExt cx="367424" cy="925278"/>
              </a:xfrm>
            </p:grpSpPr>
            <p:grpSp>
              <p:nvGrpSpPr>
                <p:cNvPr id="322" name="Group 321">
                  <a:extLst>
                    <a:ext uri="{FF2B5EF4-FFF2-40B4-BE49-F238E27FC236}">
                      <a16:creationId xmlns:a16="http://schemas.microsoft.com/office/drawing/2014/main" id="{214DE1DD-71ED-7DED-FD64-CE8AE3EF1E2F}"/>
                    </a:ext>
                  </a:extLst>
                </p:cNvPr>
                <p:cNvGrpSpPr/>
                <p:nvPr/>
              </p:nvGrpSpPr>
              <p:grpSpPr>
                <a:xfrm>
                  <a:off x="7404006" y="3222628"/>
                  <a:ext cx="139529" cy="925250"/>
                  <a:chOff x="3868015" y="1968113"/>
                  <a:chExt cx="139529" cy="925250"/>
                </a:xfrm>
              </p:grpSpPr>
              <p:grpSp>
                <p:nvGrpSpPr>
                  <p:cNvPr id="336" name="Group 335">
                    <a:extLst>
                      <a:ext uri="{FF2B5EF4-FFF2-40B4-BE49-F238E27FC236}">
                        <a16:creationId xmlns:a16="http://schemas.microsoft.com/office/drawing/2014/main" id="{7165CF5A-CA06-F434-7562-A8D94874CF0A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12" y="2450046"/>
                    <a:ext cx="136332" cy="205052"/>
                    <a:chOff x="8404700" y="3036737"/>
                    <a:chExt cx="81280" cy="125693"/>
                  </a:xfrm>
                </p:grpSpPr>
                <p:cxnSp>
                  <p:nvCxnSpPr>
                    <p:cNvPr id="346" name="Straight Connector 345">
                      <a:extLst>
                        <a:ext uri="{FF2B5EF4-FFF2-40B4-BE49-F238E27FC236}">
                          <a16:creationId xmlns:a16="http://schemas.microsoft.com/office/drawing/2014/main" id="{56024F44-FDBC-01E3-53DD-AC87A6E6BB2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3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47" name="Isosceles Triangle 346">
                      <a:extLst>
                        <a:ext uri="{FF2B5EF4-FFF2-40B4-BE49-F238E27FC236}">
                          <a16:creationId xmlns:a16="http://schemas.microsoft.com/office/drawing/2014/main" id="{0BBE486B-3E7D-8C25-7785-70A91661051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0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337" name="Group 336">
                    <a:extLst>
                      <a:ext uri="{FF2B5EF4-FFF2-40B4-BE49-F238E27FC236}">
                        <a16:creationId xmlns:a16="http://schemas.microsoft.com/office/drawing/2014/main" id="{88CA1466-498F-1CA5-9BEF-73C8D5F20EEF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15" y="2688311"/>
                    <a:ext cx="136332" cy="205052"/>
                    <a:chOff x="8404699" y="3036737"/>
                    <a:chExt cx="81280" cy="125693"/>
                  </a:xfrm>
                </p:grpSpPr>
                <p:cxnSp>
                  <p:nvCxnSpPr>
                    <p:cNvPr id="344" name="Straight Connector 343">
                      <a:extLst>
                        <a:ext uri="{FF2B5EF4-FFF2-40B4-BE49-F238E27FC236}">
                          <a16:creationId xmlns:a16="http://schemas.microsoft.com/office/drawing/2014/main" id="{0EEDF666-3B14-26AA-B913-231DDAD91B3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45" name="Isosceles Triangle 344">
                      <a:extLst>
                        <a:ext uri="{FF2B5EF4-FFF2-40B4-BE49-F238E27FC236}">
                          <a16:creationId xmlns:a16="http://schemas.microsoft.com/office/drawing/2014/main" id="{41E116A6-547B-8617-3322-113B88BC6F0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9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338" name="Group 337">
                    <a:extLst>
                      <a:ext uri="{FF2B5EF4-FFF2-40B4-BE49-F238E27FC236}">
                        <a16:creationId xmlns:a16="http://schemas.microsoft.com/office/drawing/2014/main" id="{4B770216-308A-FD61-FD1D-E0911737DE3A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12" y="1968113"/>
                    <a:ext cx="136332" cy="205052"/>
                    <a:chOff x="8404700" y="3036737"/>
                    <a:chExt cx="81280" cy="125693"/>
                  </a:xfrm>
                </p:grpSpPr>
                <p:cxnSp>
                  <p:nvCxnSpPr>
                    <p:cNvPr id="342" name="Straight Connector 341">
                      <a:extLst>
                        <a:ext uri="{FF2B5EF4-FFF2-40B4-BE49-F238E27FC236}">
                          <a16:creationId xmlns:a16="http://schemas.microsoft.com/office/drawing/2014/main" id="{DFFA12D5-1B18-E951-9FF7-2450A5548EA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06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43" name="Isosceles Triangle 342">
                      <a:extLst>
                        <a:ext uri="{FF2B5EF4-FFF2-40B4-BE49-F238E27FC236}">
                          <a16:creationId xmlns:a16="http://schemas.microsoft.com/office/drawing/2014/main" id="{2D78B240-DC62-CD63-BCB0-84684C7EDAC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0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339" name="Group 338">
                    <a:extLst>
                      <a:ext uri="{FF2B5EF4-FFF2-40B4-BE49-F238E27FC236}">
                        <a16:creationId xmlns:a16="http://schemas.microsoft.com/office/drawing/2014/main" id="{CF694CB1-A57B-9286-16F3-09418487C388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20" y="2206378"/>
                    <a:ext cx="136332" cy="205052"/>
                    <a:chOff x="8404701" y="3036737"/>
                    <a:chExt cx="81280" cy="125693"/>
                  </a:xfrm>
                </p:grpSpPr>
                <p:cxnSp>
                  <p:nvCxnSpPr>
                    <p:cNvPr id="340" name="Straight Connector 339">
                      <a:extLst>
                        <a:ext uri="{FF2B5EF4-FFF2-40B4-BE49-F238E27FC236}">
                          <a16:creationId xmlns:a16="http://schemas.microsoft.com/office/drawing/2014/main" id="{2BDDCC64-FA1A-FE86-F805-A06CC7AFFA0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4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41" name="Isosceles Triangle 340">
                      <a:extLst>
                        <a:ext uri="{FF2B5EF4-FFF2-40B4-BE49-F238E27FC236}">
                          <a16:creationId xmlns:a16="http://schemas.microsoft.com/office/drawing/2014/main" id="{68A60ACB-450B-AC49-4BEE-976F84554B3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1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  <p:grpSp>
              <p:nvGrpSpPr>
                <p:cNvPr id="323" name="Group 322">
                  <a:extLst>
                    <a:ext uri="{FF2B5EF4-FFF2-40B4-BE49-F238E27FC236}">
                      <a16:creationId xmlns:a16="http://schemas.microsoft.com/office/drawing/2014/main" id="{A273B241-D87C-364E-18D3-B33A5E8E84F3}"/>
                    </a:ext>
                  </a:extLst>
                </p:cNvPr>
                <p:cNvGrpSpPr/>
                <p:nvPr/>
              </p:nvGrpSpPr>
              <p:grpSpPr>
                <a:xfrm>
                  <a:off x="7631900" y="3222600"/>
                  <a:ext cx="139530" cy="925278"/>
                  <a:chOff x="3868009" y="1968085"/>
                  <a:chExt cx="139530" cy="925278"/>
                </a:xfrm>
              </p:grpSpPr>
              <p:grpSp>
                <p:nvGrpSpPr>
                  <p:cNvPr id="324" name="Group 323">
                    <a:extLst>
                      <a:ext uri="{FF2B5EF4-FFF2-40B4-BE49-F238E27FC236}">
                        <a16:creationId xmlns:a16="http://schemas.microsoft.com/office/drawing/2014/main" id="{EF751C8C-81DB-7DBD-5811-CAFDC0FF26F6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06" y="2450046"/>
                    <a:ext cx="136332" cy="205052"/>
                    <a:chOff x="8404697" y="3036737"/>
                    <a:chExt cx="81280" cy="125693"/>
                  </a:xfrm>
                </p:grpSpPr>
                <p:cxnSp>
                  <p:nvCxnSpPr>
                    <p:cNvPr id="334" name="Straight Connector 333">
                      <a:extLst>
                        <a:ext uri="{FF2B5EF4-FFF2-40B4-BE49-F238E27FC236}">
                          <a16:creationId xmlns:a16="http://schemas.microsoft.com/office/drawing/2014/main" id="{EF5BC85F-5B44-D032-3674-8F1389B510A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35" name="Isosceles Triangle 334">
                      <a:extLst>
                        <a:ext uri="{FF2B5EF4-FFF2-40B4-BE49-F238E27FC236}">
                          <a16:creationId xmlns:a16="http://schemas.microsoft.com/office/drawing/2014/main" id="{81038236-6D62-B824-434F-9EA836D313B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7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325" name="Group 324">
                    <a:extLst>
                      <a:ext uri="{FF2B5EF4-FFF2-40B4-BE49-F238E27FC236}">
                        <a16:creationId xmlns:a16="http://schemas.microsoft.com/office/drawing/2014/main" id="{D34C9CDA-84E6-42F8-1F9A-C2928DDD24CF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09" y="2688311"/>
                    <a:ext cx="136332" cy="205052"/>
                    <a:chOff x="8404695" y="3036737"/>
                    <a:chExt cx="81280" cy="125693"/>
                  </a:xfrm>
                </p:grpSpPr>
                <p:cxnSp>
                  <p:nvCxnSpPr>
                    <p:cNvPr id="332" name="Straight Connector 331">
                      <a:extLst>
                        <a:ext uri="{FF2B5EF4-FFF2-40B4-BE49-F238E27FC236}">
                          <a16:creationId xmlns:a16="http://schemas.microsoft.com/office/drawing/2014/main" id="{6A395BDA-388F-00B6-67D2-BE4BAE9A85B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0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33" name="Isosceles Triangle 332">
                      <a:extLst>
                        <a:ext uri="{FF2B5EF4-FFF2-40B4-BE49-F238E27FC236}">
                          <a16:creationId xmlns:a16="http://schemas.microsoft.com/office/drawing/2014/main" id="{4F781C60-5D18-5C75-BA3F-0C4CA9CE8C7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5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326" name="Group 325">
                    <a:extLst>
                      <a:ext uri="{FF2B5EF4-FFF2-40B4-BE49-F238E27FC236}">
                        <a16:creationId xmlns:a16="http://schemas.microsoft.com/office/drawing/2014/main" id="{F877304A-A7EF-63D7-4717-37FA62A8C357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07" y="1968085"/>
                    <a:ext cx="136332" cy="205114"/>
                    <a:chOff x="8404697" y="3036694"/>
                    <a:chExt cx="81280" cy="125730"/>
                  </a:xfrm>
                </p:grpSpPr>
                <p:cxnSp>
                  <p:nvCxnSpPr>
                    <p:cNvPr id="330" name="Straight Connector 329">
                      <a:extLst>
                        <a:ext uri="{FF2B5EF4-FFF2-40B4-BE49-F238E27FC236}">
                          <a16:creationId xmlns:a16="http://schemas.microsoft.com/office/drawing/2014/main" id="{B45CFE66-63BC-4E62-4D51-B29810ED4EE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69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31" name="Isosceles Triangle 330">
                      <a:extLst>
                        <a:ext uri="{FF2B5EF4-FFF2-40B4-BE49-F238E27FC236}">
                          <a16:creationId xmlns:a16="http://schemas.microsoft.com/office/drawing/2014/main" id="{0E5CABBA-F741-81A8-9F1D-C53E347F056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7" y="3036694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327" name="Group 326">
                    <a:extLst>
                      <a:ext uri="{FF2B5EF4-FFF2-40B4-BE49-F238E27FC236}">
                        <a16:creationId xmlns:a16="http://schemas.microsoft.com/office/drawing/2014/main" id="{8DC322F2-F457-2099-B697-8699F3856022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15" y="2206378"/>
                    <a:ext cx="136332" cy="205052"/>
                    <a:chOff x="8404702" y="3036737"/>
                    <a:chExt cx="81280" cy="125693"/>
                  </a:xfrm>
                </p:grpSpPr>
                <p:cxnSp>
                  <p:nvCxnSpPr>
                    <p:cNvPr id="328" name="Straight Connector 327">
                      <a:extLst>
                        <a:ext uri="{FF2B5EF4-FFF2-40B4-BE49-F238E27FC236}">
                          <a16:creationId xmlns:a16="http://schemas.microsoft.com/office/drawing/2014/main" id="{BC88D746-8CFC-B01E-B357-9F4A0A9A241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0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29" name="Isosceles Triangle 328">
                      <a:extLst>
                        <a:ext uri="{FF2B5EF4-FFF2-40B4-BE49-F238E27FC236}">
                          <a16:creationId xmlns:a16="http://schemas.microsoft.com/office/drawing/2014/main" id="{9F3ADA69-93CB-731C-8E12-38013B70E28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2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</p:grpSp>
        </p:grpSp>
      </p:grpSp>
      <p:sp>
        <p:nvSpPr>
          <p:cNvPr id="355" name="Freeform 64">
            <a:extLst>
              <a:ext uri="{FF2B5EF4-FFF2-40B4-BE49-F238E27FC236}">
                <a16:creationId xmlns:a16="http://schemas.microsoft.com/office/drawing/2014/main" id="{4F1F8F87-DD47-1633-D7A3-74902DA8046A}"/>
              </a:ext>
            </a:extLst>
          </p:cNvPr>
          <p:cNvSpPr/>
          <p:nvPr/>
        </p:nvSpPr>
        <p:spPr>
          <a:xfrm rot="11309980" flipH="1" flipV="1">
            <a:off x="4325028" y="3311250"/>
            <a:ext cx="3860173" cy="626232"/>
          </a:xfrm>
          <a:custGeom>
            <a:avLst/>
            <a:gdLst>
              <a:gd name="connsiteX0" fmla="*/ 3422 w 902432"/>
              <a:gd name="connsiteY0" fmla="*/ 2114866 h 2114924"/>
              <a:gd name="connsiteX1" fmla="*/ 494912 w 902432"/>
              <a:gd name="connsiteY1" fmla="*/ 548956 h 2114924"/>
              <a:gd name="connsiteX2" fmla="*/ 883532 w 902432"/>
              <a:gd name="connsiteY2" fmla="*/ 316 h 2114924"/>
              <a:gd name="connsiteX3" fmla="*/ 757802 w 902432"/>
              <a:gd name="connsiteY3" fmla="*/ 606106 h 2114924"/>
              <a:gd name="connsiteX4" fmla="*/ 3422 w 902432"/>
              <a:gd name="connsiteY4" fmla="*/ 2114866 h 2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432" h="2114924">
                <a:moveTo>
                  <a:pt x="3422" y="2114866"/>
                </a:moveTo>
                <a:cubicBezTo>
                  <a:pt x="-40393" y="2105341"/>
                  <a:pt x="348227" y="901381"/>
                  <a:pt x="494912" y="548956"/>
                </a:cubicBezTo>
                <a:cubicBezTo>
                  <a:pt x="641597" y="196531"/>
                  <a:pt x="839717" y="-9209"/>
                  <a:pt x="883532" y="316"/>
                </a:cubicBezTo>
                <a:cubicBezTo>
                  <a:pt x="927347" y="9841"/>
                  <a:pt x="898772" y="249871"/>
                  <a:pt x="757802" y="606106"/>
                </a:cubicBezTo>
                <a:cubicBezTo>
                  <a:pt x="616832" y="962341"/>
                  <a:pt x="47237" y="2124391"/>
                  <a:pt x="3422" y="2114866"/>
                </a:cubicBezTo>
                <a:close/>
              </a:path>
            </a:pathLst>
          </a:custGeom>
          <a:gradFill>
            <a:gsLst>
              <a:gs pos="62000">
                <a:schemeClr val="accent6">
                  <a:lumMod val="40000"/>
                  <a:lumOff val="60000"/>
                </a:schemeClr>
              </a:gs>
              <a:gs pos="0">
                <a:srgbClr val="0070C0"/>
              </a:gs>
              <a:gs pos="67000">
                <a:schemeClr val="accent6">
                  <a:lumMod val="40000"/>
                  <a:lumOff val="60000"/>
                </a:schemeClr>
              </a:gs>
              <a:gs pos="87156">
                <a:schemeClr val="accent6">
                  <a:lumMod val="60000"/>
                  <a:lumOff val="40000"/>
                </a:schemeClr>
              </a:gs>
              <a:gs pos="94000">
                <a:schemeClr val="accent6">
                  <a:lumMod val="75000"/>
                </a:schemeClr>
              </a:gs>
            </a:gsLst>
            <a:lin ang="42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9" name="Picture 198">
            <a:extLst>
              <a:ext uri="{FF2B5EF4-FFF2-40B4-BE49-F238E27FC236}">
                <a16:creationId xmlns:a16="http://schemas.microsoft.com/office/drawing/2014/main" id="{FC41284F-FBD3-BC4A-D14E-3F460A90F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977" y="3021907"/>
            <a:ext cx="1034274" cy="1034274"/>
          </a:xfrm>
          <a:prstGeom prst="rect">
            <a:avLst/>
          </a:prstGeom>
        </p:spPr>
      </p:pic>
      <p:sp>
        <p:nvSpPr>
          <p:cNvPr id="360" name="Cross 359">
            <a:extLst>
              <a:ext uri="{FF2B5EF4-FFF2-40B4-BE49-F238E27FC236}">
                <a16:creationId xmlns:a16="http://schemas.microsoft.com/office/drawing/2014/main" id="{283C0E0C-41CB-BBEC-357E-32C98FF5939B}"/>
              </a:ext>
            </a:extLst>
          </p:cNvPr>
          <p:cNvSpPr/>
          <p:nvPr/>
        </p:nvSpPr>
        <p:spPr>
          <a:xfrm rot="2700000">
            <a:off x="6845708" y="3285688"/>
            <a:ext cx="640080" cy="640080"/>
          </a:xfrm>
          <a:prstGeom prst="plus">
            <a:avLst>
              <a:gd name="adj" fmla="val 44231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73A1F68B-1AF8-17DF-EA9B-93DA9FF8D9D9}"/>
              </a:ext>
            </a:extLst>
          </p:cNvPr>
          <p:cNvGrpSpPr/>
          <p:nvPr/>
        </p:nvGrpSpPr>
        <p:grpSpPr>
          <a:xfrm>
            <a:off x="5157785" y="1601720"/>
            <a:ext cx="1876431" cy="1169707"/>
            <a:chOff x="5241125" y="4496141"/>
            <a:chExt cx="1876431" cy="1169707"/>
          </a:xfrm>
        </p:grpSpPr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90F0B806-FDF4-C020-3B58-47AFE9EAE435}"/>
                </a:ext>
              </a:extLst>
            </p:cNvPr>
            <p:cNvSpPr/>
            <p:nvPr/>
          </p:nvSpPr>
          <p:spPr>
            <a:xfrm>
              <a:off x="5241125" y="4496141"/>
              <a:ext cx="1876431" cy="116970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22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1" name="Rectangle: Rounded Corners 360">
              <a:extLst>
                <a:ext uri="{FF2B5EF4-FFF2-40B4-BE49-F238E27FC236}">
                  <a16:creationId xmlns:a16="http://schemas.microsoft.com/office/drawing/2014/main" id="{D6338F92-115B-9C1D-45E8-BCD53B5D459B}"/>
                </a:ext>
              </a:extLst>
            </p:cNvPr>
            <p:cNvSpPr/>
            <p:nvPr/>
          </p:nvSpPr>
          <p:spPr>
            <a:xfrm>
              <a:off x="5317331" y="4568798"/>
              <a:ext cx="266700" cy="231802"/>
            </a:xfrm>
            <a:prstGeom prst="roundRect">
              <a:avLst/>
            </a:prstGeom>
            <a:solidFill>
              <a:srgbClr val="EE901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: Rounded Corners 361">
              <a:extLst>
                <a:ext uri="{FF2B5EF4-FFF2-40B4-BE49-F238E27FC236}">
                  <a16:creationId xmlns:a16="http://schemas.microsoft.com/office/drawing/2014/main" id="{BC1BA5C6-DE62-8E59-C1E2-29A050F5D976}"/>
                </a:ext>
              </a:extLst>
            </p:cNvPr>
            <p:cNvSpPr/>
            <p:nvPr/>
          </p:nvSpPr>
          <p:spPr>
            <a:xfrm>
              <a:off x="5317331" y="4961523"/>
              <a:ext cx="266700" cy="231802"/>
            </a:xfrm>
            <a:prstGeom prst="roundRect">
              <a:avLst/>
            </a:prstGeom>
            <a:solidFill>
              <a:srgbClr val="EE901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: Rounded Corners 362">
              <a:extLst>
                <a:ext uri="{FF2B5EF4-FFF2-40B4-BE49-F238E27FC236}">
                  <a16:creationId xmlns:a16="http://schemas.microsoft.com/office/drawing/2014/main" id="{54C07DB9-602D-E348-8C3E-03C9E45132BF}"/>
                </a:ext>
              </a:extLst>
            </p:cNvPr>
            <p:cNvSpPr/>
            <p:nvPr/>
          </p:nvSpPr>
          <p:spPr>
            <a:xfrm>
              <a:off x="5317331" y="5354248"/>
              <a:ext cx="266700" cy="231802"/>
            </a:xfrm>
            <a:prstGeom prst="roundRect">
              <a:avLst/>
            </a:prstGeom>
            <a:solidFill>
              <a:srgbClr val="EE901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: Rounded Corners 363">
              <a:extLst>
                <a:ext uri="{FF2B5EF4-FFF2-40B4-BE49-F238E27FC236}">
                  <a16:creationId xmlns:a16="http://schemas.microsoft.com/office/drawing/2014/main" id="{33F21966-689C-960F-E9A0-C9BA8FF21C3A}"/>
                </a:ext>
              </a:extLst>
            </p:cNvPr>
            <p:cNvSpPr/>
            <p:nvPr/>
          </p:nvSpPr>
          <p:spPr>
            <a:xfrm>
              <a:off x="5800300" y="4568798"/>
              <a:ext cx="266700" cy="231802"/>
            </a:xfrm>
            <a:prstGeom prst="roundRect">
              <a:avLst/>
            </a:prstGeom>
            <a:solidFill>
              <a:srgbClr val="EE901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: Rounded Corners 364">
              <a:extLst>
                <a:ext uri="{FF2B5EF4-FFF2-40B4-BE49-F238E27FC236}">
                  <a16:creationId xmlns:a16="http://schemas.microsoft.com/office/drawing/2014/main" id="{4279AC44-6E84-6D94-3318-A3D49C1F6B03}"/>
                </a:ext>
              </a:extLst>
            </p:cNvPr>
            <p:cNvSpPr/>
            <p:nvPr/>
          </p:nvSpPr>
          <p:spPr>
            <a:xfrm>
              <a:off x="5800300" y="4961523"/>
              <a:ext cx="266700" cy="231802"/>
            </a:xfrm>
            <a:prstGeom prst="roundRect">
              <a:avLst/>
            </a:prstGeom>
            <a:solidFill>
              <a:srgbClr val="EE901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: Rounded Corners 365">
              <a:extLst>
                <a:ext uri="{FF2B5EF4-FFF2-40B4-BE49-F238E27FC236}">
                  <a16:creationId xmlns:a16="http://schemas.microsoft.com/office/drawing/2014/main" id="{BFF52C27-D6F1-CED5-27EF-D513A98712E1}"/>
                </a:ext>
              </a:extLst>
            </p:cNvPr>
            <p:cNvSpPr/>
            <p:nvPr/>
          </p:nvSpPr>
          <p:spPr>
            <a:xfrm>
              <a:off x="5800300" y="5354248"/>
              <a:ext cx="266700" cy="231802"/>
            </a:xfrm>
            <a:prstGeom prst="roundRect">
              <a:avLst/>
            </a:prstGeom>
            <a:solidFill>
              <a:srgbClr val="EE901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: Rounded Corners 366">
              <a:extLst>
                <a:ext uri="{FF2B5EF4-FFF2-40B4-BE49-F238E27FC236}">
                  <a16:creationId xmlns:a16="http://schemas.microsoft.com/office/drawing/2014/main" id="{D958E4CD-F624-FDF1-9605-B36D28AA4E1C}"/>
                </a:ext>
              </a:extLst>
            </p:cNvPr>
            <p:cNvSpPr/>
            <p:nvPr/>
          </p:nvSpPr>
          <p:spPr>
            <a:xfrm>
              <a:off x="6283269" y="4564861"/>
              <a:ext cx="266700" cy="231802"/>
            </a:xfrm>
            <a:prstGeom prst="roundRect">
              <a:avLst/>
            </a:prstGeom>
            <a:solidFill>
              <a:srgbClr val="EE901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: Rounded Corners 367">
              <a:extLst>
                <a:ext uri="{FF2B5EF4-FFF2-40B4-BE49-F238E27FC236}">
                  <a16:creationId xmlns:a16="http://schemas.microsoft.com/office/drawing/2014/main" id="{5823F581-8118-13EA-4C7E-B9C2B174CFA6}"/>
                </a:ext>
              </a:extLst>
            </p:cNvPr>
            <p:cNvSpPr/>
            <p:nvPr/>
          </p:nvSpPr>
          <p:spPr>
            <a:xfrm>
              <a:off x="6283269" y="4957586"/>
              <a:ext cx="266700" cy="231802"/>
            </a:xfrm>
            <a:prstGeom prst="roundRect">
              <a:avLst/>
            </a:prstGeom>
            <a:solidFill>
              <a:srgbClr val="EE901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: Rounded Corners 368">
              <a:extLst>
                <a:ext uri="{FF2B5EF4-FFF2-40B4-BE49-F238E27FC236}">
                  <a16:creationId xmlns:a16="http://schemas.microsoft.com/office/drawing/2014/main" id="{673DF191-8A2F-AB52-2063-43EB19E4E21A}"/>
                </a:ext>
              </a:extLst>
            </p:cNvPr>
            <p:cNvSpPr/>
            <p:nvPr/>
          </p:nvSpPr>
          <p:spPr>
            <a:xfrm>
              <a:off x="6283269" y="5350311"/>
              <a:ext cx="266700" cy="231802"/>
            </a:xfrm>
            <a:prstGeom prst="roundRect">
              <a:avLst/>
            </a:prstGeom>
            <a:solidFill>
              <a:srgbClr val="EE901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: Rounded Corners 369">
              <a:extLst>
                <a:ext uri="{FF2B5EF4-FFF2-40B4-BE49-F238E27FC236}">
                  <a16:creationId xmlns:a16="http://schemas.microsoft.com/office/drawing/2014/main" id="{60DE62E9-8288-606B-8855-DAF1BC97DA6D}"/>
                </a:ext>
              </a:extLst>
            </p:cNvPr>
            <p:cNvSpPr/>
            <p:nvPr/>
          </p:nvSpPr>
          <p:spPr>
            <a:xfrm>
              <a:off x="6766238" y="4564861"/>
              <a:ext cx="266700" cy="231802"/>
            </a:xfrm>
            <a:prstGeom prst="roundRect">
              <a:avLst/>
            </a:prstGeom>
            <a:solidFill>
              <a:srgbClr val="EE901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: Rounded Corners 370">
              <a:extLst>
                <a:ext uri="{FF2B5EF4-FFF2-40B4-BE49-F238E27FC236}">
                  <a16:creationId xmlns:a16="http://schemas.microsoft.com/office/drawing/2014/main" id="{B8C0D10A-5417-7114-EE47-6A2AE55FEC52}"/>
                </a:ext>
              </a:extLst>
            </p:cNvPr>
            <p:cNvSpPr/>
            <p:nvPr/>
          </p:nvSpPr>
          <p:spPr>
            <a:xfrm>
              <a:off x="6766238" y="4957586"/>
              <a:ext cx="266700" cy="231802"/>
            </a:xfrm>
            <a:prstGeom prst="roundRect">
              <a:avLst/>
            </a:prstGeom>
            <a:solidFill>
              <a:srgbClr val="EE901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: Rounded Corners 371">
              <a:extLst>
                <a:ext uri="{FF2B5EF4-FFF2-40B4-BE49-F238E27FC236}">
                  <a16:creationId xmlns:a16="http://schemas.microsoft.com/office/drawing/2014/main" id="{BC94A568-4B9C-73F9-E3EC-BFB411CCC4F0}"/>
                </a:ext>
              </a:extLst>
            </p:cNvPr>
            <p:cNvSpPr/>
            <p:nvPr/>
          </p:nvSpPr>
          <p:spPr>
            <a:xfrm>
              <a:off x="6766238" y="5350311"/>
              <a:ext cx="266700" cy="231802"/>
            </a:xfrm>
            <a:prstGeom prst="roundRect">
              <a:avLst/>
            </a:prstGeom>
            <a:solidFill>
              <a:srgbClr val="EE901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6" name="Freeform 64">
            <a:extLst>
              <a:ext uri="{FF2B5EF4-FFF2-40B4-BE49-F238E27FC236}">
                <a16:creationId xmlns:a16="http://schemas.microsoft.com/office/drawing/2014/main" id="{BB4B37F4-89F2-21A8-F136-F9B374276A4C}"/>
              </a:ext>
            </a:extLst>
          </p:cNvPr>
          <p:cNvSpPr/>
          <p:nvPr/>
        </p:nvSpPr>
        <p:spPr>
          <a:xfrm rot="9384674" flipH="1" flipV="1">
            <a:off x="4069750" y="2577809"/>
            <a:ext cx="1976248" cy="636296"/>
          </a:xfrm>
          <a:custGeom>
            <a:avLst/>
            <a:gdLst>
              <a:gd name="connsiteX0" fmla="*/ 3422 w 902432"/>
              <a:gd name="connsiteY0" fmla="*/ 2114866 h 2114924"/>
              <a:gd name="connsiteX1" fmla="*/ 494912 w 902432"/>
              <a:gd name="connsiteY1" fmla="*/ 548956 h 2114924"/>
              <a:gd name="connsiteX2" fmla="*/ 883532 w 902432"/>
              <a:gd name="connsiteY2" fmla="*/ 316 h 2114924"/>
              <a:gd name="connsiteX3" fmla="*/ 757802 w 902432"/>
              <a:gd name="connsiteY3" fmla="*/ 606106 h 2114924"/>
              <a:gd name="connsiteX4" fmla="*/ 3422 w 902432"/>
              <a:gd name="connsiteY4" fmla="*/ 2114866 h 2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432" h="2114924">
                <a:moveTo>
                  <a:pt x="3422" y="2114866"/>
                </a:moveTo>
                <a:cubicBezTo>
                  <a:pt x="-40393" y="2105341"/>
                  <a:pt x="348227" y="901381"/>
                  <a:pt x="494912" y="548956"/>
                </a:cubicBezTo>
                <a:cubicBezTo>
                  <a:pt x="641597" y="196531"/>
                  <a:pt x="839717" y="-9209"/>
                  <a:pt x="883532" y="316"/>
                </a:cubicBezTo>
                <a:cubicBezTo>
                  <a:pt x="927347" y="9841"/>
                  <a:pt x="898772" y="249871"/>
                  <a:pt x="757802" y="606106"/>
                </a:cubicBezTo>
                <a:cubicBezTo>
                  <a:pt x="616832" y="962341"/>
                  <a:pt x="47237" y="2124391"/>
                  <a:pt x="3422" y="2114866"/>
                </a:cubicBezTo>
                <a:close/>
              </a:path>
            </a:pathLst>
          </a:custGeom>
          <a:gradFill>
            <a:gsLst>
              <a:gs pos="62000">
                <a:schemeClr val="accent6">
                  <a:lumMod val="40000"/>
                  <a:lumOff val="60000"/>
                </a:schemeClr>
              </a:gs>
              <a:gs pos="0">
                <a:srgbClr val="0070C0"/>
              </a:gs>
              <a:gs pos="67000">
                <a:schemeClr val="accent6">
                  <a:lumMod val="40000"/>
                  <a:lumOff val="60000"/>
                </a:schemeClr>
              </a:gs>
              <a:gs pos="87156">
                <a:schemeClr val="accent6">
                  <a:lumMod val="60000"/>
                  <a:lumOff val="40000"/>
                </a:schemeClr>
              </a:gs>
              <a:gs pos="94000">
                <a:schemeClr val="accent6">
                  <a:lumMod val="75000"/>
                </a:schemeClr>
              </a:gs>
            </a:gsLst>
            <a:lin ang="42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Freeform 64">
            <a:extLst>
              <a:ext uri="{FF2B5EF4-FFF2-40B4-BE49-F238E27FC236}">
                <a16:creationId xmlns:a16="http://schemas.microsoft.com/office/drawing/2014/main" id="{36A29105-5BFB-969B-295B-50D6386370A5}"/>
              </a:ext>
            </a:extLst>
          </p:cNvPr>
          <p:cNvSpPr/>
          <p:nvPr/>
        </p:nvSpPr>
        <p:spPr>
          <a:xfrm rot="13722908" flipH="1" flipV="1">
            <a:off x="6134229" y="2544989"/>
            <a:ext cx="2290154" cy="624313"/>
          </a:xfrm>
          <a:custGeom>
            <a:avLst/>
            <a:gdLst>
              <a:gd name="connsiteX0" fmla="*/ 3422 w 902432"/>
              <a:gd name="connsiteY0" fmla="*/ 2114866 h 2114924"/>
              <a:gd name="connsiteX1" fmla="*/ 494912 w 902432"/>
              <a:gd name="connsiteY1" fmla="*/ 548956 h 2114924"/>
              <a:gd name="connsiteX2" fmla="*/ 883532 w 902432"/>
              <a:gd name="connsiteY2" fmla="*/ 316 h 2114924"/>
              <a:gd name="connsiteX3" fmla="*/ 757802 w 902432"/>
              <a:gd name="connsiteY3" fmla="*/ 606106 h 2114924"/>
              <a:gd name="connsiteX4" fmla="*/ 3422 w 902432"/>
              <a:gd name="connsiteY4" fmla="*/ 2114866 h 2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432" h="2114924">
                <a:moveTo>
                  <a:pt x="3422" y="2114866"/>
                </a:moveTo>
                <a:cubicBezTo>
                  <a:pt x="-40393" y="2105341"/>
                  <a:pt x="348227" y="901381"/>
                  <a:pt x="494912" y="548956"/>
                </a:cubicBezTo>
                <a:cubicBezTo>
                  <a:pt x="641597" y="196531"/>
                  <a:pt x="839717" y="-9209"/>
                  <a:pt x="883532" y="316"/>
                </a:cubicBezTo>
                <a:cubicBezTo>
                  <a:pt x="927347" y="9841"/>
                  <a:pt x="898772" y="249871"/>
                  <a:pt x="757802" y="606106"/>
                </a:cubicBezTo>
                <a:cubicBezTo>
                  <a:pt x="616832" y="962341"/>
                  <a:pt x="47237" y="2124391"/>
                  <a:pt x="3422" y="2114866"/>
                </a:cubicBezTo>
                <a:close/>
              </a:path>
            </a:pathLst>
          </a:custGeom>
          <a:gradFill>
            <a:gsLst>
              <a:gs pos="62000">
                <a:schemeClr val="accent6">
                  <a:lumMod val="40000"/>
                  <a:lumOff val="60000"/>
                </a:schemeClr>
              </a:gs>
              <a:gs pos="0">
                <a:srgbClr val="0070C0"/>
              </a:gs>
              <a:gs pos="67000">
                <a:schemeClr val="accent6">
                  <a:lumMod val="40000"/>
                  <a:lumOff val="60000"/>
                </a:schemeClr>
              </a:gs>
              <a:gs pos="87156">
                <a:schemeClr val="accent6">
                  <a:lumMod val="60000"/>
                  <a:lumOff val="40000"/>
                </a:schemeClr>
              </a:gs>
              <a:gs pos="94000">
                <a:schemeClr val="accent6">
                  <a:lumMod val="75000"/>
                </a:schemeClr>
              </a:gs>
            </a:gsLst>
            <a:lin ang="42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Arrow: Bent 434">
            <a:extLst>
              <a:ext uri="{FF2B5EF4-FFF2-40B4-BE49-F238E27FC236}">
                <a16:creationId xmlns:a16="http://schemas.microsoft.com/office/drawing/2014/main" id="{A7565726-BF9F-1F77-991A-276B41058A6E}"/>
              </a:ext>
            </a:extLst>
          </p:cNvPr>
          <p:cNvSpPr/>
          <p:nvPr/>
        </p:nvSpPr>
        <p:spPr>
          <a:xfrm>
            <a:off x="3257677" y="1880955"/>
            <a:ext cx="1900107" cy="774198"/>
          </a:xfrm>
          <a:prstGeom prst="bentArrow">
            <a:avLst>
              <a:gd name="adj1" fmla="val 7630"/>
              <a:gd name="adj2" fmla="val 15157"/>
              <a:gd name="adj3" fmla="val 15737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53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0" grpId="0" animBg="1"/>
      <p:bldP spid="356" grpId="0" animBg="1"/>
      <p:bldP spid="357" grpId="0" animBg="1"/>
      <p:bldP spid="43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0600350B-0166-047B-88AE-A78E689A564A}"/>
              </a:ext>
            </a:extLst>
          </p:cNvPr>
          <p:cNvSpPr/>
          <p:nvPr/>
        </p:nvSpPr>
        <p:spPr>
          <a:xfrm>
            <a:off x="2667000" y="91440"/>
            <a:ext cx="6858000" cy="6675120"/>
          </a:xfrm>
          <a:prstGeom prst="ellipse">
            <a:avLst/>
          </a:prstGeom>
          <a:solidFill>
            <a:srgbClr val="7030A0">
              <a:alpha val="50000"/>
            </a:srgb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B0F782-F8D4-23F0-3736-ECA5A33A6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201" y="-748513"/>
            <a:ext cx="3399381" cy="3037716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Secure </a:t>
            </a:r>
            <a:br>
              <a:rPr lang="en-US" sz="28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</a:br>
            <a:r>
              <a:rPr lang="en-US" sz="28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MS-RIS-Aided Communications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685719-EBBE-E889-2AE1-078F4D7FA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043" y="449108"/>
            <a:ext cx="819158" cy="819158"/>
          </a:xfrm>
          <a:prstGeom prst="rect">
            <a:avLst/>
          </a:prstGeom>
        </p:spPr>
      </p:pic>
      <p:grpSp>
        <p:nvGrpSpPr>
          <p:cNvPr id="205" name="Group 204">
            <a:extLst>
              <a:ext uri="{FF2B5EF4-FFF2-40B4-BE49-F238E27FC236}">
                <a16:creationId xmlns:a16="http://schemas.microsoft.com/office/drawing/2014/main" id="{E838EC58-BD09-F819-C135-93B1B3B90586}"/>
              </a:ext>
            </a:extLst>
          </p:cNvPr>
          <p:cNvGrpSpPr/>
          <p:nvPr/>
        </p:nvGrpSpPr>
        <p:grpSpPr>
          <a:xfrm>
            <a:off x="2809171" y="4095534"/>
            <a:ext cx="1737360" cy="1645920"/>
            <a:chOff x="1337752" y="2173792"/>
            <a:chExt cx="2081065" cy="1964515"/>
          </a:xfrm>
        </p:grpSpPr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96DFCA8F-C9E2-4586-2492-E35C37C1E13E}"/>
                </a:ext>
              </a:extLst>
            </p:cNvPr>
            <p:cNvGrpSpPr/>
            <p:nvPr/>
          </p:nvGrpSpPr>
          <p:grpSpPr>
            <a:xfrm>
              <a:off x="1337752" y="2298953"/>
              <a:ext cx="1621580" cy="1748379"/>
              <a:chOff x="2144518" y="1346283"/>
              <a:chExt cx="1621580" cy="1748379"/>
            </a:xfrm>
          </p:grpSpPr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75EAA249-D2E6-48ED-2004-F6E265C60BC1}"/>
                  </a:ext>
                </a:extLst>
              </p:cNvPr>
              <p:cNvGrpSpPr/>
              <p:nvPr/>
            </p:nvGrpSpPr>
            <p:grpSpPr>
              <a:xfrm>
                <a:off x="2144518" y="1346283"/>
                <a:ext cx="1621580" cy="1748379"/>
                <a:chOff x="2144518" y="1346283"/>
                <a:chExt cx="1621580" cy="1748379"/>
              </a:xfrm>
            </p:grpSpPr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D783453C-C404-6470-1A3E-C355FAE06C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006" y="1634142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0E5F8434-C14D-09A2-D10F-8D91B540B9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498" y="2641374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E07B788E-6F4D-59B8-6F61-955454630E28}"/>
                    </a:ext>
                  </a:extLst>
                </p:cNvPr>
                <p:cNvSpPr/>
                <p:nvPr/>
              </p:nvSpPr>
              <p:spPr>
                <a:xfrm>
                  <a:off x="2144518" y="1346283"/>
                  <a:ext cx="1179487" cy="1748379"/>
                </a:xfrm>
                <a:prstGeom prst="rect">
                  <a:avLst/>
                </a:prstGeom>
                <a:solidFill>
                  <a:schemeClr val="bg2"/>
                </a:solidFill>
                <a:scene3d>
                  <a:camera prst="orthographicFront">
                    <a:rot lat="0" lon="0" rev="0"/>
                  </a:camera>
                  <a:lightRig rig="threePt" dir="t"/>
                </a:scene3d>
                <a:sp3d>
                  <a:bevelT w="38100"/>
                  <a:bevelB w="0"/>
                </a:sp3d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815EAB64-311D-119B-B156-827FCB8B1691}"/>
                  </a:ext>
                </a:extLst>
              </p:cNvPr>
              <p:cNvSpPr txBox="1"/>
              <p:nvPr/>
            </p:nvSpPr>
            <p:spPr>
              <a:xfrm>
                <a:off x="2799325" y="1615917"/>
                <a:ext cx="571276" cy="4040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Tx0</a:t>
                </a:r>
              </a:p>
            </p:txBody>
          </p:sp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45FF9A04-DCB7-87C0-B922-38FCDC3DE59E}"/>
                  </a:ext>
                </a:extLst>
              </p:cNvPr>
              <p:cNvSpPr txBox="1"/>
              <p:nvPr/>
            </p:nvSpPr>
            <p:spPr>
              <a:xfrm>
                <a:off x="2681754" y="2620931"/>
                <a:ext cx="692245" cy="4040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TxNt</a:t>
                </a:r>
                <a:endParaRPr lang="en-US" sz="1600" b="1" dirty="0"/>
              </a:p>
            </p:txBody>
          </p:sp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AE551087-3D3F-9771-71C1-07E46B0D763C}"/>
                  </a:ext>
                </a:extLst>
              </p:cNvPr>
              <p:cNvSpPr txBox="1"/>
              <p:nvPr/>
            </p:nvSpPr>
            <p:spPr>
              <a:xfrm rot="16200000">
                <a:off x="1601587" y="1982181"/>
                <a:ext cx="1536755" cy="4423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Transmitter</a:t>
                </a:r>
                <a:endParaRPr lang="en-US" sz="1600" b="1" dirty="0"/>
              </a:p>
            </p:txBody>
          </p:sp>
        </p:grp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1D55276F-331C-9B53-C48A-BAEE56170B0D}"/>
                </a:ext>
              </a:extLst>
            </p:cNvPr>
            <p:cNvGrpSpPr/>
            <p:nvPr/>
          </p:nvGrpSpPr>
          <p:grpSpPr>
            <a:xfrm>
              <a:off x="2608647" y="2173792"/>
              <a:ext cx="810170" cy="1964515"/>
              <a:chOff x="6946600" y="2562539"/>
              <a:chExt cx="877824" cy="1964515"/>
            </a:xfrm>
          </p:grpSpPr>
          <p:sp>
            <p:nvSpPr>
              <p:cNvPr id="208" name="Rectangle: Rounded Corners 207">
                <a:extLst>
                  <a:ext uri="{FF2B5EF4-FFF2-40B4-BE49-F238E27FC236}">
                    <a16:creationId xmlns:a16="http://schemas.microsoft.com/office/drawing/2014/main" id="{AF39E6C5-8F42-6E78-711D-B61FE77CB174}"/>
                  </a:ext>
                </a:extLst>
              </p:cNvPr>
              <p:cNvSpPr/>
              <p:nvPr/>
            </p:nvSpPr>
            <p:spPr>
              <a:xfrm>
                <a:off x="6946600" y="2562539"/>
                <a:ext cx="877824" cy="1964515"/>
              </a:xfrm>
              <a:prstGeom prst="roundRect">
                <a:avLst>
                  <a:gd name="adj" fmla="val 407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9" name="Group 208">
                <a:extLst>
                  <a:ext uri="{FF2B5EF4-FFF2-40B4-BE49-F238E27FC236}">
                    <a16:creationId xmlns:a16="http://schemas.microsoft.com/office/drawing/2014/main" id="{F5FF560E-B7B3-9116-6264-A07A7FB7716E}"/>
                  </a:ext>
                </a:extLst>
              </p:cNvPr>
              <p:cNvGrpSpPr/>
              <p:nvPr/>
            </p:nvGrpSpPr>
            <p:grpSpPr>
              <a:xfrm>
                <a:off x="6973031" y="2621625"/>
                <a:ext cx="815260" cy="1885736"/>
                <a:chOff x="6973031" y="2621625"/>
                <a:chExt cx="815260" cy="1885736"/>
              </a:xfrm>
            </p:grpSpPr>
            <p:grpSp>
              <p:nvGrpSpPr>
                <p:cNvPr id="210" name="Group 209">
                  <a:extLst>
                    <a:ext uri="{FF2B5EF4-FFF2-40B4-BE49-F238E27FC236}">
                      <a16:creationId xmlns:a16="http://schemas.microsoft.com/office/drawing/2014/main" id="{5B537615-6D9F-190A-D786-700073D879EA}"/>
                    </a:ext>
                  </a:extLst>
                </p:cNvPr>
                <p:cNvGrpSpPr/>
                <p:nvPr/>
              </p:nvGrpSpPr>
              <p:grpSpPr>
                <a:xfrm>
                  <a:off x="6973031" y="2621625"/>
                  <a:ext cx="151609" cy="1885736"/>
                  <a:chOff x="3437040" y="1367110"/>
                  <a:chExt cx="151609" cy="1885736"/>
                </a:xfrm>
              </p:grpSpPr>
              <p:grpSp>
                <p:nvGrpSpPr>
                  <p:cNvPr id="286" name="Group 285">
                    <a:extLst>
                      <a:ext uri="{FF2B5EF4-FFF2-40B4-BE49-F238E27FC236}">
                        <a16:creationId xmlns:a16="http://schemas.microsoft.com/office/drawing/2014/main" id="{7A81052B-0AEC-4AC5-9FDF-038D68F2A8FF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84904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308" name="Straight Connector 307">
                      <a:extLst>
                        <a:ext uri="{FF2B5EF4-FFF2-40B4-BE49-F238E27FC236}">
                          <a16:creationId xmlns:a16="http://schemas.microsoft.com/office/drawing/2014/main" id="{765231E7-60F9-2276-BC7B-29241994368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9" name="Isosceles Triangle 308">
                      <a:extLst>
                        <a:ext uri="{FF2B5EF4-FFF2-40B4-BE49-F238E27FC236}">
                          <a16:creationId xmlns:a16="http://schemas.microsoft.com/office/drawing/2014/main" id="{32BB5454-835B-1E1F-389E-14A4FDC4F27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87" name="Group 286">
                    <a:extLst>
                      <a:ext uri="{FF2B5EF4-FFF2-40B4-BE49-F238E27FC236}">
                        <a16:creationId xmlns:a16="http://schemas.microsoft.com/office/drawing/2014/main" id="{626390CB-B2AD-08CC-4548-9858F03CFA1B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208730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306" name="Straight Connector 305">
                      <a:extLst>
                        <a:ext uri="{FF2B5EF4-FFF2-40B4-BE49-F238E27FC236}">
                          <a16:creationId xmlns:a16="http://schemas.microsoft.com/office/drawing/2014/main" id="{9C7DF7E9-3B56-C34F-05CF-1A7F7D07C81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7" name="Isosceles Triangle 306">
                      <a:extLst>
                        <a:ext uri="{FF2B5EF4-FFF2-40B4-BE49-F238E27FC236}">
                          <a16:creationId xmlns:a16="http://schemas.microsoft.com/office/drawing/2014/main" id="{6A9825FA-9B1C-0B29-67FF-E9B6D3646455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88" name="Group 287">
                    <a:extLst>
                      <a:ext uri="{FF2B5EF4-FFF2-40B4-BE49-F238E27FC236}">
                        <a16:creationId xmlns:a16="http://schemas.microsoft.com/office/drawing/2014/main" id="{DDBD2FCA-37A2-CE2B-D431-C8A274A5B589}"/>
                      </a:ext>
                    </a:extLst>
                  </p:cNvPr>
                  <p:cNvGrpSpPr/>
                  <p:nvPr/>
                </p:nvGrpSpPr>
                <p:grpSpPr>
                  <a:xfrm>
                    <a:off x="3444013" y="232557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304" name="Straight Connector 303">
                      <a:extLst>
                        <a:ext uri="{FF2B5EF4-FFF2-40B4-BE49-F238E27FC236}">
                          <a16:creationId xmlns:a16="http://schemas.microsoft.com/office/drawing/2014/main" id="{52DC8407-99C8-5619-0A25-B415DF42901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5" name="Isosceles Triangle 304">
                      <a:extLst>
                        <a:ext uri="{FF2B5EF4-FFF2-40B4-BE49-F238E27FC236}">
                          <a16:creationId xmlns:a16="http://schemas.microsoft.com/office/drawing/2014/main" id="{FD112E78-AE37-0689-8E5D-62424F349B6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89" name="Group 288">
                    <a:extLst>
                      <a:ext uri="{FF2B5EF4-FFF2-40B4-BE49-F238E27FC236}">
                        <a16:creationId xmlns:a16="http://schemas.microsoft.com/office/drawing/2014/main" id="{9F4A3B57-072F-2574-00E2-E73442E8F7D0}"/>
                      </a:ext>
                    </a:extLst>
                  </p:cNvPr>
                  <p:cNvGrpSpPr/>
                  <p:nvPr/>
                </p:nvGrpSpPr>
                <p:grpSpPr>
                  <a:xfrm>
                    <a:off x="3440818" y="256383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302" name="Straight Connector 301">
                      <a:extLst>
                        <a:ext uri="{FF2B5EF4-FFF2-40B4-BE49-F238E27FC236}">
                          <a16:creationId xmlns:a16="http://schemas.microsoft.com/office/drawing/2014/main" id="{BA18369D-C8B0-77A9-D6DA-3F71537A148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3" name="Isosceles Triangle 302">
                      <a:extLst>
                        <a:ext uri="{FF2B5EF4-FFF2-40B4-BE49-F238E27FC236}">
                          <a16:creationId xmlns:a16="http://schemas.microsoft.com/office/drawing/2014/main" id="{BEC6D72E-538C-BB4D-981F-E78CA06AAE1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90" name="Group 289">
                    <a:extLst>
                      <a:ext uri="{FF2B5EF4-FFF2-40B4-BE49-F238E27FC236}">
                        <a16:creationId xmlns:a16="http://schemas.microsoft.com/office/drawing/2014/main" id="{147ABC6E-54A2-4D2D-2F0C-3CAF543AAC1C}"/>
                      </a:ext>
                    </a:extLst>
                  </p:cNvPr>
                  <p:cNvGrpSpPr/>
                  <p:nvPr/>
                </p:nvGrpSpPr>
                <p:grpSpPr>
                  <a:xfrm>
                    <a:off x="3440235" y="2809471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300" name="Straight Connector 299">
                      <a:extLst>
                        <a:ext uri="{FF2B5EF4-FFF2-40B4-BE49-F238E27FC236}">
                          <a16:creationId xmlns:a16="http://schemas.microsoft.com/office/drawing/2014/main" id="{D81F23C6-0BF2-A154-2BD0-29229BB2ACB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1" name="Isosceles Triangle 300">
                      <a:extLst>
                        <a:ext uri="{FF2B5EF4-FFF2-40B4-BE49-F238E27FC236}">
                          <a16:creationId xmlns:a16="http://schemas.microsoft.com/office/drawing/2014/main" id="{DEE1CB92-899F-E751-00B1-45E7575ABE7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91" name="Group 290">
                    <a:extLst>
                      <a:ext uri="{FF2B5EF4-FFF2-40B4-BE49-F238E27FC236}">
                        <a16:creationId xmlns:a16="http://schemas.microsoft.com/office/drawing/2014/main" id="{918DF9F3-B017-0DFB-7A68-BA386283FD47}"/>
                      </a:ext>
                    </a:extLst>
                  </p:cNvPr>
                  <p:cNvGrpSpPr/>
                  <p:nvPr/>
                </p:nvGrpSpPr>
                <p:grpSpPr>
                  <a:xfrm>
                    <a:off x="3437040" y="3047736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98" name="Straight Connector 297">
                      <a:extLst>
                        <a:ext uri="{FF2B5EF4-FFF2-40B4-BE49-F238E27FC236}">
                          <a16:creationId xmlns:a16="http://schemas.microsoft.com/office/drawing/2014/main" id="{DC267026-8EC5-FE9A-F0EC-C483C414B67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99" name="Isosceles Triangle 298">
                      <a:extLst>
                        <a:ext uri="{FF2B5EF4-FFF2-40B4-BE49-F238E27FC236}">
                          <a16:creationId xmlns:a16="http://schemas.microsoft.com/office/drawing/2014/main" id="{CC6A0AE7-01C8-CD98-6D2A-78EC59F61E1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92" name="Group 291">
                    <a:extLst>
                      <a:ext uri="{FF2B5EF4-FFF2-40B4-BE49-F238E27FC236}">
                        <a16:creationId xmlns:a16="http://schemas.microsoft.com/office/drawing/2014/main" id="{319904B7-31C0-F59D-B938-B9515E78146C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367110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96" name="Straight Connector 295">
                      <a:extLst>
                        <a:ext uri="{FF2B5EF4-FFF2-40B4-BE49-F238E27FC236}">
                          <a16:creationId xmlns:a16="http://schemas.microsoft.com/office/drawing/2014/main" id="{956DAEA4-C5BF-E406-0E07-65813D9F96A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97" name="Isosceles Triangle 296">
                      <a:extLst>
                        <a:ext uri="{FF2B5EF4-FFF2-40B4-BE49-F238E27FC236}">
                          <a16:creationId xmlns:a16="http://schemas.microsoft.com/office/drawing/2014/main" id="{F07A510D-DE50-05D7-BF08-BE0A83AF426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93" name="Group 292">
                    <a:extLst>
                      <a:ext uri="{FF2B5EF4-FFF2-40B4-BE49-F238E27FC236}">
                        <a16:creationId xmlns:a16="http://schemas.microsoft.com/office/drawing/2014/main" id="{24B6464F-4E8B-7D9E-870A-515448C9C599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1605375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94" name="Straight Connector 293">
                      <a:extLst>
                        <a:ext uri="{FF2B5EF4-FFF2-40B4-BE49-F238E27FC236}">
                          <a16:creationId xmlns:a16="http://schemas.microsoft.com/office/drawing/2014/main" id="{169B10E8-0DC4-A820-BD47-BC1CDC99446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95" name="Isosceles Triangle 294">
                      <a:extLst>
                        <a:ext uri="{FF2B5EF4-FFF2-40B4-BE49-F238E27FC236}">
                          <a16:creationId xmlns:a16="http://schemas.microsoft.com/office/drawing/2014/main" id="{12AF29B0-EB1A-2446-8697-EC9D9E63918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  <p:grpSp>
              <p:nvGrpSpPr>
                <p:cNvPr id="211" name="Group 210">
                  <a:extLst>
                    <a:ext uri="{FF2B5EF4-FFF2-40B4-BE49-F238E27FC236}">
                      <a16:creationId xmlns:a16="http://schemas.microsoft.com/office/drawing/2014/main" id="{6ABF0193-329A-2082-5E4A-A87C17996970}"/>
                    </a:ext>
                  </a:extLst>
                </p:cNvPr>
                <p:cNvGrpSpPr/>
                <p:nvPr/>
              </p:nvGrpSpPr>
              <p:grpSpPr>
                <a:xfrm>
                  <a:off x="7200931" y="2621625"/>
                  <a:ext cx="151609" cy="1885736"/>
                  <a:chOff x="3437040" y="1367110"/>
                  <a:chExt cx="151609" cy="1885736"/>
                </a:xfrm>
              </p:grpSpPr>
              <p:grpSp>
                <p:nvGrpSpPr>
                  <p:cNvPr id="262" name="Group 261">
                    <a:extLst>
                      <a:ext uri="{FF2B5EF4-FFF2-40B4-BE49-F238E27FC236}">
                        <a16:creationId xmlns:a16="http://schemas.microsoft.com/office/drawing/2014/main" id="{71849780-1D49-7B39-ACA6-78910FA01E41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84904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84" name="Straight Connector 283">
                      <a:extLst>
                        <a:ext uri="{FF2B5EF4-FFF2-40B4-BE49-F238E27FC236}">
                          <a16:creationId xmlns:a16="http://schemas.microsoft.com/office/drawing/2014/main" id="{C009C093-2235-4F5F-41D7-4C6942E8E4D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85" name="Isosceles Triangle 284">
                      <a:extLst>
                        <a:ext uri="{FF2B5EF4-FFF2-40B4-BE49-F238E27FC236}">
                          <a16:creationId xmlns:a16="http://schemas.microsoft.com/office/drawing/2014/main" id="{60AE5968-787A-A8D9-83D3-6C9A53E5348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63" name="Group 262">
                    <a:extLst>
                      <a:ext uri="{FF2B5EF4-FFF2-40B4-BE49-F238E27FC236}">
                        <a16:creationId xmlns:a16="http://schemas.microsoft.com/office/drawing/2014/main" id="{D7ADFA67-0001-9711-870A-472DFE058F62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208730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82" name="Straight Connector 281">
                      <a:extLst>
                        <a:ext uri="{FF2B5EF4-FFF2-40B4-BE49-F238E27FC236}">
                          <a16:creationId xmlns:a16="http://schemas.microsoft.com/office/drawing/2014/main" id="{275ADB63-A490-876F-C49F-C03D05C924E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83" name="Isosceles Triangle 282">
                      <a:extLst>
                        <a:ext uri="{FF2B5EF4-FFF2-40B4-BE49-F238E27FC236}">
                          <a16:creationId xmlns:a16="http://schemas.microsoft.com/office/drawing/2014/main" id="{12E1EE6E-5F2E-2701-452D-963287B543D5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64" name="Group 263">
                    <a:extLst>
                      <a:ext uri="{FF2B5EF4-FFF2-40B4-BE49-F238E27FC236}">
                        <a16:creationId xmlns:a16="http://schemas.microsoft.com/office/drawing/2014/main" id="{D13B00F5-D5F3-2F37-4324-F392C88B9016}"/>
                      </a:ext>
                    </a:extLst>
                  </p:cNvPr>
                  <p:cNvGrpSpPr/>
                  <p:nvPr/>
                </p:nvGrpSpPr>
                <p:grpSpPr>
                  <a:xfrm>
                    <a:off x="3444013" y="232557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80" name="Straight Connector 279">
                      <a:extLst>
                        <a:ext uri="{FF2B5EF4-FFF2-40B4-BE49-F238E27FC236}">
                          <a16:creationId xmlns:a16="http://schemas.microsoft.com/office/drawing/2014/main" id="{002B66CE-80A8-7F6C-16D5-D2E0700B473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81" name="Isosceles Triangle 280">
                      <a:extLst>
                        <a:ext uri="{FF2B5EF4-FFF2-40B4-BE49-F238E27FC236}">
                          <a16:creationId xmlns:a16="http://schemas.microsoft.com/office/drawing/2014/main" id="{C7BB6EB9-0AA2-8682-5F8E-028A3B78B94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65" name="Group 264">
                    <a:extLst>
                      <a:ext uri="{FF2B5EF4-FFF2-40B4-BE49-F238E27FC236}">
                        <a16:creationId xmlns:a16="http://schemas.microsoft.com/office/drawing/2014/main" id="{DBAA2374-6B97-EC63-5294-B77015EB65B5}"/>
                      </a:ext>
                    </a:extLst>
                  </p:cNvPr>
                  <p:cNvGrpSpPr/>
                  <p:nvPr/>
                </p:nvGrpSpPr>
                <p:grpSpPr>
                  <a:xfrm>
                    <a:off x="3440818" y="256383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78" name="Straight Connector 277">
                      <a:extLst>
                        <a:ext uri="{FF2B5EF4-FFF2-40B4-BE49-F238E27FC236}">
                          <a16:creationId xmlns:a16="http://schemas.microsoft.com/office/drawing/2014/main" id="{8D65C0EC-2321-3082-5625-B8E226E0DC7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9" name="Isosceles Triangle 278">
                      <a:extLst>
                        <a:ext uri="{FF2B5EF4-FFF2-40B4-BE49-F238E27FC236}">
                          <a16:creationId xmlns:a16="http://schemas.microsoft.com/office/drawing/2014/main" id="{52FFA0BB-63C5-F155-B3D1-12BC8E4E079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66" name="Group 265">
                    <a:extLst>
                      <a:ext uri="{FF2B5EF4-FFF2-40B4-BE49-F238E27FC236}">
                        <a16:creationId xmlns:a16="http://schemas.microsoft.com/office/drawing/2014/main" id="{3CC39855-4E0C-D1D1-BAC4-9279BF3D3136}"/>
                      </a:ext>
                    </a:extLst>
                  </p:cNvPr>
                  <p:cNvGrpSpPr/>
                  <p:nvPr/>
                </p:nvGrpSpPr>
                <p:grpSpPr>
                  <a:xfrm>
                    <a:off x="3440235" y="2809471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76" name="Straight Connector 275">
                      <a:extLst>
                        <a:ext uri="{FF2B5EF4-FFF2-40B4-BE49-F238E27FC236}">
                          <a16:creationId xmlns:a16="http://schemas.microsoft.com/office/drawing/2014/main" id="{7EF6964B-DAA3-2547-CFE9-BD349F0A99D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7" name="Isosceles Triangle 276">
                      <a:extLst>
                        <a:ext uri="{FF2B5EF4-FFF2-40B4-BE49-F238E27FC236}">
                          <a16:creationId xmlns:a16="http://schemas.microsoft.com/office/drawing/2014/main" id="{30EC5F6A-20F4-5769-C158-CD800865620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67" name="Group 266">
                    <a:extLst>
                      <a:ext uri="{FF2B5EF4-FFF2-40B4-BE49-F238E27FC236}">
                        <a16:creationId xmlns:a16="http://schemas.microsoft.com/office/drawing/2014/main" id="{E2231DAA-A8ED-FBB7-5487-77C3410A8092}"/>
                      </a:ext>
                    </a:extLst>
                  </p:cNvPr>
                  <p:cNvGrpSpPr/>
                  <p:nvPr/>
                </p:nvGrpSpPr>
                <p:grpSpPr>
                  <a:xfrm>
                    <a:off x="3437040" y="3047736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74" name="Straight Connector 273">
                      <a:extLst>
                        <a:ext uri="{FF2B5EF4-FFF2-40B4-BE49-F238E27FC236}">
                          <a16:creationId xmlns:a16="http://schemas.microsoft.com/office/drawing/2014/main" id="{53617B5D-4E1F-3EE3-ED0F-7C684A5AC3B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5" name="Isosceles Triangle 274">
                      <a:extLst>
                        <a:ext uri="{FF2B5EF4-FFF2-40B4-BE49-F238E27FC236}">
                          <a16:creationId xmlns:a16="http://schemas.microsoft.com/office/drawing/2014/main" id="{3C3E8D66-1675-4D9A-F46F-FFF4A23DB94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68" name="Group 267">
                    <a:extLst>
                      <a:ext uri="{FF2B5EF4-FFF2-40B4-BE49-F238E27FC236}">
                        <a16:creationId xmlns:a16="http://schemas.microsoft.com/office/drawing/2014/main" id="{BA8A34AB-F1E1-BB3F-6168-42F55E22E068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367110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72" name="Straight Connector 271">
                      <a:extLst>
                        <a:ext uri="{FF2B5EF4-FFF2-40B4-BE49-F238E27FC236}">
                          <a16:creationId xmlns:a16="http://schemas.microsoft.com/office/drawing/2014/main" id="{1E0571B3-0C0A-A8D9-D57B-4547C06B77D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3" name="Isosceles Triangle 272">
                      <a:extLst>
                        <a:ext uri="{FF2B5EF4-FFF2-40B4-BE49-F238E27FC236}">
                          <a16:creationId xmlns:a16="http://schemas.microsoft.com/office/drawing/2014/main" id="{FA29FA21-C4F4-9CC6-E1F4-742F33B3AA4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69" name="Group 268">
                    <a:extLst>
                      <a:ext uri="{FF2B5EF4-FFF2-40B4-BE49-F238E27FC236}">
                        <a16:creationId xmlns:a16="http://schemas.microsoft.com/office/drawing/2014/main" id="{844FE90F-DD70-6AF9-4AE6-F3CDA9AF5B17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1605375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70" name="Straight Connector 269">
                      <a:extLst>
                        <a:ext uri="{FF2B5EF4-FFF2-40B4-BE49-F238E27FC236}">
                          <a16:creationId xmlns:a16="http://schemas.microsoft.com/office/drawing/2014/main" id="{E5AD5368-29FE-55F8-19B9-4C4A7BBF027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1" name="Isosceles Triangle 270">
                      <a:extLst>
                        <a:ext uri="{FF2B5EF4-FFF2-40B4-BE49-F238E27FC236}">
                          <a16:creationId xmlns:a16="http://schemas.microsoft.com/office/drawing/2014/main" id="{7AF41B7E-49E8-ED09-B7B6-9C7E0FDFFA5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  <p:grpSp>
              <p:nvGrpSpPr>
                <p:cNvPr id="212" name="Group 211">
                  <a:extLst>
                    <a:ext uri="{FF2B5EF4-FFF2-40B4-BE49-F238E27FC236}">
                      <a16:creationId xmlns:a16="http://schemas.microsoft.com/office/drawing/2014/main" id="{9F1326BA-B551-8639-3C11-C20B3CB13A09}"/>
                    </a:ext>
                  </a:extLst>
                </p:cNvPr>
                <p:cNvGrpSpPr/>
                <p:nvPr/>
              </p:nvGrpSpPr>
              <p:grpSpPr>
                <a:xfrm>
                  <a:off x="7423627" y="2621625"/>
                  <a:ext cx="151609" cy="1885736"/>
                  <a:chOff x="3437040" y="1367110"/>
                  <a:chExt cx="151609" cy="1885736"/>
                </a:xfrm>
              </p:grpSpPr>
              <p:grpSp>
                <p:nvGrpSpPr>
                  <p:cNvPr id="238" name="Group 237">
                    <a:extLst>
                      <a:ext uri="{FF2B5EF4-FFF2-40B4-BE49-F238E27FC236}">
                        <a16:creationId xmlns:a16="http://schemas.microsoft.com/office/drawing/2014/main" id="{C9586DD7-C36E-C411-4254-5D46325CAE4B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84904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60" name="Straight Connector 259">
                      <a:extLst>
                        <a:ext uri="{FF2B5EF4-FFF2-40B4-BE49-F238E27FC236}">
                          <a16:creationId xmlns:a16="http://schemas.microsoft.com/office/drawing/2014/main" id="{78A25D10-B10A-0BA9-E57C-5E120749AAB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1" name="Isosceles Triangle 260">
                      <a:extLst>
                        <a:ext uri="{FF2B5EF4-FFF2-40B4-BE49-F238E27FC236}">
                          <a16:creationId xmlns:a16="http://schemas.microsoft.com/office/drawing/2014/main" id="{5DB1A51F-3417-F384-5872-453ACBDEF6D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39" name="Group 238">
                    <a:extLst>
                      <a:ext uri="{FF2B5EF4-FFF2-40B4-BE49-F238E27FC236}">
                        <a16:creationId xmlns:a16="http://schemas.microsoft.com/office/drawing/2014/main" id="{98B82AB1-8CD0-88AA-067E-F3BFC260EE49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208730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58" name="Straight Connector 257">
                      <a:extLst>
                        <a:ext uri="{FF2B5EF4-FFF2-40B4-BE49-F238E27FC236}">
                          <a16:creationId xmlns:a16="http://schemas.microsoft.com/office/drawing/2014/main" id="{F8537A6D-3C47-9BB1-7FF5-FC0D9B6C918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9" name="Isosceles Triangle 258">
                      <a:extLst>
                        <a:ext uri="{FF2B5EF4-FFF2-40B4-BE49-F238E27FC236}">
                          <a16:creationId xmlns:a16="http://schemas.microsoft.com/office/drawing/2014/main" id="{FEF598FB-7C9D-FDDB-49CE-6812C50A595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40" name="Group 239">
                    <a:extLst>
                      <a:ext uri="{FF2B5EF4-FFF2-40B4-BE49-F238E27FC236}">
                        <a16:creationId xmlns:a16="http://schemas.microsoft.com/office/drawing/2014/main" id="{DC70D5F5-A27B-86C1-49E5-D3255045382E}"/>
                      </a:ext>
                    </a:extLst>
                  </p:cNvPr>
                  <p:cNvGrpSpPr/>
                  <p:nvPr/>
                </p:nvGrpSpPr>
                <p:grpSpPr>
                  <a:xfrm>
                    <a:off x="3444013" y="232557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56" name="Straight Connector 255">
                      <a:extLst>
                        <a:ext uri="{FF2B5EF4-FFF2-40B4-BE49-F238E27FC236}">
                          <a16:creationId xmlns:a16="http://schemas.microsoft.com/office/drawing/2014/main" id="{9DA09637-ADA5-7FC5-A9F2-151D0D14C9D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7" name="Isosceles Triangle 256">
                      <a:extLst>
                        <a:ext uri="{FF2B5EF4-FFF2-40B4-BE49-F238E27FC236}">
                          <a16:creationId xmlns:a16="http://schemas.microsoft.com/office/drawing/2014/main" id="{5F6820EE-A97F-0BF0-EF80-77CB4FE6EBC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41" name="Group 240">
                    <a:extLst>
                      <a:ext uri="{FF2B5EF4-FFF2-40B4-BE49-F238E27FC236}">
                        <a16:creationId xmlns:a16="http://schemas.microsoft.com/office/drawing/2014/main" id="{AA79B355-36DA-4644-F96B-F003CFEDF18E}"/>
                      </a:ext>
                    </a:extLst>
                  </p:cNvPr>
                  <p:cNvGrpSpPr/>
                  <p:nvPr/>
                </p:nvGrpSpPr>
                <p:grpSpPr>
                  <a:xfrm>
                    <a:off x="3440818" y="256383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54" name="Straight Connector 253">
                      <a:extLst>
                        <a:ext uri="{FF2B5EF4-FFF2-40B4-BE49-F238E27FC236}">
                          <a16:creationId xmlns:a16="http://schemas.microsoft.com/office/drawing/2014/main" id="{F67D9599-C42B-9CE8-8E6C-C58CE2FFD6F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5" name="Isosceles Triangle 254">
                      <a:extLst>
                        <a:ext uri="{FF2B5EF4-FFF2-40B4-BE49-F238E27FC236}">
                          <a16:creationId xmlns:a16="http://schemas.microsoft.com/office/drawing/2014/main" id="{7D410850-F1E4-74BD-BC75-A3E26B4CEAD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42" name="Group 241">
                    <a:extLst>
                      <a:ext uri="{FF2B5EF4-FFF2-40B4-BE49-F238E27FC236}">
                        <a16:creationId xmlns:a16="http://schemas.microsoft.com/office/drawing/2014/main" id="{3FA24775-A225-11B6-B1C3-A13662BD8359}"/>
                      </a:ext>
                    </a:extLst>
                  </p:cNvPr>
                  <p:cNvGrpSpPr/>
                  <p:nvPr/>
                </p:nvGrpSpPr>
                <p:grpSpPr>
                  <a:xfrm>
                    <a:off x="3440235" y="2809471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52" name="Straight Connector 251">
                      <a:extLst>
                        <a:ext uri="{FF2B5EF4-FFF2-40B4-BE49-F238E27FC236}">
                          <a16:creationId xmlns:a16="http://schemas.microsoft.com/office/drawing/2014/main" id="{CB7241A0-01C4-0E82-B789-4F89A390EC9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3" name="Isosceles Triangle 252">
                      <a:extLst>
                        <a:ext uri="{FF2B5EF4-FFF2-40B4-BE49-F238E27FC236}">
                          <a16:creationId xmlns:a16="http://schemas.microsoft.com/office/drawing/2014/main" id="{028C42DD-8C4C-393E-2F5B-B61AACE4616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43" name="Group 242">
                    <a:extLst>
                      <a:ext uri="{FF2B5EF4-FFF2-40B4-BE49-F238E27FC236}">
                        <a16:creationId xmlns:a16="http://schemas.microsoft.com/office/drawing/2014/main" id="{337981CA-F7E8-DBE7-2769-2906363230D0}"/>
                      </a:ext>
                    </a:extLst>
                  </p:cNvPr>
                  <p:cNvGrpSpPr/>
                  <p:nvPr/>
                </p:nvGrpSpPr>
                <p:grpSpPr>
                  <a:xfrm>
                    <a:off x="3437040" y="3047736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50" name="Straight Connector 249">
                      <a:extLst>
                        <a:ext uri="{FF2B5EF4-FFF2-40B4-BE49-F238E27FC236}">
                          <a16:creationId xmlns:a16="http://schemas.microsoft.com/office/drawing/2014/main" id="{847212B0-DA3C-60B6-76F4-CB5908AFE7A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1" name="Isosceles Triangle 250">
                      <a:extLst>
                        <a:ext uri="{FF2B5EF4-FFF2-40B4-BE49-F238E27FC236}">
                          <a16:creationId xmlns:a16="http://schemas.microsoft.com/office/drawing/2014/main" id="{DFD11E4E-D87C-FE98-8978-33D1FE69520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44" name="Group 243">
                    <a:extLst>
                      <a:ext uri="{FF2B5EF4-FFF2-40B4-BE49-F238E27FC236}">
                        <a16:creationId xmlns:a16="http://schemas.microsoft.com/office/drawing/2014/main" id="{3FF71187-0EA5-8789-A275-8977400411B3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367110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48" name="Straight Connector 247">
                      <a:extLst>
                        <a:ext uri="{FF2B5EF4-FFF2-40B4-BE49-F238E27FC236}">
                          <a16:creationId xmlns:a16="http://schemas.microsoft.com/office/drawing/2014/main" id="{46DE43DB-84B3-B492-3FC0-2AF1DD0C1D3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49" name="Isosceles Triangle 248">
                      <a:extLst>
                        <a:ext uri="{FF2B5EF4-FFF2-40B4-BE49-F238E27FC236}">
                          <a16:creationId xmlns:a16="http://schemas.microsoft.com/office/drawing/2014/main" id="{BD5DE017-D7D7-E222-19A8-BC2FE092673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45" name="Group 244">
                    <a:extLst>
                      <a:ext uri="{FF2B5EF4-FFF2-40B4-BE49-F238E27FC236}">
                        <a16:creationId xmlns:a16="http://schemas.microsoft.com/office/drawing/2014/main" id="{E72466F8-58E8-EF78-7FE0-5557C2BB37E5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1605375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46" name="Straight Connector 245">
                      <a:extLst>
                        <a:ext uri="{FF2B5EF4-FFF2-40B4-BE49-F238E27FC236}">
                          <a16:creationId xmlns:a16="http://schemas.microsoft.com/office/drawing/2014/main" id="{E692D781-11C3-8D69-0E26-D48FCF13F69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47" name="Isosceles Triangle 246">
                      <a:extLst>
                        <a:ext uri="{FF2B5EF4-FFF2-40B4-BE49-F238E27FC236}">
                          <a16:creationId xmlns:a16="http://schemas.microsoft.com/office/drawing/2014/main" id="{21CEA803-85AC-F4F0-4089-AD93246B48B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  <p:grpSp>
              <p:nvGrpSpPr>
                <p:cNvPr id="213" name="Group 212">
                  <a:extLst>
                    <a:ext uri="{FF2B5EF4-FFF2-40B4-BE49-F238E27FC236}">
                      <a16:creationId xmlns:a16="http://schemas.microsoft.com/office/drawing/2014/main" id="{34DC3DA4-B80F-939F-D505-C00CBC86804A}"/>
                    </a:ext>
                  </a:extLst>
                </p:cNvPr>
                <p:cNvGrpSpPr/>
                <p:nvPr/>
              </p:nvGrpSpPr>
              <p:grpSpPr>
                <a:xfrm>
                  <a:off x="7636682" y="2621625"/>
                  <a:ext cx="151609" cy="1885736"/>
                  <a:chOff x="3437040" y="1367110"/>
                  <a:chExt cx="151609" cy="1885736"/>
                </a:xfrm>
              </p:grpSpPr>
              <p:grpSp>
                <p:nvGrpSpPr>
                  <p:cNvPr id="214" name="Group 213">
                    <a:extLst>
                      <a:ext uri="{FF2B5EF4-FFF2-40B4-BE49-F238E27FC236}">
                        <a16:creationId xmlns:a16="http://schemas.microsoft.com/office/drawing/2014/main" id="{CDD93C29-CD03-33A6-36AD-A0BEE8132812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84904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36" name="Straight Connector 235">
                      <a:extLst>
                        <a:ext uri="{FF2B5EF4-FFF2-40B4-BE49-F238E27FC236}">
                          <a16:creationId xmlns:a16="http://schemas.microsoft.com/office/drawing/2014/main" id="{76C8E190-64E1-8656-13CA-5C898CB4B1A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7" name="Isosceles Triangle 236">
                      <a:extLst>
                        <a:ext uri="{FF2B5EF4-FFF2-40B4-BE49-F238E27FC236}">
                          <a16:creationId xmlns:a16="http://schemas.microsoft.com/office/drawing/2014/main" id="{272C5880-C112-DB47-B771-0ABE65E47D35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15" name="Group 214">
                    <a:extLst>
                      <a:ext uri="{FF2B5EF4-FFF2-40B4-BE49-F238E27FC236}">
                        <a16:creationId xmlns:a16="http://schemas.microsoft.com/office/drawing/2014/main" id="{0A6A52F5-82A8-07DE-2059-D89288C01CBF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208730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34" name="Straight Connector 233">
                      <a:extLst>
                        <a:ext uri="{FF2B5EF4-FFF2-40B4-BE49-F238E27FC236}">
                          <a16:creationId xmlns:a16="http://schemas.microsoft.com/office/drawing/2014/main" id="{F7603D65-0593-56A0-B2A0-B9EBB5D3A75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5" name="Isosceles Triangle 234">
                      <a:extLst>
                        <a:ext uri="{FF2B5EF4-FFF2-40B4-BE49-F238E27FC236}">
                          <a16:creationId xmlns:a16="http://schemas.microsoft.com/office/drawing/2014/main" id="{174B8418-21B6-1F77-830C-F2B9FC6E7E8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16" name="Group 215">
                    <a:extLst>
                      <a:ext uri="{FF2B5EF4-FFF2-40B4-BE49-F238E27FC236}">
                        <a16:creationId xmlns:a16="http://schemas.microsoft.com/office/drawing/2014/main" id="{6E0D24B9-421E-70D5-7214-2102BCC7A235}"/>
                      </a:ext>
                    </a:extLst>
                  </p:cNvPr>
                  <p:cNvGrpSpPr/>
                  <p:nvPr/>
                </p:nvGrpSpPr>
                <p:grpSpPr>
                  <a:xfrm>
                    <a:off x="3444013" y="2325573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32" name="Straight Connector 231">
                      <a:extLst>
                        <a:ext uri="{FF2B5EF4-FFF2-40B4-BE49-F238E27FC236}">
                          <a16:creationId xmlns:a16="http://schemas.microsoft.com/office/drawing/2014/main" id="{2A315A26-BDA0-0E38-155F-876F7B83972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3" name="Isosceles Triangle 232">
                      <a:extLst>
                        <a:ext uri="{FF2B5EF4-FFF2-40B4-BE49-F238E27FC236}">
                          <a16:creationId xmlns:a16="http://schemas.microsoft.com/office/drawing/2014/main" id="{1E62C4CD-11C3-DD3E-0905-025FAC1FFAB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17" name="Group 216">
                    <a:extLst>
                      <a:ext uri="{FF2B5EF4-FFF2-40B4-BE49-F238E27FC236}">
                        <a16:creationId xmlns:a16="http://schemas.microsoft.com/office/drawing/2014/main" id="{2E05BF6F-F605-A0D0-8EE2-48902A03E00B}"/>
                      </a:ext>
                    </a:extLst>
                  </p:cNvPr>
                  <p:cNvGrpSpPr/>
                  <p:nvPr/>
                </p:nvGrpSpPr>
                <p:grpSpPr>
                  <a:xfrm>
                    <a:off x="3440818" y="2563838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30" name="Straight Connector 229">
                      <a:extLst>
                        <a:ext uri="{FF2B5EF4-FFF2-40B4-BE49-F238E27FC236}">
                          <a16:creationId xmlns:a16="http://schemas.microsoft.com/office/drawing/2014/main" id="{6517AB18-215F-AD46-475A-B373414CB1B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1" name="Isosceles Triangle 230">
                      <a:extLst>
                        <a:ext uri="{FF2B5EF4-FFF2-40B4-BE49-F238E27FC236}">
                          <a16:creationId xmlns:a16="http://schemas.microsoft.com/office/drawing/2014/main" id="{7AC4FC80-1A8D-EC82-07CF-37E34769C3E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18" name="Group 217">
                    <a:extLst>
                      <a:ext uri="{FF2B5EF4-FFF2-40B4-BE49-F238E27FC236}">
                        <a16:creationId xmlns:a16="http://schemas.microsoft.com/office/drawing/2014/main" id="{92F89569-500D-8533-71B5-BF8284E1E2E4}"/>
                      </a:ext>
                    </a:extLst>
                  </p:cNvPr>
                  <p:cNvGrpSpPr/>
                  <p:nvPr/>
                </p:nvGrpSpPr>
                <p:grpSpPr>
                  <a:xfrm>
                    <a:off x="3440235" y="2809471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28" name="Straight Connector 227">
                      <a:extLst>
                        <a:ext uri="{FF2B5EF4-FFF2-40B4-BE49-F238E27FC236}">
                          <a16:creationId xmlns:a16="http://schemas.microsoft.com/office/drawing/2014/main" id="{4A35089A-CCE7-2347-60BC-75B8870D147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29" name="Isosceles Triangle 228">
                      <a:extLst>
                        <a:ext uri="{FF2B5EF4-FFF2-40B4-BE49-F238E27FC236}">
                          <a16:creationId xmlns:a16="http://schemas.microsoft.com/office/drawing/2014/main" id="{AE5A0481-337D-949C-8F3A-16A3C9727FC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19" name="Group 218">
                    <a:extLst>
                      <a:ext uri="{FF2B5EF4-FFF2-40B4-BE49-F238E27FC236}">
                        <a16:creationId xmlns:a16="http://schemas.microsoft.com/office/drawing/2014/main" id="{8393B6C7-6A54-52A1-6C04-E78F29C8B0F5}"/>
                      </a:ext>
                    </a:extLst>
                  </p:cNvPr>
                  <p:cNvGrpSpPr/>
                  <p:nvPr/>
                </p:nvGrpSpPr>
                <p:grpSpPr>
                  <a:xfrm>
                    <a:off x="3437040" y="3047736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26" name="Straight Connector 225">
                      <a:extLst>
                        <a:ext uri="{FF2B5EF4-FFF2-40B4-BE49-F238E27FC236}">
                          <a16:creationId xmlns:a16="http://schemas.microsoft.com/office/drawing/2014/main" id="{D3D91D19-CA8A-4FA9-4C25-D792DFB9B1B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27" name="Isosceles Triangle 226">
                      <a:extLst>
                        <a:ext uri="{FF2B5EF4-FFF2-40B4-BE49-F238E27FC236}">
                          <a16:creationId xmlns:a16="http://schemas.microsoft.com/office/drawing/2014/main" id="{5E867505-F55D-E5AF-657E-C04C7F09F6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20" name="Group 219">
                    <a:extLst>
                      <a:ext uri="{FF2B5EF4-FFF2-40B4-BE49-F238E27FC236}">
                        <a16:creationId xmlns:a16="http://schemas.microsoft.com/office/drawing/2014/main" id="{3898C5BC-BC75-6673-1F3C-C3C537DD81F8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17" y="1367110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24" name="Straight Connector 223">
                      <a:extLst>
                        <a:ext uri="{FF2B5EF4-FFF2-40B4-BE49-F238E27FC236}">
                          <a16:creationId xmlns:a16="http://schemas.microsoft.com/office/drawing/2014/main" id="{071C4018-91D4-76FF-B2C8-2316B0CC98E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25" name="Isosceles Triangle 224">
                      <a:extLst>
                        <a:ext uri="{FF2B5EF4-FFF2-40B4-BE49-F238E27FC236}">
                          <a16:creationId xmlns:a16="http://schemas.microsoft.com/office/drawing/2014/main" id="{8CACC477-7DBE-0DA5-3780-FB048106F73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21" name="Group 220">
                    <a:extLst>
                      <a:ext uri="{FF2B5EF4-FFF2-40B4-BE49-F238E27FC236}">
                        <a16:creationId xmlns:a16="http://schemas.microsoft.com/office/drawing/2014/main" id="{BAC8040B-D777-4431-61DA-C6EC217299AD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1605375"/>
                    <a:ext cx="136332" cy="205110"/>
                    <a:chOff x="8154958" y="2668363"/>
                    <a:chExt cx="81280" cy="125730"/>
                  </a:xfrm>
                </p:grpSpPr>
                <p:cxnSp>
                  <p:nvCxnSpPr>
                    <p:cNvPr id="222" name="Straight Connector 221">
                      <a:extLst>
                        <a:ext uri="{FF2B5EF4-FFF2-40B4-BE49-F238E27FC236}">
                          <a16:creationId xmlns:a16="http://schemas.microsoft.com/office/drawing/2014/main" id="{4B11AE40-297F-3F0A-1FC7-679787F2AC8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6868" y="2735038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23" name="Isosceles Triangle 222">
                      <a:extLst>
                        <a:ext uri="{FF2B5EF4-FFF2-40B4-BE49-F238E27FC236}">
                          <a16:creationId xmlns:a16="http://schemas.microsoft.com/office/drawing/2014/main" id="{46015E2E-D472-A9F9-6A9C-9ED0FE5B3D8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</p:grpSp>
        </p:grp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AE971AC5-4E01-4D95-0529-B09A404FE676}"/>
              </a:ext>
            </a:extLst>
          </p:cNvPr>
          <p:cNvGrpSpPr/>
          <p:nvPr/>
        </p:nvGrpSpPr>
        <p:grpSpPr>
          <a:xfrm>
            <a:off x="8061836" y="4356823"/>
            <a:ext cx="1370187" cy="1188720"/>
            <a:chOff x="9172339" y="2443451"/>
            <a:chExt cx="1605930" cy="1435683"/>
          </a:xfrm>
        </p:grpSpPr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1EC6D65B-4F43-3A85-ED39-75BE40F82D42}"/>
                </a:ext>
              </a:extLst>
            </p:cNvPr>
            <p:cNvGrpSpPr/>
            <p:nvPr/>
          </p:nvGrpSpPr>
          <p:grpSpPr>
            <a:xfrm>
              <a:off x="9234245" y="2443451"/>
              <a:ext cx="1544024" cy="1435683"/>
              <a:chOff x="6462805" y="1533009"/>
              <a:chExt cx="1544024" cy="1435683"/>
            </a:xfrm>
          </p:grpSpPr>
          <p:grpSp>
            <p:nvGrpSpPr>
              <p:cNvPr id="348" name="Group 347">
                <a:extLst>
                  <a:ext uri="{FF2B5EF4-FFF2-40B4-BE49-F238E27FC236}">
                    <a16:creationId xmlns:a16="http://schemas.microsoft.com/office/drawing/2014/main" id="{FEE08992-857F-88B9-36A7-E1DF2988BD60}"/>
                  </a:ext>
                </a:extLst>
              </p:cNvPr>
              <p:cNvGrpSpPr/>
              <p:nvPr/>
            </p:nvGrpSpPr>
            <p:grpSpPr>
              <a:xfrm flipH="1">
                <a:off x="6462805" y="1533009"/>
                <a:ext cx="1529489" cy="1435683"/>
                <a:chOff x="2236609" y="1535991"/>
                <a:chExt cx="1529489" cy="1435683"/>
              </a:xfrm>
            </p:grpSpPr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7E1D5E6D-A8E2-5A99-AB5F-F05657BCF0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006" y="1634142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352">
                  <a:extLst>
                    <a:ext uri="{FF2B5EF4-FFF2-40B4-BE49-F238E27FC236}">
                      <a16:creationId xmlns:a16="http://schemas.microsoft.com/office/drawing/2014/main" id="{C723BF6C-96F2-A6C5-F0EB-2426D4641B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498" y="2641374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B2B6CBB9-3F9F-FE15-1254-843ABC8C6D83}"/>
                    </a:ext>
                  </a:extLst>
                </p:cNvPr>
                <p:cNvSpPr/>
                <p:nvPr/>
              </p:nvSpPr>
              <p:spPr>
                <a:xfrm>
                  <a:off x="2236609" y="1535991"/>
                  <a:ext cx="1087396" cy="1435683"/>
                </a:xfrm>
                <a:prstGeom prst="rect">
                  <a:avLst/>
                </a:prstGeom>
                <a:solidFill>
                  <a:schemeClr val="bg2"/>
                </a:solidFill>
                <a:scene3d>
                  <a:camera prst="orthographicFront">
                    <a:rot lat="0" lon="0" rev="0"/>
                  </a:camera>
                  <a:lightRig rig="threePt" dir="t"/>
                </a:scene3d>
                <a:sp3d>
                  <a:bevelT w="38100"/>
                  <a:bevelB w="0"/>
                </a:sp3d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1ABD6267-0D3C-FFA4-BCA1-B6802C28AC86}"/>
                  </a:ext>
                </a:extLst>
              </p:cNvPr>
              <p:cNvSpPr txBox="1"/>
              <p:nvPr/>
            </p:nvSpPr>
            <p:spPr>
              <a:xfrm>
                <a:off x="6898189" y="1541398"/>
                <a:ext cx="537714" cy="3717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Rx0</a:t>
                </a:r>
              </a:p>
            </p:txBody>
          </p: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A9CD0875-0E1F-C7DD-4900-9EB18185C5C9}"/>
                  </a:ext>
                </a:extLst>
              </p:cNvPr>
              <p:cNvSpPr txBox="1"/>
              <p:nvPr/>
            </p:nvSpPr>
            <p:spPr>
              <a:xfrm>
                <a:off x="6901544" y="2524800"/>
                <a:ext cx="644806" cy="3717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err="1"/>
                  <a:t>RxNr</a:t>
                </a:r>
                <a:endParaRPr lang="en-US" sz="1400" b="1" dirty="0"/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D33ACBB2-F482-D583-82C3-B9606358CAB9}"/>
                  </a:ext>
                </a:extLst>
              </p:cNvPr>
              <p:cNvSpPr txBox="1"/>
              <p:nvPr/>
            </p:nvSpPr>
            <p:spPr>
              <a:xfrm rot="5400000" flipH="1">
                <a:off x="7258477" y="2068430"/>
                <a:ext cx="1099902" cy="3968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/>
                  <a:t>Receiver</a:t>
                </a:r>
                <a:endParaRPr lang="en-US" sz="1400" b="1" dirty="0"/>
              </a:p>
            </p:txBody>
          </p:sp>
        </p:grpSp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3CC517FE-2B5C-6EE5-9572-601C1D60F19F}"/>
                </a:ext>
              </a:extLst>
            </p:cNvPr>
            <p:cNvGrpSpPr/>
            <p:nvPr/>
          </p:nvGrpSpPr>
          <p:grpSpPr>
            <a:xfrm>
              <a:off x="9172339" y="2723777"/>
              <a:ext cx="418612" cy="1072065"/>
              <a:chOff x="7357672" y="3140641"/>
              <a:chExt cx="453570" cy="1072065"/>
            </a:xfrm>
          </p:grpSpPr>
          <p:sp>
            <p:nvSpPr>
              <p:cNvPr id="320" name="Rectangle: Rounded Corners 319">
                <a:extLst>
                  <a:ext uri="{FF2B5EF4-FFF2-40B4-BE49-F238E27FC236}">
                    <a16:creationId xmlns:a16="http://schemas.microsoft.com/office/drawing/2014/main" id="{395E90D2-668D-CD8E-EA46-9FF4C616232A}"/>
                  </a:ext>
                </a:extLst>
              </p:cNvPr>
              <p:cNvSpPr/>
              <p:nvPr/>
            </p:nvSpPr>
            <p:spPr>
              <a:xfrm>
                <a:off x="7357672" y="3140641"/>
                <a:ext cx="453570" cy="1072065"/>
              </a:xfrm>
              <a:prstGeom prst="roundRect">
                <a:avLst>
                  <a:gd name="adj" fmla="val 407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1" name="Group 320">
                <a:extLst>
                  <a:ext uri="{FF2B5EF4-FFF2-40B4-BE49-F238E27FC236}">
                    <a16:creationId xmlns:a16="http://schemas.microsoft.com/office/drawing/2014/main" id="{1D442AF4-D291-1226-2785-5E1B9884C335}"/>
                  </a:ext>
                </a:extLst>
              </p:cNvPr>
              <p:cNvGrpSpPr/>
              <p:nvPr/>
            </p:nvGrpSpPr>
            <p:grpSpPr>
              <a:xfrm>
                <a:off x="7404006" y="3222600"/>
                <a:ext cx="367424" cy="925278"/>
                <a:chOff x="7404006" y="3222600"/>
                <a:chExt cx="367424" cy="925278"/>
              </a:xfrm>
            </p:grpSpPr>
            <p:grpSp>
              <p:nvGrpSpPr>
                <p:cNvPr id="322" name="Group 321">
                  <a:extLst>
                    <a:ext uri="{FF2B5EF4-FFF2-40B4-BE49-F238E27FC236}">
                      <a16:creationId xmlns:a16="http://schemas.microsoft.com/office/drawing/2014/main" id="{214DE1DD-71ED-7DED-FD64-CE8AE3EF1E2F}"/>
                    </a:ext>
                  </a:extLst>
                </p:cNvPr>
                <p:cNvGrpSpPr/>
                <p:nvPr/>
              </p:nvGrpSpPr>
              <p:grpSpPr>
                <a:xfrm>
                  <a:off x="7404006" y="3222628"/>
                  <a:ext cx="139529" cy="925250"/>
                  <a:chOff x="3868015" y="1968113"/>
                  <a:chExt cx="139529" cy="925250"/>
                </a:xfrm>
              </p:grpSpPr>
              <p:grpSp>
                <p:nvGrpSpPr>
                  <p:cNvPr id="336" name="Group 335">
                    <a:extLst>
                      <a:ext uri="{FF2B5EF4-FFF2-40B4-BE49-F238E27FC236}">
                        <a16:creationId xmlns:a16="http://schemas.microsoft.com/office/drawing/2014/main" id="{7165CF5A-CA06-F434-7562-A8D94874CF0A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12" y="2450046"/>
                    <a:ext cx="136332" cy="205052"/>
                    <a:chOff x="8404700" y="3036737"/>
                    <a:chExt cx="81280" cy="125693"/>
                  </a:xfrm>
                </p:grpSpPr>
                <p:cxnSp>
                  <p:nvCxnSpPr>
                    <p:cNvPr id="346" name="Straight Connector 345">
                      <a:extLst>
                        <a:ext uri="{FF2B5EF4-FFF2-40B4-BE49-F238E27FC236}">
                          <a16:creationId xmlns:a16="http://schemas.microsoft.com/office/drawing/2014/main" id="{56024F44-FDBC-01E3-53DD-AC87A6E6BB2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3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47" name="Isosceles Triangle 346">
                      <a:extLst>
                        <a:ext uri="{FF2B5EF4-FFF2-40B4-BE49-F238E27FC236}">
                          <a16:creationId xmlns:a16="http://schemas.microsoft.com/office/drawing/2014/main" id="{0BBE486B-3E7D-8C25-7785-70A91661051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0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337" name="Group 336">
                    <a:extLst>
                      <a:ext uri="{FF2B5EF4-FFF2-40B4-BE49-F238E27FC236}">
                        <a16:creationId xmlns:a16="http://schemas.microsoft.com/office/drawing/2014/main" id="{88CA1466-498F-1CA5-9BEF-73C8D5F20EEF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15" y="2688311"/>
                    <a:ext cx="136332" cy="205052"/>
                    <a:chOff x="8404699" y="3036737"/>
                    <a:chExt cx="81280" cy="125693"/>
                  </a:xfrm>
                </p:grpSpPr>
                <p:cxnSp>
                  <p:nvCxnSpPr>
                    <p:cNvPr id="344" name="Straight Connector 343">
                      <a:extLst>
                        <a:ext uri="{FF2B5EF4-FFF2-40B4-BE49-F238E27FC236}">
                          <a16:creationId xmlns:a16="http://schemas.microsoft.com/office/drawing/2014/main" id="{0EEDF666-3B14-26AA-B913-231DDAD91B3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45" name="Isosceles Triangle 344">
                      <a:extLst>
                        <a:ext uri="{FF2B5EF4-FFF2-40B4-BE49-F238E27FC236}">
                          <a16:creationId xmlns:a16="http://schemas.microsoft.com/office/drawing/2014/main" id="{41E116A6-547B-8617-3322-113B88BC6F0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9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338" name="Group 337">
                    <a:extLst>
                      <a:ext uri="{FF2B5EF4-FFF2-40B4-BE49-F238E27FC236}">
                        <a16:creationId xmlns:a16="http://schemas.microsoft.com/office/drawing/2014/main" id="{4B770216-308A-FD61-FD1D-E0911737DE3A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12" y="1968113"/>
                    <a:ext cx="136332" cy="205052"/>
                    <a:chOff x="8404700" y="3036737"/>
                    <a:chExt cx="81280" cy="125693"/>
                  </a:xfrm>
                </p:grpSpPr>
                <p:cxnSp>
                  <p:nvCxnSpPr>
                    <p:cNvPr id="342" name="Straight Connector 341">
                      <a:extLst>
                        <a:ext uri="{FF2B5EF4-FFF2-40B4-BE49-F238E27FC236}">
                          <a16:creationId xmlns:a16="http://schemas.microsoft.com/office/drawing/2014/main" id="{DFFA12D5-1B18-E951-9FF7-2450A5548EA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06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43" name="Isosceles Triangle 342">
                      <a:extLst>
                        <a:ext uri="{FF2B5EF4-FFF2-40B4-BE49-F238E27FC236}">
                          <a16:creationId xmlns:a16="http://schemas.microsoft.com/office/drawing/2014/main" id="{2D78B240-DC62-CD63-BCB0-84684C7EDAC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0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339" name="Group 338">
                    <a:extLst>
                      <a:ext uri="{FF2B5EF4-FFF2-40B4-BE49-F238E27FC236}">
                        <a16:creationId xmlns:a16="http://schemas.microsoft.com/office/drawing/2014/main" id="{CF694CB1-A57B-9286-16F3-09418487C388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20" y="2206378"/>
                    <a:ext cx="136332" cy="205052"/>
                    <a:chOff x="8404701" y="3036737"/>
                    <a:chExt cx="81280" cy="125693"/>
                  </a:xfrm>
                </p:grpSpPr>
                <p:cxnSp>
                  <p:nvCxnSpPr>
                    <p:cNvPr id="340" name="Straight Connector 339">
                      <a:extLst>
                        <a:ext uri="{FF2B5EF4-FFF2-40B4-BE49-F238E27FC236}">
                          <a16:creationId xmlns:a16="http://schemas.microsoft.com/office/drawing/2014/main" id="{2BDDCC64-FA1A-FE86-F805-A06CC7AFFA0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4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41" name="Isosceles Triangle 340">
                      <a:extLst>
                        <a:ext uri="{FF2B5EF4-FFF2-40B4-BE49-F238E27FC236}">
                          <a16:creationId xmlns:a16="http://schemas.microsoft.com/office/drawing/2014/main" id="{68A60ACB-450B-AC49-4BEE-976F84554B3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1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  <p:grpSp>
              <p:nvGrpSpPr>
                <p:cNvPr id="323" name="Group 322">
                  <a:extLst>
                    <a:ext uri="{FF2B5EF4-FFF2-40B4-BE49-F238E27FC236}">
                      <a16:creationId xmlns:a16="http://schemas.microsoft.com/office/drawing/2014/main" id="{A273B241-D87C-364E-18D3-B33A5E8E84F3}"/>
                    </a:ext>
                  </a:extLst>
                </p:cNvPr>
                <p:cNvGrpSpPr/>
                <p:nvPr/>
              </p:nvGrpSpPr>
              <p:grpSpPr>
                <a:xfrm>
                  <a:off x="7631900" y="3222600"/>
                  <a:ext cx="139530" cy="925278"/>
                  <a:chOff x="3868009" y="1968085"/>
                  <a:chExt cx="139530" cy="925278"/>
                </a:xfrm>
              </p:grpSpPr>
              <p:grpSp>
                <p:nvGrpSpPr>
                  <p:cNvPr id="324" name="Group 323">
                    <a:extLst>
                      <a:ext uri="{FF2B5EF4-FFF2-40B4-BE49-F238E27FC236}">
                        <a16:creationId xmlns:a16="http://schemas.microsoft.com/office/drawing/2014/main" id="{EF751C8C-81DB-7DBD-5811-CAFDC0FF26F6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06" y="2450046"/>
                    <a:ext cx="136332" cy="205052"/>
                    <a:chOff x="8404697" y="3036737"/>
                    <a:chExt cx="81280" cy="125693"/>
                  </a:xfrm>
                </p:grpSpPr>
                <p:cxnSp>
                  <p:nvCxnSpPr>
                    <p:cNvPr id="334" name="Straight Connector 333">
                      <a:extLst>
                        <a:ext uri="{FF2B5EF4-FFF2-40B4-BE49-F238E27FC236}">
                          <a16:creationId xmlns:a16="http://schemas.microsoft.com/office/drawing/2014/main" id="{EF5BC85F-5B44-D032-3674-8F1389B510A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35" name="Isosceles Triangle 334">
                      <a:extLst>
                        <a:ext uri="{FF2B5EF4-FFF2-40B4-BE49-F238E27FC236}">
                          <a16:creationId xmlns:a16="http://schemas.microsoft.com/office/drawing/2014/main" id="{81038236-6D62-B824-434F-9EA836D313B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7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325" name="Group 324">
                    <a:extLst>
                      <a:ext uri="{FF2B5EF4-FFF2-40B4-BE49-F238E27FC236}">
                        <a16:creationId xmlns:a16="http://schemas.microsoft.com/office/drawing/2014/main" id="{D34C9CDA-84E6-42F8-1F9A-C2928DDD24CF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09" y="2688311"/>
                    <a:ext cx="136332" cy="205052"/>
                    <a:chOff x="8404695" y="3036737"/>
                    <a:chExt cx="81280" cy="125693"/>
                  </a:xfrm>
                </p:grpSpPr>
                <p:cxnSp>
                  <p:nvCxnSpPr>
                    <p:cNvPr id="332" name="Straight Connector 331">
                      <a:extLst>
                        <a:ext uri="{FF2B5EF4-FFF2-40B4-BE49-F238E27FC236}">
                          <a16:creationId xmlns:a16="http://schemas.microsoft.com/office/drawing/2014/main" id="{6A395BDA-388F-00B6-67D2-BE4BAE9A85B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0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33" name="Isosceles Triangle 332">
                      <a:extLst>
                        <a:ext uri="{FF2B5EF4-FFF2-40B4-BE49-F238E27FC236}">
                          <a16:creationId xmlns:a16="http://schemas.microsoft.com/office/drawing/2014/main" id="{4F781C60-5D18-5C75-BA3F-0C4CA9CE8C7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5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326" name="Group 325">
                    <a:extLst>
                      <a:ext uri="{FF2B5EF4-FFF2-40B4-BE49-F238E27FC236}">
                        <a16:creationId xmlns:a16="http://schemas.microsoft.com/office/drawing/2014/main" id="{F877304A-A7EF-63D7-4717-37FA62A8C357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07" y="1968085"/>
                    <a:ext cx="136332" cy="205114"/>
                    <a:chOff x="8404697" y="3036694"/>
                    <a:chExt cx="81280" cy="125730"/>
                  </a:xfrm>
                </p:grpSpPr>
                <p:cxnSp>
                  <p:nvCxnSpPr>
                    <p:cNvPr id="330" name="Straight Connector 329">
                      <a:extLst>
                        <a:ext uri="{FF2B5EF4-FFF2-40B4-BE49-F238E27FC236}">
                          <a16:creationId xmlns:a16="http://schemas.microsoft.com/office/drawing/2014/main" id="{B45CFE66-63BC-4E62-4D51-B29810ED4EE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69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31" name="Isosceles Triangle 330">
                      <a:extLst>
                        <a:ext uri="{FF2B5EF4-FFF2-40B4-BE49-F238E27FC236}">
                          <a16:creationId xmlns:a16="http://schemas.microsoft.com/office/drawing/2014/main" id="{0E5CABBA-F741-81A8-9F1D-C53E347F056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7" y="3036694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327" name="Group 326">
                    <a:extLst>
                      <a:ext uri="{FF2B5EF4-FFF2-40B4-BE49-F238E27FC236}">
                        <a16:creationId xmlns:a16="http://schemas.microsoft.com/office/drawing/2014/main" id="{8DC322F2-F457-2099-B697-8699F3856022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15" y="2206378"/>
                    <a:ext cx="136332" cy="205052"/>
                    <a:chOff x="8404702" y="3036737"/>
                    <a:chExt cx="81280" cy="125693"/>
                  </a:xfrm>
                </p:grpSpPr>
                <p:cxnSp>
                  <p:nvCxnSpPr>
                    <p:cNvPr id="328" name="Straight Connector 327">
                      <a:extLst>
                        <a:ext uri="{FF2B5EF4-FFF2-40B4-BE49-F238E27FC236}">
                          <a16:creationId xmlns:a16="http://schemas.microsoft.com/office/drawing/2014/main" id="{BC88D746-8CFC-B01E-B357-9F4A0A9A241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0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29" name="Isosceles Triangle 328">
                      <a:extLst>
                        <a:ext uri="{FF2B5EF4-FFF2-40B4-BE49-F238E27FC236}">
                          <a16:creationId xmlns:a16="http://schemas.microsoft.com/office/drawing/2014/main" id="{9F3ADA69-93CB-731C-8E12-38013B70E28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2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</p:grpSp>
        </p:grpSp>
      </p:grpSp>
      <p:sp>
        <p:nvSpPr>
          <p:cNvPr id="355" name="Freeform 64">
            <a:extLst>
              <a:ext uri="{FF2B5EF4-FFF2-40B4-BE49-F238E27FC236}">
                <a16:creationId xmlns:a16="http://schemas.microsoft.com/office/drawing/2014/main" id="{4F1F8F87-DD47-1633-D7A3-74902DA8046A}"/>
              </a:ext>
            </a:extLst>
          </p:cNvPr>
          <p:cNvSpPr/>
          <p:nvPr/>
        </p:nvSpPr>
        <p:spPr>
          <a:xfrm rot="11309980" flipH="1" flipV="1">
            <a:off x="4325028" y="4817329"/>
            <a:ext cx="3860173" cy="626232"/>
          </a:xfrm>
          <a:custGeom>
            <a:avLst/>
            <a:gdLst>
              <a:gd name="connsiteX0" fmla="*/ 3422 w 902432"/>
              <a:gd name="connsiteY0" fmla="*/ 2114866 h 2114924"/>
              <a:gd name="connsiteX1" fmla="*/ 494912 w 902432"/>
              <a:gd name="connsiteY1" fmla="*/ 548956 h 2114924"/>
              <a:gd name="connsiteX2" fmla="*/ 883532 w 902432"/>
              <a:gd name="connsiteY2" fmla="*/ 316 h 2114924"/>
              <a:gd name="connsiteX3" fmla="*/ 757802 w 902432"/>
              <a:gd name="connsiteY3" fmla="*/ 606106 h 2114924"/>
              <a:gd name="connsiteX4" fmla="*/ 3422 w 902432"/>
              <a:gd name="connsiteY4" fmla="*/ 2114866 h 2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432" h="2114924">
                <a:moveTo>
                  <a:pt x="3422" y="2114866"/>
                </a:moveTo>
                <a:cubicBezTo>
                  <a:pt x="-40393" y="2105341"/>
                  <a:pt x="348227" y="901381"/>
                  <a:pt x="494912" y="548956"/>
                </a:cubicBezTo>
                <a:cubicBezTo>
                  <a:pt x="641597" y="196531"/>
                  <a:pt x="839717" y="-9209"/>
                  <a:pt x="883532" y="316"/>
                </a:cubicBezTo>
                <a:cubicBezTo>
                  <a:pt x="927347" y="9841"/>
                  <a:pt x="898772" y="249871"/>
                  <a:pt x="757802" y="606106"/>
                </a:cubicBezTo>
                <a:cubicBezTo>
                  <a:pt x="616832" y="962341"/>
                  <a:pt x="47237" y="2124391"/>
                  <a:pt x="3422" y="2114866"/>
                </a:cubicBezTo>
                <a:close/>
              </a:path>
            </a:pathLst>
          </a:custGeom>
          <a:gradFill>
            <a:gsLst>
              <a:gs pos="62000">
                <a:schemeClr val="accent6">
                  <a:lumMod val="40000"/>
                  <a:lumOff val="60000"/>
                </a:schemeClr>
              </a:gs>
              <a:gs pos="0">
                <a:srgbClr val="0070C0"/>
              </a:gs>
              <a:gs pos="67000">
                <a:schemeClr val="accent6">
                  <a:lumMod val="40000"/>
                  <a:lumOff val="60000"/>
                </a:schemeClr>
              </a:gs>
              <a:gs pos="87156">
                <a:schemeClr val="accent6">
                  <a:lumMod val="60000"/>
                  <a:lumOff val="40000"/>
                </a:schemeClr>
              </a:gs>
              <a:gs pos="94000">
                <a:schemeClr val="accent6">
                  <a:lumMod val="75000"/>
                </a:schemeClr>
              </a:gs>
            </a:gsLst>
            <a:lin ang="42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9" name="Picture 198">
            <a:extLst>
              <a:ext uri="{FF2B5EF4-FFF2-40B4-BE49-F238E27FC236}">
                <a16:creationId xmlns:a16="http://schemas.microsoft.com/office/drawing/2014/main" id="{FC41284F-FBD3-BC4A-D14E-3F460A90F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977" y="4527986"/>
            <a:ext cx="1034274" cy="1034274"/>
          </a:xfrm>
          <a:prstGeom prst="rect">
            <a:avLst/>
          </a:prstGeom>
        </p:spPr>
      </p:pic>
      <p:sp>
        <p:nvSpPr>
          <p:cNvPr id="360" name="Cross 359">
            <a:extLst>
              <a:ext uri="{FF2B5EF4-FFF2-40B4-BE49-F238E27FC236}">
                <a16:creationId xmlns:a16="http://schemas.microsoft.com/office/drawing/2014/main" id="{283C0E0C-41CB-BBEC-357E-32C98FF5939B}"/>
              </a:ext>
            </a:extLst>
          </p:cNvPr>
          <p:cNvSpPr/>
          <p:nvPr/>
        </p:nvSpPr>
        <p:spPr>
          <a:xfrm rot="2700000">
            <a:off x="6845708" y="4791767"/>
            <a:ext cx="640080" cy="640080"/>
          </a:xfrm>
          <a:prstGeom prst="plus">
            <a:avLst>
              <a:gd name="adj" fmla="val 44231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A1D968-1433-D164-EB84-AED50A253FFD}"/>
              </a:ext>
            </a:extLst>
          </p:cNvPr>
          <p:cNvGrpSpPr/>
          <p:nvPr/>
        </p:nvGrpSpPr>
        <p:grpSpPr>
          <a:xfrm>
            <a:off x="7433664" y="1475955"/>
            <a:ext cx="1370187" cy="1188720"/>
            <a:chOff x="9172339" y="2443451"/>
            <a:chExt cx="1605930" cy="143568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B56BCE8-F73C-6FFD-95DC-5F8C700C9C5C}"/>
                </a:ext>
              </a:extLst>
            </p:cNvPr>
            <p:cNvGrpSpPr/>
            <p:nvPr/>
          </p:nvGrpSpPr>
          <p:grpSpPr>
            <a:xfrm>
              <a:off x="9234245" y="2443451"/>
              <a:ext cx="1544024" cy="1435683"/>
              <a:chOff x="6462805" y="1533009"/>
              <a:chExt cx="1544024" cy="1435683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9387583E-FD46-7F33-6688-AA2EF54B9BDA}"/>
                  </a:ext>
                </a:extLst>
              </p:cNvPr>
              <p:cNvGrpSpPr/>
              <p:nvPr/>
            </p:nvGrpSpPr>
            <p:grpSpPr>
              <a:xfrm flipH="1">
                <a:off x="6462805" y="1533009"/>
                <a:ext cx="1529489" cy="1435683"/>
                <a:chOff x="2236609" y="1535991"/>
                <a:chExt cx="1529489" cy="1435683"/>
              </a:xfrm>
            </p:grpSpPr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86327C00-6813-AB22-CA1D-AED7C93208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006" y="1634142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48713B10-5AD1-209E-673E-6255D4028E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498" y="2641374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9A2DBDC0-41B6-81C6-6C9A-CBF225EC3DB7}"/>
                    </a:ext>
                  </a:extLst>
                </p:cNvPr>
                <p:cNvSpPr/>
                <p:nvPr/>
              </p:nvSpPr>
              <p:spPr>
                <a:xfrm>
                  <a:off x="2236609" y="1535991"/>
                  <a:ext cx="1087396" cy="1435683"/>
                </a:xfrm>
                <a:prstGeom prst="rect">
                  <a:avLst/>
                </a:prstGeom>
                <a:solidFill>
                  <a:schemeClr val="bg2"/>
                </a:solidFill>
                <a:scene3d>
                  <a:camera prst="orthographicFront">
                    <a:rot lat="0" lon="0" rev="0"/>
                  </a:camera>
                  <a:lightRig rig="threePt" dir="t"/>
                </a:scene3d>
                <a:sp3d>
                  <a:bevelT w="38100"/>
                  <a:bevelB w="0"/>
                </a:sp3d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2097822-BFCE-5B86-3A86-45A7B9D082E3}"/>
                  </a:ext>
                </a:extLst>
              </p:cNvPr>
              <p:cNvSpPr txBox="1"/>
              <p:nvPr/>
            </p:nvSpPr>
            <p:spPr>
              <a:xfrm>
                <a:off x="6898189" y="1541398"/>
                <a:ext cx="537714" cy="3717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Rx0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205C7AA-8285-A645-7C44-A4EC185F0B46}"/>
                  </a:ext>
                </a:extLst>
              </p:cNvPr>
              <p:cNvSpPr txBox="1"/>
              <p:nvPr/>
            </p:nvSpPr>
            <p:spPr>
              <a:xfrm>
                <a:off x="6901544" y="2524800"/>
                <a:ext cx="644806" cy="3717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err="1"/>
                  <a:t>RxNr</a:t>
                </a:r>
                <a:endParaRPr lang="en-US" sz="1400" b="1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7DB951C-1898-424B-4EC4-A42339AA4FDF}"/>
                  </a:ext>
                </a:extLst>
              </p:cNvPr>
              <p:cNvSpPr txBox="1"/>
              <p:nvPr/>
            </p:nvSpPr>
            <p:spPr>
              <a:xfrm rot="5400000" flipH="1">
                <a:off x="7258477" y="2068430"/>
                <a:ext cx="1099902" cy="3968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/>
                  <a:t>Receiver</a:t>
                </a:r>
                <a:endParaRPr lang="en-US" sz="1400" b="1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11285CE-6206-8A6F-EA6F-CAD65DFE9659}"/>
                </a:ext>
              </a:extLst>
            </p:cNvPr>
            <p:cNvGrpSpPr/>
            <p:nvPr/>
          </p:nvGrpSpPr>
          <p:grpSpPr>
            <a:xfrm>
              <a:off x="9172339" y="2723777"/>
              <a:ext cx="418612" cy="1072065"/>
              <a:chOff x="7357672" y="3140641"/>
              <a:chExt cx="453570" cy="1072065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E1777AC7-4B07-D3A5-9201-E508BBBE2A90}"/>
                  </a:ext>
                </a:extLst>
              </p:cNvPr>
              <p:cNvSpPr/>
              <p:nvPr/>
            </p:nvSpPr>
            <p:spPr>
              <a:xfrm>
                <a:off x="7357672" y="3140641"/>
                <a:ext cx="453570" cy="1072065"/>
              </a:xfrm>
              <a:prstGeom prst="roundRect">
                <a:avLst>
                  <a:gd name="adj" fmla="val 407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FCA09735-3929-C742-2814-7821066D1868}"/>
                  </a:ext>
                </a:extLst>
              </p:cNvPr>
              <p:cNvGrpSpPr/>
              <p:nvPr/>
            </p:nvGrpSpPr>
            <p:grpSpPr>
              <a:xfrm>
                <a:off x="7404006" y="3222600"/>
                <a:ext cx="367424" cy="925278"/>
                <a:chOff x="7404006" y="3222600"/>
                <a:chExt cx="367424" cy="925278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06F305C6-A7B6-EDE8-7B73-D6C573483283}"/>
                    </a:ext>
                  </a:extLst>
                </p:cNvPr>
                <p:cNvGrpSpPr/>
                <p:nvPr/>
              </p:nvGrpSpPr>
              <p:grpSpPr>
                <a:xfrm>
                  <a:off x="7404006" y="3222628"/>
                  <a:ext cx="139529" cy="925250"/>
                  <a:chOff x="3868015" y="1968113"/>
                  <a:chExt cx="139529" cy="925250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3ADBF1A0-2793-210A-C889-4943645F325C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12" y="2450046"/>
                    <a:ext cx="136332" cy="205052"/>
                    <a:chOff x="8404700" y="3036737"/>
                    <a:chExt cx="81280" cy="125693"/>
                  </a:xfrm>
                </p:grpSpPr>
                <p:cxnSp>
                  <p:nvCxnSpPr>
                    <p:cNvPr id="35" name="Straight Connector 34">
                      <a:extLst>
                        <a:ext uri="{FF2B5EF4-FFF2-40B4-BE49-F238E27FC236}">
                          <a16:creationId xmlns:a16="http://schemas.microsoft.com/office/drawing/2014/main" id="{06FA73FA-2B47-F584-2C78-0892DD49D4D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3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6" name="Isosceles Triangle 35">
                      <a:extLst>
                        <a:ext uri="{FF2B5EF4-FFF2-40B4-BE49-F238E27FC236}">
                          <a16:creationId xmlns:a16="http://schemas.microsoft.com/office/drawing/2014/main" id="{FF5D7DDD-C09E-762F-7155-586A88059A8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0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928954DC-336E-D7EA-FC4A-E791BF2F749E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15" y="2688311"/>
                    <a:ext cx="136332" cy="205052"/>
                    <a:chOff x="8404699" y="3036737"/>
                    <a:chExt cx="81280" cy="125693"/>
                  </a:xfrm>
                </p:grpSpPr>
                <p:cxnSp>
                  <p:nvCxnSpPr>
                    <p:cNvPr id="33" name="Straight Connector 32">
                      <a:extLst>
                        <a:ext uri="{FF2B5EF4-FFF2-40B4-BE49-F238E27FC236}">
                          <a16:creationId xmlns:a16="http://schemas.microsoft.com/office/drawing/2014/main" id="{29A3992B-4E78-242C-61AD-6FF2BC0C86A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4" name="Isosceles Triangle 33">
                      <a:extLst>
                        <a:ext uri="{FF2B5EF4-FFF2-40B4-BE49-F238E27FC236}">
                          <a16:creationId xmlns:a16="http://schemas.microsoft.com/office/drawing/2014/main" id="{0E74FA14-FC94-36CB-FC19-26F4BA558DE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9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930ED3D5-5A33-AE42-6CC5-9D2F2B65B91C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12" y="1968113"/>
                    <a:ext cx="136332" cy="205052"/>
                    <a:chOff x="8404700" y="3036737"/>
                    <a:chExt cx="81280" cy="125693"/>
                  </a:xfrm>
                </p:grpSpPr>
                <p:cxnSp>
                  <p:nvCxnSpPr>
                    <p:cNvPr id="31" name="Straight Connector 30">
                      <a:extLst>
                        <a:ext uri="{FF2B5EF4-FFF2-40B4-BE49-F238E27FC236}">
                          <a16:creationId xmlns:a16="http://schemas.microsoft.com/office/drawing/2014/main" id="{E0A1F484-5EE5-1B7D-A2A9-BF2FFE47A68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06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2" name="Isosceles Triangle 31">
                      <a:extLst>
                        <a:ext uri="{FF2B5EF4-FFF2-40B4-BE49-F238E27FC236}">
                          <a16:creationId xmlns:a16="http://schemas.microsoft.com/office/drawing/2014/main" id="{DD1753BE-FB07-EB5C-149E-EE2FBBD2CF1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0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C16E8105-1300-9DB5-87FE-D2C8F15DFC35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20" y="2206378"/>
                    <a:ext cx="136332" cy="205052"/>
                    <a:chOff x="8404701" y="3036737"/>
                    <a:chExt cx="81280" cy="125693"/>
                  </a:xfrm>
                </p:grpSpPr>
                <p:cxnSp>
                  <p:nvCxnSpPr>
                    <p:cNvPr id="29" name="Straight Connector 28">
                      <a:extLst>
                        <a:ext uri="{FF2B5EF4-FFF2-40B4-BE49-F238E27FC236}">
                          <a16:creationId xmlns:a16="http://schemas.microsoft.com/office/drawing/2014/main" id="{2750C00B-54C9-22A5-2FE6-30E2013FAE1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4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Isosceles Triangle 29">
                      <a:extLst>
                        <a:ext uri="{FF2B5EF4-FFF2-40B4-BE49-F238E27FC236}">
                          <a16:creationId xmlns:a16="http://schemas.microsoft.com/office/drawing/2014/main" id="{2D97E2F3-2385-179C-CF6C-A8E4BA8E3F2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1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B3F6DA1F-C3BA-0187-8EBC-6DB12C017462}"/>
                    </a:ext>
                  </a:extLst>
                </p:cNvPr>
                <p:cNvGrpSpPr/>
                <p:nvPr/>
              </p:nvGrpSpPr>
              <p:grpSpPr>
                <a:xfrm>
                  <a:off x="7631900" y="3222600"/>
                  <a:ext cx="139530" cy="925278"/>
                  <a:chOff x="3868009" y="1968085"/>
                  <a:chExt cx="139530" cy="925278"/>
                </a:xfrm>
              </p:grpSpPr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57BEA249-A143-1FD5-CD33-C46AE6E08945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06" y="2450046"/>
                    <a:ext cx="136332" cy="205052"/>
                    <a:chOff x="8404697" y="3036737"/>
                    <a:chExt cx="81280" cy="125693"/>
                  </a:xfrm>
                </p:grpSpPr>
                <p:cxnSp>
                  <p:nvCxnSpPr>
                    <p:cNvPr id="23" name="Straight Connector 22">
                      <a:extLst>
                        <a:ext uri="{FF2B5EF4-FFF2-40B4-BE49-F238E27FC236}">
                          <a16:creationId xmlns:a16="http://schemas.microsoft.com/office/drawing/2014/main" id="{0AFB2C77-F09D-4F5A-03F0-DEAC3CFE875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4" name="Isosceles Triangle 23">
                      <a:extLst>
                        <a:ext uri="{FF2B5EF4-FFF2-40B4-BE49-F238E27FC236}">
                          <a16:creationId xmlns:a16="http://schemas.microsoft.com/office/drawing/2014/main" id="{19AA52C4-AA4A-51AC-1181-4B10E544988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7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2ED0F04C-DE54-3CCC-1D84-773993E017E8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09" y="2688311"/>
                    <a:ext cx="136332" cy="205052"/>
                    <a:chOff x="8404695" y="3036737"/>
                    <a:chExt cx="81280" cy="125693"/>
                  </a:xfrm>
                </p:grpSpPr>
                <p:cxnSp>
                  <p:nvCxnSpPr>
                    <p:cNvPr id="21" name="Straight Connector 20">
                      <a:extLst>
                        <a:ext uri="{FF2B5EF4-FFF2-40B4-BE49-F238E27FC236}">
                          <a16:creationId xmlns:a16="http://schemas.microsoft.com/office/drawing/2014/main" id="{63AD79F3-E969-64B0-15E4-553DDA21F57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0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2" name="Isosceles Triangle 21">
                      <a:extLst>
                        <a:ext uri="{FF2B5EF4-FFF2-40B4-BE49-F238E27FC236}">
                          <a16:creationId xmlns:a16="http://schemas.microsoft.com/office/drawing/2014/main" id="{C1BC10FD-1657-53BF-F635-29928DF82A0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5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28EC4368-552F-085F-03CF-3F1B5EA6181F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07" y="1968085"/>
                    <a:ext cx="136332" cy="205114"/>
                    <a:chOff x="8404697" y="3036694"/>
                    <a:chExt cx="81280" cy="125730"/>
                  </a:xfrm>
                </p:grpSpPr>
                <p:cxnSp>
                  <p:nvCxnSpPr>
                    <p:cNvPr id="19" name="Straight Connector 18">
                      <a:extLst>
                        <a:ext uri="{FF2B5EF4-FFF2-40B4-BE49-F238E27FC236}">
                          <a16:creationId xmlns:a16="http://schemas.microsoft.com/office/drawing/2014/main" id="{13613EE7-D50F-B32E-7D08-55B95060BA0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69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0" name="Isosceles Triangle 19">
                      <a:extLst>
                        <a:ext uri="{FF2B5EF4-FFF2-40B4-BE49-F238E27FC236}">
                          <a16:creationId xmlns:a16="http://schemas.microsoft.com/office/drawing/2014/main" id="{243B31BF-2BDD-7695-6347-28DE886DAEA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7" y="3036694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0BE99A55-2E4B-3B5E-33AC-21F225EFE575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15" y="2206378"/>
                    <a:ext cx="136332" cy="205052"/>
                    <a:chOff x="8404702" y="3036737"/>
                    <a:chExt cx="81280" cy="125693"/>
                  </a:xfrm>
                </p:grpSpPr>
                <p:cxnSp>
                  <p:nvCxnSpPr>
                    <p:cNvPr id="17" name="Straight Connector 16">
                      <a:extLst>
                        <a:ext uri="{FF2B5EF4-FFF2-40B4-BE49-F238E27FC236}">
                          <a16:creationId xmlns:a16="http://schemas.microsoft.com/office/drawing/2014/main" id="{E816DE8B-1B0A-A2D2-A993-16EBBB137C1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0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" name="Isosceles Triangle 17">
                      <a:extLst>
                        <a:ext uri="{FF2B5EF4-FFF2-40B4-BE49-F238E27FC236}">
                          <a16:creationId xmlns:a16="http://schemas.microsoft.com/office/drawing/2014/main" id="{23432B92-CF2F-4B77-6A79-93F2FBD62EB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2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</p:grpSp>
        </p:grpSp>
      </p:grpSp>
      <p:sp>
        <p:nvSpPr>
          <p:cNvPr id="44" name="Freeform 64">
            <a:extLst>
              <a:ext uri="{FF2B5EF4-FFF2-40B4-BE49-F238E27FC236}">
                <a16:creationId xmlns:a16="http://schemas.microsoft.com/office/drawing/2014/main" id="{AB071346-4CDC-A4C1-64A1-9C0A06180A1C}"/>
              </a:ext>
            </a:extLst>
          </p:cNvPr>
          <p:cNvSpPr/>
          <p:nvPr/>
        </p:nvSpPr>
        <p:spPr>
          <a:xfrm rot="10226904" flipH="1" flipV="1">
            <a:off x="6239645" y="2166034"/>
            <a:ext cx="1403090" cy="454798"/>
          </a:xfrm>
          <a:custGeom>
            <a:avLst/>
            <a:gdLst>
              <a:gd name="connsiteX0" fmla="*/ 3422 w 902432"/>
              <a:gd name="connsiteY0" fmla="*/ 2114866 h 2114924"/>
              <a:gd name="connsiteX1" fmla="*/ 494912 w 902432"/>
              <a:gd name="connsiteY1" fmla="*/ 548956 h 2114924"/>
              <a:gd name="connsiteX2" fmla="*/ 883532 w 902432"/>
              <a:gd name="connsiteY2" fmla="*/ 316 h 2114924"/>
              <a:gd name="connsiteX3" fmla="*/ 757802 w 902432"/>
              <a:gd name="connsiteY3" fmla="*/ 606106 h 2114924"/>
              <a:gd name="connsiteX4" fmla="*/ 3422 w 902432"/>
              <a:gd name="connsiteY4" fmla="*/ 2114866 h 2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432" h="2114924">
                <a:moveTo>
                  <a:pt x="3422" y="2114866"/>
                </a:moveTo>
                <a:cubicBezTo>
                  <a:pt x="-40393" y="2105341"/>
                  <a:pt x="348227" y="901381"/>
                  <a:pt x="494912" y="548956"/>
                </a:cubicBezTo>
                <a:cubicBezTo>
                  <a:pt x="641597" y="196531"/>
                  <a:pt x="839717" y="-9209"/>
                  <a:pt x="883532" y="316"/>
                </a:cubicBezTo>
                <a:cubicBezTo>
                  <a:pt x="927347" y="9841"/>
                  <a:pt x="898772" y="249871"/>
                  <a:pt x="757802" y="606106"/>
                </a:cubicBezTo>
                <a:cubicBezTo>
                  <a:pt x="616832" y="962341"/>
                  <a:pt x="47237" y="2124391"/>
                  <a:pt x="3422" y="2114866"/>
                </a:cubicBezTo>
                <a:close/>
              </a:path>
            </a:pathLst>
          </a:custGeom>
          <a:gradFill>
            <a:gsLst>
              <a:gs pos="62000">
                <a:srgbClr val="7030A0"/>
              </a:gs>
              <a:gs pos="0">
                <a:srgbClr val="7030A0"/>
              </a:gs>
              <a:gs pos="67000">
                <a:srgbClr val="7030A0"/>
              </a:gs>
              <a:gs pos="22000">
                <a:srgbClr val="FF0000"/>
              </a:gs>
              <a:gs pos="94000">
                <a:srgbClr val="7030A0"/>
              </a:gs>
            </a:gsLst>
            <a:lin ang="42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BA9C0A91-D38E-5E5F-76E6-6E63BF988A12}"/>
              </a:ext>
            </a:extLst>
          </p:cNvPr>
          <p:cNvGrpSpPr/>
          <p:nvPr/>
        </p:nvGrpSpPr>
        <p:grpSpPr>
          <a:xfrm>
            <a:off x="4751396" y="2526016"/>
            <a:ext cx="2828565" cy="1505676"/>
            <a:chOff x="5045376" y="4521828"/>
            <a:chExt cx="2828565" cy="1505676"/>
          </a:xfrm>
        </p:grpSpPr>
        <p:grpSp>
          <p:nvGrpSpPr>
            <p:cNvPr id="420" name="Group 419">
              <a:extLst>
                <a:ext uri="{FF2B5EF4-FFF2-40B4-BE49-F238E27FC236}">
                  <a16:creationId xmlns:a16="http://schemas.microsoft.com/office/drawing/2014/main" id="{C505B8DE-334C-90BB-2092-23FA1F96620F}"/>
                </a:ext>
              </a:extLst>
            </p:cNvPr>
            <p:cNvGrpSpPr/>
            <p:nvPr/>
          </p:nvGrpSpPr>
          <p:grpSpPr>
            <a:xfrm>
              <a:off x="5519457" y="4521828"/>
              <a:ext cx="1876431" cy="1005840"/>
              <a:chOff x="5241125" y="4496141"/>
              <a:chExt cx="1876431" cy="1169707"/>
            </a:xfrm>
          </p:grpSpPr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3DC1AC90-AD36-91B1-21CB-621FE0CD50B5}"/>
                  </a:ext>
                </a:extLst>
              </p:cNvPr>
              <p:cNvSpPr/>
              <p:nvPr/>
            </p:nvSpPr>
            <p:spPr>
              <a:xfrm>
                <a:off x="5241125" y="4496141"/>
                <a:ext cx="1876431" cy="116970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22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Rectangle: Rounded Corners 421">
                <a:extLst>
                  <a:ext uri="{FF2B5EF4-FFF2-40B4-BE49-F238E27FC236}">
                    <a16:creationId xmlns:a16="http://schemas.microsoft.com/office/drawing/2014/main" id="{61101389-F87D-F16E-B9CE-286FF471D167}"/>
                  </a:ext>
                </a:extLst>
              </p:cNvPr>
              <p:cNvSpPr/>
              <p:nvPr/>
            </p:nvSpPr>
            <p:spPr>
              <a:xfrm>
                <a:off x="5317331" y="4568798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Rectangle: Rounded Corners 422">
                <a:extLst>
                  <a:ext uri="{FF2B5EF4-FFF2-40B4-BE49-F238E27FC236}">
                    <a16:creationId xmlns:a16="http://schemas.microsoft.com/office/drawing/2014/main" id="{345201E2-690F-ABEC-AC9A-D80CD70B4869}"/>
                  </a:ext>
                </a:extLst>
              </p:cNvPr>
              <p:cNvSpPr/>
              <p:nvPr/>
            </p:nvSpPr>
            <p:spPr>
              <a:xfrm>
                <a:off x="5317331" y="4961523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Rectangle: Rounded Corners 423">
                <a:extLst>
                  <a:ext uri="{FF2B5EF4-FFF2-40B4-BE49-F238E27FC236}">
                    <a16:creationId xmlns:a16="http://schemas.microsoft.com/office/drawing/2014/main" id="{78714B3A-169E-5ACF-A595-0AA6D401606E}"/>
                  </a:ext>
                </a:extLst>
              </p:cNvPr>
              <p:cNvSpPr/>
              <p:nvPr/>
            </p:nvSpPr>
            <p:spPr>
              <a:xfrm>
                <a:off x="5317331" y="5354248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Rectangle: Rounded Corners 424">
                <a:extLst>
                  <a:ext uri="{FF2B5EF4-FFF2-40B4-BE49-F238E27FC236}">
                    <a16:creationId xmlns:a16="http://schemas.microsoft.com/office/drawing/2014/main" id="{CE1DF758-BE53-2B62-4322-91C84727E3D5}"/>
                  </a:ext>
                </a:extLst>
              </p:cNvPr>
              <p:cNvSpPr/>
              <p:nvPr/>
            </p:nvSpPr>
            <p:spPr>
              <a:xfrm>
                <a:off x="5800300" y="4568798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Rectangle: Rounded Corners 425">
                <a:extLst>
                  <a:ext uri="{FF2B5EF4-FFF2-40B4-BE49-F238E27FC236}">
                    <a16:creationId xmlns:a16="http://schemas.microsoft.com/office/drawing/2014/main" id="{204270DC-79A7-F9BA-8BAC-64AFE7D0A664}"/>
                  </a:ext>
                </a:extLst>
              </p:cNvPr>
              <p:cNvSpPr/>
              <p:nvPr/>
            </p:nvSpPr>
            <p:spPr>
              <a:xfrm>
                <a:off x="5800300" y="4961523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Rectangle: Rounded Corners 426">
                <a:extLst>
                  <a:ext uri="{FF2B5EF4-FFF2-40B4-BE49-F238E27FC236}">
                    <a16:creationId xmlns:a16="http://schemas.microsoft.com/office/drawing/2014/main" id="{AED0A253-3480-A483-5861-30ED78E2F077}"/>
                  </a:ext>
                </a:extLst>
              </p:cNvPr>
              <p:cNvSpPr/>
              <p:nvPr/>
            </p:nvSpPr>
            <p:spPr>
              <a:xfrm>
                <a:off x="5800300" y="5354248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ectangle: Rounded Corners 427">
                <a:extLst>
                  <a:ext uri="{FF2B5EF4-FFF2-40B4-BE49-F238E27FC236}">
                    <a16:creationId xmlns:a16="http://schemas.microsoft.com/office/drawing/2014/main" id="{9D95BE48-1017-60AD-75B5-BF25784AD526}"/>
                  </a:ext>
                </a:extLst>
              </p:cNvPr>
              <p:cNvSpPr/>
              <p:nvPr/>
            </p:nvSpPr>
            <p:spPr>
              <a:xfrm>
                <a:off x="6283269" y="4564861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ectangle: Rounded Corners 428">
                <a:extLst>
                  <a:ext uri="{FF2B5EF4-FFF2-40B4-BE49-F238E27FC236}">
                    <a16:creationId xmlns:a16="http://schemas.microsoft.com/office/drawing/2014/main" id="{612BD0A4-E441-AD36-EA46-79F011E400C4}"/>
                  </a:ext>
                </a:extLst>
              </p:cNvPr>
              <p:cNvSpPr/>
              <p:nvPr/>
            </p:nvSpPr>
            <p:spPr>
              <a:xfrm>
                <a:off x="6283269" y="4957586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Rectangle: Rounded Corners 429">
                <a:extLst>
                  <a:ext uri="{FF2B5EF4-FFF2-40B4-BE49-F238E27FC236}">
                    <a16:creationId xmlns:a16="http://schemas.microsoft.com/office/drawing/2014/main" id="{8E34E879-E36F-48CF-57C8-52223B56E448}"/>
                  </a:ext>
                </a:extLst>
              </p:cNvPr>
              <p:cNvSpPr/>
              <p:nvPr/>
            </p:nvSpPr>
            <p:spPr>
              <a:xfrm>
                <a:off x="6283269" y="5350311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Rectangle: Rounded Corners 430">
                <a:extLst>
                  <a:ext uri="{FF2B5EF4-FFF2-40B4-BE49-F238E27FC236}">
                    <a16:creationId xmlns:a16="http://schemas.microsoft.com/office/drawing/2014/main" id="{469A41B8-096C-9371-AA99-834BC19580C1}"/>
                  </a:ext>
                </a:extLst>
              </p:cNvPr>
              <p:cNvSpPr/>
              <p:nvPr/>
            </p:nvSpPr>
            <p:spPr>
              <a:xfrm>
                <a:off x="6766238" y="4564861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Rectangle: Rounded Corners 431">
                <a:extLst>
                  <a:ext uri="{FF2B5EF4-FFF2-40B4-BE49-F238E27FC236}">
                    <a16:creationId xmlns:a16="http://schemas.microsoft.com/office/drawing/2014/main" id="{8A9F2F17-F3DC-F1DA-BC9D-5AD939A07352}"/>
                  </a:ext>
                </a:extLst>
              </p:cNvPr>
              <p:cNvSpPr/>
              <p:nvPr/>
            </p:nvSpPr>
            <p:spPr>
              <a:xfrm>
                <a:off x="6766238" y="4957586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Rectangle: Rounded Corners 432">
                <a:extLst>
                  <a:ext uri="{FF2B5EF4-FFF2-40B4-BE49-F238E27FC236}">
                    <a16:creationId xmlns:a16="http://schemas.microsoft.com/office/drawing/2014/main" id="{0E722909-0CA0-405C-C7D4-6C078D50FD65}"/>
                  </a:ext>
                </a:extLst>
              </p:cNvPr>
              <p:cNvSpPr/>
              <p:nvPr/>
            </p:nvSpPr>
            <p:spPr>
              <a:xfrm>
                <a:off x="6766238" y="5350311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BD7E2720-B01A-E499-2543-946B479D8521}"/>
                </a:ext>
              </a:extLst>
            </p:cNvPr>
            <p:cNvGrpSpPr/>
            <p:nvPr/>
          </p:nvGrpSpPr>
          <p:grpSpPr>
            <a:xfrm>
              <a:off x="5045376" y="4857797"/>
              <a:ext cx="1876431" cy="1169707"/>
              <a:chOff x="5241125" y="4496141"/>
              <a:chExt cx="1876431" cy="1169707"/>
            </a:xfrm>
            <a:scene3d>
              <a:camera prst="orthographicFront">
                <a:rot lat="1800000" lon="3600000" rev="0"/>
              </a:camera>
              <a:lightRig rig="threePt" dir="t"/>
            </a:scene3d>
          </p:grpSpPr>
          <p:sp>
            <p:nvSpPr>
              <p:cNvPr id="375" name="Rectangle 374">
                <a:extLst>
                  <a:ext uri="{FF2B5EF4-FFF2-40B4-BE49-F238E27FC236}">
                    <a16:creationId xmlns:a16="http://schemas.microsoft.com/office/drawing/2014/main" id="{7F69F561-E6C6-1205-7C0D-4080E7199DDF}"/>
                  </a:ext>
                </a:extLst>
              </p:cNvPr>
              <p:cNvSpPr/>
              <p:nvPr/>
            </p:nvSpPr>
            <p:spPr>
              <a:xfrm>
                <a:off x="5241125" y="4496141"/>
                <a:ext cx="1876431" cy="116970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22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Rectangle: Rounded Corners 375">
                <a:extLst>
                  <a:ext uri="{FF2B5EF4-FFF2-40B4-BE49-F238E27FC236}">
                    <a16:creationId xmlns:a16="http://schemas.microsoft.com/office/drawing/2014/main" id="{E7D9AC7A-AAD9-6214-EACE-96724F38442F}"/>
                  </a:ext>
                </a:extLst>
              </p:cNvPr>
              <p:cNvSpPr/>
              <p:nvPr/>
            </p:nvSpPr>
            <p:spPr>
              <a:xfrm>
                <a:off x="5317331" y="4568798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Rectangle: Rounded Corners 376">
                <a:extLst>
                  <a:ext uri="{FF2B5EF4-FFF2-40B4-BE49-F238E27FC236}">
                    <a16:creationId xmlns:a16="http://schemas.microsoft.com/office/drawing/2014/main" id="{55B7CA97-7E68-34C4-ADE4-4887986AFF47}"/>
                  </a:ext>
                </a:extLst>
              </p:cNvPr>
              <p:cNvSpPr/>
              <p:nvPr/>
            </p:nvSpPr>
            <p:spPr>
              <a:xfrm>
                <a:off x="5317331" y="4961523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Rectangle: Rounded Corners 377">
                <a:extLst>
                  <a:ext uri="{FF2B5EF4-FFF2-40B4-BE49-F238E27FC236}">
                    <a16:creationId xmlns:a16="http://schemas.microsoft.com/office/drawing/2014/main" id="{FF9F24C6-5DE9-1CC1-0FCA-3C5F6FCF6DAD}"/>
                  </a:ext>
                </a:extLst>
              </p:cNvPr>
              <p:cNvSpPr/>
              <p:nvPr/>
            </p:nvSpPr>
            <p:spPr>
              <a:xfrm>
                <a:off x="5317331" y="5354248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Rectangle: Rounded Corners 378">
                <a:extLst>
                  <a:ext uri="{FF2B5EF4-FFF2-40B4-BE49-F238E27FC236}">
                    <a16:creationId xmlns:a16="http://schemas.microsoft.com/office/drawing/2014/main" id="{A3685B1F-BC4E-FC85-D645-8120EAF06523}"/>
                  </a:ext>
                </a:extLst>
              </p:cNvPr>
              <p:cNvSpPr/>
              <p:nvPr/>
            </p:nvSpPr>
            <p:spPr>
              <a:xfrm>
                <a:off x="5800300" y="4568798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Rectangle: Rounded Corners 379">
                <a:extLst>
                  <a:ext uri="{FF2B5EF4-FFF2-40B4-BE49-F238E27FC236}">
                    <a16:creationId xmlns:a16="http://schemas.microsoft.com/office/drawing/2014/main" id="{185D88E9-CAC9-419D-6CE2-E5D8AA12106E}"/>
                  </a:ext>
                </a:extLst>
              </p:cNvPr>
              <p:cNvSpPr/>
              <p:nvPr/>
            </p:nvSpPr>
            <p:spPr>
              <a:xfrm>
                <a:off x="5800300" y="4961523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Rectangle: Rounded Corners 380">
                <a:extLst>
                  <a:ext uri="{FF2B5EF4-FFF2-40B4-BE49-F238E27FC236}">
                    <a16:creationId xmlns:a16="http://schemas.microsoft.com/office/drawing/2014/main" id="{617BE8B5-CFAC-6517-47C8-ED8EFD232D68}"/>
                  </a:ext>
                </a:extLst>
              </p:cNvPr>
              <p:cNvSpPr/>
              <p:nvPr/>
            </p:nvSpPr>
            <p:spPr>
              <a:xfrm>
                <a:off x="5800300" y="5354248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Rectangle: Rounded Corners 381">
                <a:extLst>
                  <a:ext uri="{FF2B5EF4-FFF2-40B4-BE49-F238E27FC236}">
                    <a16:creationId xmlns:a16="http://schemas.microsoft.com/office/drawing/2014/main" id="{02AFEAD5-7470-6213-AAF0-75D3C45F7EB0}"/>
                  </a:ext>
                </a:extLst>
              </p:cNvPr>
              <p:cNvSpPr/>
              <p:nvPr/>
            </p:nvSpPr>
            <p:spPr>
              <a:xfrm>
                <a:off x="6283269" y="4564861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Rectangle: Rounded Corners 382">
                <a:extLst>
                  <a:ext uri="{FF2B5EF4-FFF2-40B4-BE49-F238E27FC236}">
                    <a16:creationId xmlns:a16="http://schemas.microsoft.com/office/drawing/2014/main" id="{67933855-E692-C7B3-D102-20D9C219105E}"/>
                  </a:ext>
                </a:extLst>
              </p:cNvPr>
              <p:cNvSpPr/>
              <p:nvPr/>
            </p:nvSpPr>
            <p:spPr>
              <a:xfrm>
                <a:off x="6283269" y="4957586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Rectangle: Rounded Corners 383">
                <a:extLst>
                  <a:ext uri="{FF2B5EF4-FFF2-40B4-BE49-F238E27FC236}">
                    <a16:creationId xmlns:a16="http://schemas.microsoft.com/office/drawing/2014/main" id="{DED139A9-C7F2-BD41-3224-425CDD187BBF}"/>
                  </a:ext>
                </a:extLst>
              </p:cNvPr>
              <p:cNvSpPr/>
              <p:nvPr/>
            </p:nvSpPr>
            <p:spPr>
              <a:xfrm>
                <a:off x="6283269" y="5350311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Rectangle: Rounded Corners 384">
                <a:extLst>
                  <a:ext uri="{FF2B5EF4-FFF2-40B4-BE49-F238E27FC236}">
                    <a16:creationId xmlns:a16="http://schemas.microsoft.com/office/drawing/2014/main" id="{CE187BF7-4863-1F62-ED78-35383B19C3B1}"/>
                  </a:ext>
                </a:extLst>
              </p:cNvPr>
              <p:cNvSpPr/>
              <p:nvPr/>
            </p:nvSpPr>
            <p:spPr>
              <a:xfrm>
                <a:off x="6766238" y="4564861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: Rounded Corners 385">
                <a:extLst>
                  <a:ext uri="{FF2B5EF4-FFF2-40B4-BE49-F238E27FC236}">
                    <a16:creationId xmlns:a16="http://schemas.microsoft.com/office/drawing/2014/main" id="{DCF3205A-0610-EBC9-F6EE-2EC2B0923C5F}"/>
                  </a:ext>
                </a:extLst>
              </p:cNvPr>
              <p:cNvSpPr/>
              <p:nvPr/>
            </p:nvSpPr>
            <p:spPr>
              <a:xfrm>
                <a:off x="6766238" y="4957586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: Rounded Corners 386">
                <a:extLst>
                  <a:ext uri="{FF2B5EF4-FFF2-40B4-BE49-F238E27FC236}">
                    <a16:creationId xmlns:a16="http://schemas.microsoft.com/office/drawing/2014/main" id="{96E810FE-106F-7115-E90A-25CE9BB4CFA2}"/>
                  </a:ext>
                </a:extLst>
              </p:cNvPr>
              <p:cNvSpPr/>
              <p:nvPr/>
            </p:nvSpPr>
            <p:spPr>
              <a:xfrm>
                <a:off x="6766238" y="5350311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1D3D3E3D-5736-AF32-39FF-30227DCC926D}"/>
                </a:ext>
              </a:extLst>
            </p:cNvPr>
            <p:cNvGrpSpPr/>
            <p:nvPr/>
          </p:nvGrpSpPr>
          <p:grpSpPr>
            <a:xfrm flipH="1">
              <a:off x="5997510" y="4855917"/>
              <a:ext cx="1876431" cy="1169707"/>
              <a:chOff x="5241125" y="4496141"/>
              <a:chExt cx="1876431" cy="1169707"/>
            </a:xfrm>
            <a:scene3d>
              <a:camera prst="orthographicFront">
                <a:rot lat="1800000" lon="17999983" rev="0"/>
              </a:camera>
              <a:lightRig rig="threePt" dir="t"/>
            </a:scene3d>
          </p:grpSpPr>
          <p:sp>
            <p:nvSpPr>
              <p:cNvPr id="389" name="Rectangle 388">
                <a:extLst>
                  <a:ext uri="{FF2B5EF4-FFF2-40B4-BE49-F238E27FC236}">
                    <a16:creationId xmlns:a16="http://schemas.microsoft.com/office/drawing/2014/main" id="{5B6D9FBA-EE83-BD8F-0186-FBEA48775C0D}"/>
                  </a:ext>
                </a:extLst>
              </p:cNvPr>
              <p:cNvSpPr/>
              <p:nvPr/>
            </p:nvSpPr>
            <p:spPr>
              <a:xfrm>
                <a:off x="5241125" y="4496141"/>
                <a:ext cx="1876431" cy="116970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22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Rectangle: Rounded Corners 389">
                <a:extLst>
                  <a:ext uri="{FF2B5EF4-FFF2-40B4-BE49-F238E27FC236}">
                    <a16:creationId xmlns:a16="http://schemas.microsoft.com/office/drawing/2014/main" id="{B90809BC-A7B6-9A5E-0870-FA22CDF09A6D}"/>
                  </a:ext>
                </a:extLst>
              </p:cNvPr>
              <p:cNvSpPr/>
              <p:nvPr/>
            </p:nvSpPr>
            <p:spPr>
              <a:xfrm>
                <a:off x="5317331" y="4568798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  <a:sp3d>
                <a:bevelT w="0" h="0"/>
                <a:bevelB w="0" h="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ectangle: Rounded Corners 390">
                <a:extLst>
                  <a:ext uri="{FF2B5EF4-FFF2-40B4-BE49-F238E27FC236}">
                    <a16:creationId xmlns:a16="http://schemas.microsoft.com/office/drawing/2014/main" id="{CF809F71-A9F5-E308-28DE-45135375CCB4}"/>
                  </a:ext>
                </a:extLst>
              </p:cNvPr>
              <p:cNvSpPr/>
              <p:nvPr/>
            </p:nvSpPr>
            <p:spPr>
              <a:xfrm>
                <a:off x="5317331" y="4961523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Rectangle: Rounded Corners 391">
                <a:extLst>
                  <a:ext uri="{FF2B5EF4-FFF2-40B4-BE49-F238E27FC236}">
                    <a16:creationId xmlns:a16="http://schemas.microsoft.com/office/drawing/2014/main" id="{68B7DA8C-6A41-A150-261E-75C09139AD4A}"/>
                  </a:ext>
                </a:extLst>
              </p:cNvPr>
              <p:cNvSpPr/>
              <p:nvPr/>
            </p:nvSpPr>
            <p:spPr>
              <a:xfrm>
                <a:off x="5317331" y="5354248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Rectangle: Rounded Corners 392">
                <a:extLst>
                  <a:ext uri="{FF2B5EF4-FFF2-40B4-BE49-F238E27FC236}">
                    <a16:creationId xmlns:a16="http://schemas.microsoft.com/office/drawing/2014/main" id="{7E346585-B6E9-F045-1A63-FB127E6BC64B}"/>
                  </a:ext>
                </a:extLst>
              </p:cNvPr>
              <p:cNvSpPr/>
              <p:nvPr/>
            </p:nvSpPr>
            <p:spPr>
              <a:xfrm>
                <a:off x="5800300" y="4568798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  <a:sp3d>
                <a:bevelT w="0" h="0"/>
                <a:bevelB w="0" h="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Rectangle: Rounded Corners 393">
                <a:extLst>
                  <a:ext uri="{FF2B5EF4-FFF2-40B4-BE49-F238E27FC236}">
                    <a16:creationId xmlns:a16="http://schemas.microsoft.com/office/drawing/2014/main" id="{8B26BF54-A83A-012E-027F-34A433EFF488}"/>
                  </a:ext>
                </a:extLst>
              </p:cNvPr>
              <p:cNvSpPr/>
              <p:nvPr/>
            </p:nvSpPr>
            <p:spPr>
              <a:xfrm>
                <a:off x="5800300" y="4961523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Rectangle: Rounded Corners 394">
                <a:extLst>
                  <a:ext uri="{FF2B5EF4-FFF2-40B4-BE49-F238E27FC236}">
                    <a16:creationId xmlns:a16="http://schemas.microsoft.com/office/drawing/2014/main" id="{5A26B547-D0B6-71CD-1F56-639B1061E27A}"/>
                  </a:ext>
                </a:extLst>
              </p:cNvPr>
              <p:cNvSpPr/>
              <p:nvPr/>
            </p:nvSpPr>
            <p:spPr>
              <a:xfrm>
                <a:off x="5800300" y="5354248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Rectangle: Rounded Corners 395">
                <a:extLst>
                  <a:ext uri="{FF2B5EF4-FFF2-40B4-BE49-F238E27FC236}">
                    <a16:creationId xmlns:a16="http://schemas.microsoft.com/office/drawing/2014/main" id="{8F7F7B90-91F3-1DD4-CBC9-381B92C90E3D}"/>
                  </a:ext>
                </a:extLst>
              </p:cNvPr>
              <p:cNvSpPr/>
              <p:nvPr/>
            </p:nvSpPr>
            <p:spPr>
              <a:xfrm>
                <a:off x="6283269" y="4564861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  <a:sp3d>
                <a:bevelT w="0" h="0"/>
                <a:bevelB w="0" h="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Rectangle: Rounded Corners 396">
                <a:extLst>
                  <a:ext uri="{FF2B5EF4-FFF2-40B4-BE49-F238E27FC236}">
                    <a16:creationId xmlns:a16="http://schemas.microsoft.com/office/drawing/2014/main" id="{2D62B5DF-BF4B-4BD2-A968-0C87B8927E3C}"/>
                  </a:ext>
                </a:extLst>
              </p:cNvPr>
              <p:cNvSpPr/>
              <p:nvPr/>
            </p:nvSpPr>
            <p:spPr>
              <a:xfrm>
                <a:off x="6283269" y="4957586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Rectangle: Rounded Corners 397">
                <a:extLst>
                  <a:ext uri="{FF2B5EF4-FFF2-40B4-BE49-F238E27FC236}">
                    <a16:creationId xmlns:a16="http://schemas.microsoft.com/office/drawing/2014/main" id="{C8A9F8BB-3CF0-5FC5-B3E1-8372D1D6F5A6}"/>
                  </a:ext>
                </a:extLst>
              </p:cNvPr>
              <p:cNvSpPr/>
              <p:nvPr/>
            </p:nvSpPr>
            <p:spPr>
              <a:xfrm>
                <a:off x="6283269" y="5350311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Rectangle: Rounded Corners 398">
                <a:extLst>
                  <a:ext uri="{FF2B5EF4-FFF2-40B4-BE49-F238E27FC236}">
                    <a16:creationId xmlns:a16="http://schemas.microsoft.com/office/drawing/2014/main" id="{B225A874-58EF-2D80-0E19-B9FFD522E8A8}"/>
                  </a:ext>
                </a:extLst>
              </p:cNvPr>
              <p:cNvSpPr/>
              <p:nvPr/>
            </p:nvSpPr>
            <p:spPr>
              <a:xfrm>
                <a:off x="6766238" y="4564861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  <a:sp3d>
                <a:bevelT w="0" h="0"/>
                <a:bevelB w="0" h="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Rectangle: Rounded Corners 399">
                <a:extLst>
                  <a:ext uri="{FF2B5EF4-FFF2-40B4-BE49-F238E27FC236}">
                    <a16:creationId xmlns:a16="http://schemas.microsoft.com/office/drawing/2014/main" id="{E8FE1381-5D41-59D0-BE19-F2C258315E0B}"/>
                  </a:ext>
                </a:extLst>
              </p:cNvPr>
              <p:cNvSpPr/>
              <p:nvPr/>
            </p:nvSpPr>
            <p:spPr>
              <a:xfrm>
                <a:off x="6766238" y="4957586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Rectangle: Rounded Corners 400">
                <a:extLst>
                  <a:ext uri="{FF2B5EF4-FFF2-40B4-BE49-F238E27FC236}">
                    <a16:creationId xmlns:a16="http://schemas.microsoft.com/office/drawing/2014/main" id="{E8C1404F-03C4-F815-04A7-C6205A75E2E1}"/>
                  </a:ext>
                </a:extLst>
              </p:cNvPr>
              <p:cNvSpPr/>
              <p:nvPr/>
            </p:nvSpPr>
            <p:spPr>
              <a:xfrm>
                <a:off x="6766238" y="5350311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56" name="Freeform 64">
            <a:extLst>
              <a:ext uri="{FF2B5EF4-FFF2-40B4-BE49-F238E27FC236}">
                <a16:creationId xmlns:a16="http://schemas.microsoft.com/office/drawing/2014/main" id="{BB4B37F4-89F2-21A8-F136-F9B374276A4C}"/>
              </a:ext>
            </a:extLst>
          </p:cNvPr>
          <p:cNvSpPr/>
          <p:nvPr/>
        </p:nvSpPr>
        <p:spPr>
          <a:xfrm rot="9384674" flipH="1" flipV="1">
            <a:off x="4077528" y="4121136"/>
            <a:ext cx="2175926" cy="555730"/>
          </a:xfrm>
          <a:custGeom>
            <a:avLst/>
            <a:gdLst>
              <a:gd name="connsiteX0" fmla="*/ 3422 w 902432"/>
              <a:gd name="connsiteY0" fmla="*/ 2114866 h 2114924"/>
              <a:gd name="connsiteX1" fmla="*/ 494912 w 902432"/>
              <a:gd name="connsiteY1" fmla="*/ 548956 h 2114924"/>
              <a:gd name="connsiteX2" fmla="*/ 883532 w 902432"/>
              <a:gd name="connsiteY2" fmla="*/ 316 h 2114924"/>
              <a:gd name="connsiteX3" fmla="*/ 757802 w 902432"/>
              <a:gd name="connsiteY3" fmla="*/ 606106 h 2114924"/>
              <a:gd name="connsiteX4" fmla="*/ 3422 w 902432"/>
              <a:gd name="connsiteY4" fmla="*/ 2114866 h 2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432" h="2114924">
                <a:moveTo>
                  <a:pt x="3422" y="2114866"/>
                </a:moveTo>
                <a:cubicBezTo>
                  <a:pt x="-40393" y="2105341"/>
                  <a:pt x="348227" y="901381"/>
                  <a:pt x="494912" y="548956"/>
                </a:cubicBezTo>
                <a:cubicBezTo>
                  <a:pt x="641597" y="196531"/>
                  <a:pt x="839717" y="-9209"/>
                  <a:pt x="883532" y="316"/>
                </a:cubicBezTo>
                <a:cubicBezTo>
                  <a:pt x="927347" y="9841"/>
                  <a:pt x="898772" y="249871"/>
                  <a:pt x="757802" y="606106"/>
                </a:cubicBezTo>
                <a:cubicBezTo>
                  <a:pt x="616832" y="962341"/>
                  <a:pt x="47237" y="2124391"/>
                  <a:pt x="3422" y="2114866"/>
                </a:cubicBezTo>
                <a:close/>
              </a:path>
            </a:pathLst>
          </a:custGeom>
          <a:gradFill>
            <a:gsLst>
              <a:gs pos="62000">
                <a:schemeClr val="accent6">
                  <a:lumMod val="40000"/>
                  <a:lumOff val="60000"/>
                </a:schemeClr>
              </a:gs>
              <a:gs pos="0">
                <a:srgbClr val="0070C0"/>
              </a:gs>
              <a:gs pos="67000">
                <a:schemeClr val="accent6">
                  <a:lumMod val="40000"/>
                  <a:lumOff val="60000"/>
                </a:schemeClr>
              </a:gs>
              <a:gs pos="87156">
                <a:schemeClr val="accent6">
                  <a:lumMod val="60000"/>
                  <a:lumOff val="40000"/>
                </a:schemeClr>
              </a:gs>
              <a:gs pos="94000">
                <a:schemeClr val="accent6">
                  <a:lumMod val="75000"/>
                </a:schemeClr>
              </a:gs>
            </a:gsLst>
            <a:lin ang="42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Freeform 64">
            <a:extLst>
              <a:ext uri="{FF2B5EF4-FFF2-40B4-BE49-F238E27FC236}">
                <a16:creationId xmlns:a16="http://schemas.microsoft.com/office/drawing/2014/main" id="{36A29105-5BFB-969B-295B-50D6386370A5}"/>
              </a:ext>
            </a:extLst>
          </p:cNvPr>
          <p:cNvSpPr/>
          <p:nvPr/>
        </p:nvSpPr>
        <p:spPr>
          <a:xfrm rot="13722908" flipH="1" flipV="1">
            <a:off x="6134229" y="4051068"/>
            <a:ext cx="2290154" cy="624313"/>
          </a:xfrm>
          <a:custGeom>
            <a:avLst/>
            <a:gdLst>
              <a:gd name="connsiteX0" fmla="*/ 3422 w 902432"/>
              <a:gd name="connsiteY0" fmla="*/ 2114866 h 2114924"/>
              <a:gd name="connsiteX1" fmla="*/ 494912 w 902432"/>
              <a:gd name="connsiteY1" fmla="*/ 548956 h 2114924"/>
              <a:gd name="connsiteX2" fmla="*/ 883532 w 902432"/>
              <a:gd name="connsiteY2" fmla="*/ 316 h 2114924"/>
              <a:gd name="connsiteX3" fmla="*/ 757802 w 902432"/>
              <a:gd name="connsiteY3" fmla="*/ 606106 h 2114924"/>
              <a:gd name="connsiteX4" fmla="*/ 3422 w 902432"/>
              <a:gd name="connsiteY4" fmla="*/ 2114866 h 2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432" h="2114924">
                <a:moveTo>
                  <a:pt x="3422" y="2114866"/>
                </a:moveTo>
                <a:cubicBezTo>
                  <a:pt x="-40393" y="2105341"/>
                  <a:pt x="348227" y="901381"/>
                  <a:pt x="494912" y="548956"/>
                </a:cubicBezTo>
                <a:cubicBezTo>
                  <a:pt x="641597" y="196531"/>
                  <a:pt x="839717" y="-9209"/>
                  <a:pt x="883532" y="316"/>
                </a:cubicBezTo>
                <a:cubicBezTo>
                  <a:pt x="927347" y="9841"/>
                  <a:pt x="898772" y="249871"/>
                  <a:pt x="757802" y="606106"/>
                </a:cubicBezTo>
                <a:cubicBezTo>
                  <a:pt x="616832" y="962341"/>
                  <a:pt x="47237" y="2124391"/>
                  <a:pt x="3422" y="2114866"/>
                </a:cubicBezTo>
                <a:close/>
              </a:path>
            </a:pathLst>
          </a:custGeom>
          <a:gradFill>
            <a:gsLst>
              <a:gs pos="62000">
                <a:schemeClr val="accent6">
                  <a:lumMod val="40000"/>
                  <a:lumOff val="60000"/>
                </a:schemeClr>
              </a:gs>
              <a:gs pos="0">
                <a:srgbClr val="0070C0"/>
              </a:gs>
              <a:gs pos="67000">
                <a:schemeClr val="accent6">
                  <a:lumMod val="40000"/>
                  <a:lumOff val="60000"/>
                </a:schemeClr>
              </a:gs>
              <a:gs pos="87156">
                <a:schemeClr val="accent6">
                  <a:lumMod val="60000"/>
                  <a:lumOff val="40000"/>
                </a:schemeClr>
              </a:gs>
              <a:gs pos="94000">
                <a:schemeClr val="accent6">
                  <a:lumMod val="75000"/>
                </a:schemeClr>
              </a:gs>
            </a:gsLst>
            <a:lin ang="42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64">
            <a:extLst>
              <a:ext uri="{FF2B5EF4-FFF2-40B4-BE49-F238E27FC236}">
                <a16:creationId xmlns:a16="http://schemas.microsoft.com/office/drawing/2014/main" id="{46425970-FF70-6CDA-EB07-61E6871920DB}"/>
              </a:ext>
            </a:extLst>
          </p:cNvPr>
          <p:cNvSpPr/>
          <p:nvPr/>
        </p:nvSpPr>
        <p:spPr>
          <a:xfrm rot="8643881" flipH="1" flipV="1">
            <a:off x="3908876" y="3854835"/>
            <a:ext cx="2006757" cy="479852"/>
          </a:xfrm>
          <a:custGeom>
            <a:avLst/>
            <a:gdLst>
              <a:gd name="connsiteX0" fmla="*/ 3422 w 902432"/>
              <a:gd name="connsiteY0" fmla="*/ 2114866 h 2114924"/>
              <a:gd name="connsiteX1" fmla="*/ 494912 w 902432"/>
              <a:gd name="connsiteY1" fmla="*/ 548956 h 2114924"/>
              <a:gd name="connsiteX2" fmla="*/ 883532 w 902432"/>
              <a:gd name="connsiteY2" fmla="*/ 316 h 2114924"/>
              <a:gd name="connsiteX3" fmla="*/ 757802 w 902432"/>
              <a:gd name="connsiteY3" fmla="*/ 606106 h 2114924"/>
              <a:gd name="connsiteX4" fmla="*/ 3422 w 902432"/>
              <a:gd name="connsiteY4" fmla="*/ 2114866 h 2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432" h="2114924">
                <a:moveTo>
                  <a:pt x="3422" y="2114866"/>
                </a:moveTo>
                <a:cubicBezTo>
                  <a:pt x="-40393" y="2105341"/>
                  <a:pt x="348227" y="901381"/>
                  <a:pt x="494912" y="548956"/>
                </a:cubicBezTo>
                <a:cubicBezTo>
                  <a:pt x="641597" y="196531"/>
                  <a:pt x="839717" y="-9209"/>
                  <a:pt x="883532" y="316"/>
                </a:cubicBezTo>
                <a:cubicBezTo>
                  <a:pt x="927347" y="9841"/>
                  <a:pt x="898772" y="249871"/>
                  <a:pt x="757802" y="606106"/>
                </a:cubicBezTo>
                <a:cubicBezTo>
                  <a:pt x="616832" y="962341"/>
                  <a:pt x="47237" y="2124391"/>
                  <a:pt x="3422" y="2114866"/>
                </a:cubicBezTo>
                <a:close/>
              </a:path>
            </a:pathLst>
          </a:custGeom>
          <a:gradFill>
            <a:gsLst>
              <a:gs pos="62000">
                <a:srgbClr val="7030A0"/>
              </a:gs>
              <a:gs pos="0">
                <a:srgbClr val="7030A0"/>
              </a:gs>
              <a:gs pos="67000">
                <a:srgbClr val="7030A0"/>
              </a:gs>
              <a:gs pos="22000">
                <a:srgbClr val="FF0000"/>
              </a:gs>
              <a:gs pos="94000">
                <a:srgbClr val="7030A0"/>
              </a:gs>
            </a:gsLst>
            <a:lin ang="42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3C0B0800-36CA-111C-31DF-AD17F71B930B}"/>
              </a:ext>
            </a:extLst>
          </p:cNvPr>
          <p:cNvSpPr txBox="1">
            <a:spLocks/>
          </p:cNvSpPr>
          <p:nvPr/>
        </p:nvSpPr>
        <p:spPr>
          <a:xfrm>
            <a:off x="3143883" y="453106"/>
            <a:ext cx="3399381" cy="30377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 </a:t>
            </a:r>
            <a:b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</a:br>
            <a:r>
              <a:rPr lang="en-US" sz="2800" b="1" dirty="0">
                <a:latin typeface="Montserrat" panose="00000500000000000000" pitchFamily="2" charset="0"/>
                <a:cs typeface="Times New Roman" panose="02020603050405020304" pitchFamily="18" charset="0"/>
              </a:rPr>
              <a:t>Multi-Sector RIS</a:t>
            </a:r>
          </a:p>
        </p:txBody>
      </p:sp>
      <p:pic>
        <p:nvPicPr>
          <p:cNvPr id="19458" name="Picture 2" descr="Detective Silhouettes, Images for Download Free - silhouetteAC">
            <a:extLst>
              <a:ext uri="{FF2B5EF4-FFF2-40B4-BE49-F238E27FC236}">
                <a16:creationId xmlns:a16="http://schemas.microsoft.com/office/drawing/2014/main" id="{8B47BA5C-54B1-3EA7-BE99-F92C0FB69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11" b="59496" l="10000" r="90000">
                        <a14:foregroundMark x1="77941" y1="34118" x2="77059" y2="32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3893"/>
          <a:stretch/>
        </p:blipFill>
        <p:spPr bwMode="auto">
          <a:xfrm>
            <a:off x="6984602" y="3751006"/>
            <a:ext cx="1102742" cy="728992"/>
          </a:xfrm>
          <a:prstGeom prst="rect">
            <a:avLst/>
          </a:prstGeom>
          <a:noFill/>
          <a:ln w="730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Detective Silhouettes, Images for Download Free - silhouetteAC">
            <a:extLst>
              <a:ext uri="{FF2B5EF4-FFF2-40B4-BE49-F238E27FC236}">
                <a16:creationId xmlns:a16="http://schemas.microsoft.com/office/drawing/2014/main" id="{2EBE0BD0-D840-24A1-63E9-DBC42C6C8E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11" b="59496" l="10000" r="90000">
                        <a14:foregroundMark x1="77941" y1="34118" x2="77059" y2="32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3893"/>
          <a:stretch/>
        </p:blipFill>
        <p:spPr bwMode="auto">
          <a:xfrm>
            <a:off x="6443673" y="1797064"/>
            <a:ext cx="923569" cy="610546"/>
          </a:xfrm>
          <a:prstGeom prst="rect">
            <a:avLst/>
          </a:prstGeom>
          <a:noFill/>
          <a:ln w="730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8" name="Slide Zoom 47">
                <a:extLst>
                  <a:ext uri="{FF2B5EF4-FFF2-40B4-BE49-F238E27FC236}">
                    <a16:creationId xmlns:a16="http://schemas.microsoft.com/office/drawing/2014/main" id="{F8317F6D-2659-CD54-1EDD-EC877B7CED2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688638" y="6058599"/>
              <a:ext cx="1117287" cy="628474"/>
            </p:xfrm>
            <a:graphic>
              <a:graphicData uri="http://schemas.microsoft.com/office/powerpoint/2016/slidezoom">
                <pslz:sldZm>
                  <pslz:sldZmObj sldId="716" cId="1298111300">
                    <pslz:zmPr id="{322E755F-A900-463B-9C6F-081E4AB71ABD}" returnToParent="0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17287" cy="62847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8" name="Slide Zoom 47">
                <a:extLst>
                  <a:ext uri="{FF2B5EF4-FFF2-40B4-BE49-F238E27FC236}">
                    <a16:creationId xmlns:a16="http://schemas.microsoft.com/office/drawing/2014/main" id="{F8317F6D-2659-CD54-1EDD-EC877B7CED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88638" y="6058599"/>
                <a:ext cx="1117287" cy="628474"/>
              </a:xfrm>
              <a:prstGeom prst="rect">
                <a:avLst/>
              </a:prstGeom>
            </p:spPr>
          </p:pic>
        </mc:Fallback>
      </mc:AlternateContent>
      <p:sp>
        <p:nvSpPr>
          <p:cNvPr id="49" name="Arrow: Bent 48">
            <a:extLst>
              <a:ext uri="{FF2B5EF4-FFF2-40B4-BE49-F238E27FC236}">
                <a16:creationId xmlns:a16="http://schemas.microsoft.com/office/drawing/2014/main" id="{2A0B954A-F204-7ADE-C638-DAD352EBFE41}"/>
              </a:ext>
            </a:extLst>
          </p:cNvPr>
          <p:cNvSpPr/>
          <p:nvPr/>
        </p:nvSpPr>
        <p:spPr>
          <a:xfrm>
            <a:off x="3213135" y="2870382"/>
            <a:ext cx="1983011" cy="1300816"/>
          </a:xfrm>
          <a:prstGeom prst="bentArrow">
            <a:avLst>
              <a:gd name="adj1" fmla="val 4873"/>
              <a:gd name="adj2" fmla="val 7921"/>
              <a:gd name="adj3" fmla="val 15737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505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A170CFB-A43B-4EAB-B6EC-D325F15A0B8F}"/>
              </a:ext>
            </a:extLst>
          </p:cNvPr>
          <p:cNvSpPr txBox="1">
            <a:spLocks/>
          </p:cNvSpPr>
          <p:nvPr/>
        </p:nvSpPr>
        <p:spPr>
          <a:xfrm>
            <a:off x="573505" y="393942"/>
            <a:ext cx="11044990" cy="9395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3200" b="1" dirty="0">
                <a:latin typeface="Montserrat" panose="00000500000000000000" pitchFamily="2" charset="0"/>
                <a:cs typeface="Times New Roman" panose="02020603050405020304" pitchFamily="18" charset="0"/>
              </a:rPr>
              <a:t>Multi-Sector RIS [1], [2]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E82A29-2623-0EC3-E670-55B7BF6B0747}"/>
              </a:ext>
            </a:extLst>
          </p:cNvPr>
          <p:cNvSpPr txBox="1"/>
          <p:nvPr/>
        </p:nvSpPr>
        <p:spPr>
          <a:xfrm>
            <a:off x="-3036" y="5688449"/>
            <a:ext cx="1219199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dirty="0"/>
              <a:t>[1] H. Li, et. Al., “Beyond diagonal reconfigurable intelligent surfaces: A multi-sector mode enabling highly directional full-space wireless coverage,” 2023.</a:t>
            </a:r>
          </a:p>
          <a:p>
            <a:pPr algn="l"/>
            <a:r>
              <a:rPr lang="en-US" sz="1400" dirty="0"/>
              <a:t>[2] S. Shen, et al., “Modeling and architecture design of reconfigurable intelligent surfaces using scattering parameter network analysis,” IEEE Transactions on Wireless Communications, vol. 21, no. 2, pp. 1229–1243, 2022.</a:t>
            </a:r>
          </a:p>
          <a:p>
            <a:pPr algn="l"/>
            <a:r>
              <a:rPr lang="en-US" sz="1400" dirty="0"/>
              <a:t>[3] Y. Omid, et al., "Deep Reinforcement Learning-Based Secure Standalone Intelligent Reflecting Surface Operation." GLOBECOM, 2022.</a:t>
            </a:r>
          </a:p>
          <a:p>
            <a:pPr algn="l"/>
            <a:r>
              <a:rPr lang="en-US" sz="1400" dirty="0"/>
              <a:t>[4] H. Yang, et al. "Deep reinforcement learning-based intelligent reflecting surface for secure wireless communications." IEEE Trans Wireless Comm., 2020.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4A7EF96-AF6C-2862-C600-63B3F4F0DEC6}"/>
              </a:ext>
            </a:extLst>
          </p:cNvPr>
          <p:cNvSpPr txBox="1">
            <a:spLocks/>
          </p:cNvSpPr>
          <p:nvPr/>
        </p:nvSpPr>
        <p:spPr>
          <a:xfrm>
            <a:off x="2076796" y="1399955"/>
            <a:ext cx="8038409" cy="992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Problem:</a:t>
            </a:r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Montserrat" panose="00000500000000000000" pitchFamily="2" charset="0"/>
                <a:cs typeface="Times New Roman" panose="02020603050405020304" pitchFamily="18" charset="0"/>
              </a:rPr>
              <a:t>No Security Evaluation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7CD124-D621-4F7D-810B-8BFED95836E5}"/>
              </a:ext>
            </a:extLst>
          </p:cNvPr>
          <p:cNvSpPr txBox="1">
            <a:spLocks/>
          </p:cNvSpPr>
          <p:nvPr/>
        </p:nvSpPr>
        <p:spPr>
          <a:xfrm>
            <a:off x="573505" y="2459185"/>
            <a:ext cx="11044990" cy="9395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3200" b="1" dirty="0">
                <a:latin typeface="Montserrat" panose="00000500000000000000" pitchFamily="2" charset="0"/>
                <a:cs typeface="Times New Roman" panose="02020603050405020304" pitchFamily="18" charset="0"/>
              </a:rPr>
              <a:t>Single Sector IRS with Security Evaluation [3], [4]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9063519-BCE8-68B6-3694-30824713B5C4}"/>
              </a:ext>
            </a:extLst>
          </p:cNvPr>
          <p:cNvGrpSpPr/>
          <p:nvPr/>
        </p:nvGrpSpPr>
        <p:grpSpPr>
          <a:xfrm>
            <a:off x="1980225" y="3816683"/>
            <a:ext cx="8231547" cy="992771"/>
            <a:chOff x="2031389" y="4217335"/>
            <a:chExt cx="8231547" cy="99277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D25D8B8-F188-397E-A9EB-DEA0C80265D9}"/>
                </a:ext>
              </a:extLst>
            </p:cNvPr>
            <p:cNvSpPr/>
            <p:nvPr/>
          </p:nvSpPr>
          <p:spPr>
            <a:xfrm>
              <a:off x="2031389" y="4217335"/>
              <a:ext cx="8231547" cy="992771"/>
            </a:xfrm>
            <a:custGeom>
              <a:avLst/>
              <a:gdLst>
                <a:gd name="connsiteX0" fmla="*/ 0 w 8231547"/>
                <a:gd name="connsiteY0" fmla="*/ 165465 h 992771"/>
                <a:gd name="connsiteX1" fmla="*/ 165465 w 8231547"/>
                <a:gd name="connsiteY1" fmla="*/ 0 h 992771"/>
                <a:gd name="connsiteX2" fmla="*/ 492776 w 8231547"/>
                <a:gd name="connsiteY2" fmla="*/ 0 h 992771"/>
                <a:gd name="connsiteX3" fmla="*/ 1057106 w 8231547"/>
                <a:gd name="connsiteY3" fmla="*/ 0 h 992771"/>
                <a:gd name="connsiteX4" fmla="*/ 1700442 w 8231547"/>
                <a:gd name="connsiteY4" fmla="*/ 0 h 992771"/>
                <a:gd name="connsiteX5" fmla="*/ 2106759 w 8231547"/>
                <a:gd name="connsiteY5" fmla="*/ 0 h 992771"/>
                <a:gd name="connsiteX6" fmla="*/ 2513077 w 8231547"/>
                <a:gd name="connsiteY6" fmla="*/ 0 h 992771"/>
                <a:gd name="connsiteX7" fmla="*/ 3156413 w 8231547"/>
                <a:gd name="connsiteY7" fmla="*/ 0 h 992771"/>
                <a:gd name="connsiteX8" fmla="*/ 3720743 w 8231547"/>
                <a:gd name="connsiteY8" fmla="*/ 0 h 992771"/>
                <a:gd name="connsiteX9" fmla="*/ 4206066 w 8231547"/>
                <a:gd name="connsiteY9" fmla="*/ 0 h 992771"/>
                <a:gd name="connsiteX10" fmla="*/ 4612384 w 8231547"/>
                <a:gd name="connsiteY10" fmla="*/ 0 h 992771"/>
                <a:gd name="connsiteX11" fmla="*/ 5018701 w 8231547"/>
                <a:gd name="connsiteY11" fmla="*/ 0 h 992771"/>
                <a:gd name="connsiteX12" fmla="*/ 5741043 w 8231547"/>
                <a:gd name="connsiteY12" fmla="*/ 0 h 992771"/>
                <a:gd name="connsiteX13" fmla="*/ 6384379 w 8231547"/>
                <a:gd name="connsiteY13" fmla="*/ 0 h 992771"/>
                <a:gd name="connsiteX14" fmla="*/ 6948709 w 8231547"/>
                <a:gd name="connsiteY14" fmla="*/ 0 h 992771"/>
                <a:gd name="connsiteX15" fmla="*/ 7276020 w 8231547"/>
                <a:gd name="connsiteY15" fmla="*/ 0 h 992771"/>
                <a:gd name="connsiteX16" fmla="*/ 8066082 w 8231547"/>
                <a:gd name="connsiteY16" fmla="*/ 0 h 992771"/>
                <a:gd name="connsiteX17" fmla="*/ 8231547 w 8231547"/>
                <a:gd name="connsiteY17" fmla="*/ 165465 h 992771"/>
                <a:gd name="connsiteX18" fmla="*/ 8231547 w 8231547"/>
                <a:gd name="connsiteY18" fmla="*/ 503004 h 992771"/>
                <a:gd name="connsiteX19" fmla="*/ 8231547 w 8231547"/>
                <a:gd name="connsiteY19" fmla="*/ 827306 h 992771"/>
                <a:gd name="connsiteX20" fmla="*/ 8066082 w 8231547"/>
                <a:gd name="connsiteY20" fmla="*/ 992771 h 992771"/>
                <a:gd name="connsiteX21" fmla="*/ 7422746 w 8231547"/>
                <a:gd name="connsiteY21" fmla="*/ 992771 h 992771"/>
                <a:gd name="connsiteX22" fmla="*/ 6937422 w 8231547"/>
                <a:gd name="connsiteY22" fmla="*/ 992771 h 992771"/>
                <a:gd name="connsiteX23" fmla="*/ 6373093 w 8231547"/>
                <a:gd name="connsiteY23" fmla="*/ 992771 h 992771"/>
                <a:gd name="connsiteX24" fmla="*/ 5650751 w 8231547"/>
                <a:gd name="connsiteY24" fmla="*/ 992771 h 992771"/>
                <a:gd name="connsiteX25" fmla="*/ 5086421 w 8231547"/>
                <a:gd name="connsiteY25" fmla="*/ 992771 h 992771"/>
                <a:gd name="connsiteX26" fmla="*/ 4601097 w 8231547"/>
                <a:gd name="connsiteY26" fmla="*/ 992771 h 992771"/>
                <a:gd name="connsiteX27" fmla="*/ 4115774 w 8231547"/>
                <a:gd name="connsiteY27" fmla="*/ 992771 h 992771"/>
                <a:gd name="connsiteX28" fmla="*/ 3551444 w 8231547"/>
                <a:gd name="connsiteY28" fmla="*/ 992771 h 992771"/>
                <a:gd name="connsiteX29" fmla="*/ 2908108 w 8231547"/>
                <a:gd name="connsiteY29" fmla="*/ 992771 h 992771"/>
                <a:gd name="connsiteX30" fmla="*/ 2422784 w 8231547"/>
                <a:gd name="connsiteY30" fmla="*/ 992771 h 992771"/>
                <a:gd name="connsiteX31" fmla="*/ 1858454 w 8231547"/>
                <a:gd name="connsiteY31" fmla="*/ 992771 h 992771"/>
                <a:gd name="connsiteX32" fmla="*/ 1373131 w 8231547"/>
                <a:gd name="connsiteY32" fmla="*/ 992771 h 992771"/>
                <a:gd name="connsiteX33" fmla="*/ 729795 w 8231547"/>
                <a:gd name="connsiteY33" fmla="*/ 992771 h 992771"/>
                <a:gd name="connsiteX34" fmla="*/ 165465 w 8231547"/>
                <a:gd name="connsiteY34" fmla="*/ 992771 h 992771"/>
                <a:gd name="connsiteX35" fmla="*/ 0 w 8231547"/>
                <a:gd name="connsiteY35" fmla="*/ 827306 h 992771"/>
                <a:gd name="connsiteX36" fmla="*/ 0 w 8231547"/>
                <a:gd name="connsiteY36" fmla="*/ 496386 h 992771"/>
                <a:gd name="connsiteX37" fmla="*/ 0 w 8231547"/>
                <a:gd name="connsiteY37" fmla="*/ 165465 h 99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231547" h="992771" fill="none" extrusionOk="0">
                  <a:moveTo>
                    <a:pt x="0" y="165465"/>
                  </a:moveTo>
                  <a:cubicBezTo>
                    <a:pt x="-8775" y="90348"/>
                    <a:pt x="76058" y="10600"/>
                    <a:pt x="165465" y="0"/>
                  </a:cubicBezTo>
                  <a:cubicBezTo>
                    <a:pt x="300185" y="-37660"/>
                    <a:pt x="410091" y="22066"/>
                    <a:pt x="492776" y="0"/>
                  </a:cubicBezTo>
                  <a:cubicBezTo>
                    <a:pt x="575461" y="-22066"/>
                    <a:pt x="930716" y="56074"/>
                    <a:pt x="1057106" y="0"/>
                  </a:cubicBezTo>
                  <a:cubicBezTo>
                    <a:pt x="1183496" y="-56074"/>
                    <a:pt x="1392344" y="75776"/>
                    <a:pt x="1700442" y="0"/>
                  </a:cubicBezTo>
                  <a:cubicBezTo>
                    <a:pt x="2008540" y="-75776"/>
                    <a:pt x="1991965" y="5573"/>
                    <a:pt x="2106759" y="0"/>
                  </a:cubicBezTo>
                  <a:cubicBezTo>
                    <a:pt x="2221553" y="-5573"/>
                    <a:pt x="2403921" y="15776"/>
                    <a:pt x="2513077" y="0"/>
                  </a:cubicBezTo>
                  <a:cubicBezTo>
                    <a:pt x="2622233" y="-15776"/>
                    <a:pt x="2929704" y="75397"/>
                    <a:pt x="3156413" y="0"/>
                  </a:cubicBezTo>
                  <a:cubicBezTo>
                    <a:pt x="3383122" y="-75397"/>
                    <a:pt x="3489664" y="33407"/>
                    <a:pt x="3720743" y="0"/>
                  </a:cubicBezTo>
                  <a:cubicBezTo>
                    <a:pt x="3951822" y="-33407"/>
                    <a:pt x="4102289" y="24078"/>
                    <a:pt x="4206066" y="0"/>
                  </a:cubicBezTo>
                  <a:cubicBezTo>
                    <a:pt x="4309843" y="-24078"/>
                    <a:pt x="4525696" y="19704"/>
                    <a:pt x="4612384" y="0"/>
                  </a:cubicBezTo>
                  <a:cubicBezTo>
                    <a:pt x="4699072" y="-19704"/>
                    <a:pt x="4869941" y="7415"/>
                    <a:pt x="5018701" y="0"/>
                  </a:cubicBezTo>
                  <a:cubicBezTo>
                    <a:pt x="5167461" y="-7415"/>
                    <a:pt x="5472589" y="48035"/>
                    <a:pt x="5741043" y="0"/>
                  </a:cubicBezTo>
                  <a:cubicBezTo>
                    <a:pt x="6009497" y="-48035"/>
                    <a:pt x="6075290" y="49991"/>
                    <a:pt x="6384379" y="0"/>
                  </a:cubicBezTo>
                  <a:cubicBezTo>
                    <a:pt x="6693468" y="-49991"/>
                    <a:pt x="6670819" y="36859"/>
                    <a:pt x="6948709" y="0"/>
                  </a:cubicBezTo>
                  <a:cubicBezTo>
                    <a:pt x="7226599" y="-36859"/>
                    <a:pt x="7120062" y="7877"/>
                    <a:pt x="7276020" y="0"/>
                  </a:cubicBezTo>
                  <a:cubicBezTo>
                    <a:pt x="7431978" y="-7877"/>
                    <a:pt x="7732037" y="70156"/>
                    <a:pt x="8066082" y="0"/>
                  </a:cubicBezTo>
                  <a:cubicBezTo>
                    <a:pt x="8157089" y="7513"/>
                    <a:pt x="8219063" y="73857"/>
                    <a:pt x="8231547" y="165465"/>
                  </a:cubicBezTo>
                  <a:cubicBezTo>
                    <a:pt x="8247534" y="327230"/>
                    <a:pt x="8214756" y="370712"/>
                    <a:pt x="8231547" y="503004"/>
                  </a:cubicBezTo>
                  <a:cubicBezTo>
                    <a:pt x="8248338" y="635296"/>
                    <a:pt x="8218331" y="749217"/>
                    <a:pt x="8231547" y="827306"/>
                  </a:cubicBezTo>
                  <a:cubicBezTo>
                    <a:pt x="8235742" y="929998"/>
                    <a:pt x="8153018" y="992673"/>
                    <a:pt x="8066082" y="992771"/>
                  </a:cubicBezTo>
                  <a:cubicBezTo>
                    <a:pt x="7750797" y="1047868"/>
                    <a:pt x="7620573" y="976629"/>
                    <a:pt x="7422746" y="992771"/>
                  </a:cubicBezTo>
                  <a:cubicBezTo>
                    <a:pt x="7224919" y="1008913"/>
                    <a:pt x="7086213" y="948247"/>
                    <a:pt x="6937422" y="992771"/>
                  </a:cubicBezTo>
                  <a:cubicBezTo>
                    <a:pt x="6788631" y="1037295"/>
                    <a:pt x="6512163" y="958314"/>
                    <a:pt x="6373093" y="992771"/>
                  </a:cubicBezTo>
                  <a:cubicBezTo>
                    <a:pt x="6234023" y="1027228"/>
                    <a:pt x="5832188" y="913898"/>
                    <a:pt x="5650751" y="992771"/>
                  </a:cubicBezTo>
                  <a:cubicBezTo>
                    <a:pt x="5469314" y="1071644"/>
                    <a:pt x="5294371" y="979192"/>
                    <a:pt x="5086421" y="992771"/>
                  </a:cubicBezTo>
                  <a:cubicBezTo>
                    <a:pt x="4878471" y="1006350"/>
                    <a:pt x="4828427" y="982708"/>
                    <a:pt x="4601097" y="992771"/>
                  </a:cubicBezTo>
                  <a:cubicBezTo>
                    <a:pt x="4373767" y="1002834"/>
                    <a:pt x="4328639" y="976085"/>
                    <a:pt x="4115774" y="992771"/>
                  </a:cubicBezTo>
                  <a:cubicBezTo>
                    <a:pt x="3902909" y="1009457"/>
                    <a:pt x="3793935" y="936407"/>
                    <a:pt x="3551444" y="992771"/>
                  </a:cubicBezTo>
                  <a:cubicBezTo>
                    <a:pt x="3308953" y="1049135"/>
                    <a:pt x="3062949" y="941233"/>
                    <a:pt x="2908108" y="992771"/>
                  </a:cubicBezTo>
                  <a:cubicBezTo>
                    <a:pt x="2753267" y="1044309"/>
                    <a:pt x="2622694" y="991558"/>
                    <a:pt x="2422784" y="992771"/>
                  </a:cubicBezTo>
                  <a:cubicBezTo>
                    <a:pt x="2222874" y="993984"/>
                    <a:pt x="2103682" y="946438"/>
                    <a:pt x="1858454" y="992771"/>
                  </a:cubicBezTo>
                  <a:cubicBezTo>
                    <a:pt x="1613226" y="1039104"/>
                    <a:pt x="1592862" y="967782"/>
                    <a:pt x="1373131" y="992771"/>
                  </a:cubicBezTo>
                  <a:cubicBezTo>
                    <a:pt x="1153400" y="1017760"/>
                    <a:pt x="997123" y="980331"/>
                    <a:pt x="729795" y="992771"/>
                  </a:cubicBezTo>
                  <a:cubicBezTo>
                    <a:pt x="462467" y="1005211"/>
                    <a:pt x="329901" y="947332"/>
                    <a:pt x="165465" y="992771"/>
                  </a:cubicBezTo>
                  <a:cubicBezTo>
                    <a:pt x="86610" y="982935"/>
                    <a:pt x="2122" y="893727"/>
                    <a:pt x="0" y="827306"/>
                  </a:cubicBezTo>
                  <a:cubicBezTo>
                    <a:pt x="-25375" y="687517"/>
                    <a:pt x="23791" y="616375"/>
                    <a:pt x="0" y="496386"/>
                  </a:cubicBezTo>
                  <a:cubicBezTo>
                    <a:pt x="-23791" y="376397"/>
                    <a:pt x="23073" y="265568"/>
                    <a:pt x="0" y="165465"/>
                  </a:cubicBezTo>
                  <a:close/>
                </a:path>
                <a:path w="8231547" h="992771" stroke="0" extrusionOk="0">
                  <a:moveTo>
                    <a:pt x="0" y="165465"/>
                  </a:moveTo>
                  <a:cubicBezTo>
                    <a:pt x="-1733" y="70810"/>
                    <a:pt x="78112" y="-133"/>
                    <a:pt x="165465" y="0"/>
                  </a:cubicBezTo>
                  <a:cubicBezTo>
                    <a:pt x="313260" y="-34905"/>
                    <a:pt x="385948" y="72"/>
                    <a:pt x="571782" y="0"/>
                  </a:cubicBezTo>
                  <a:cubicBezTo>
                    <a:pt x="757616" y="-72"/>
                    <a:pt x="963303" y="60711"/>
                    <a:pt x="1136112" y="0"/>
                  </a:cubicBezTo>
                  <a:cubicBezTo>
                    <a:pt x="1308921" y="-60711"/>
                    <a:pt x="1473206" y="65865"/>
                    <a:pt x="1779448" y="0"/>
                  </a:cubicBezTo>
                  <a:cubicBezTo>
                    <a:pt x="2085690" y="-65865"/>
                    <a:pt x="2030520" y="24699"/>
                    <a:pt x="2106759" y="0"/>
                  </a:cubicBezTo>
                  <a:cubicBezTo>
                    <a:pt x="2182998" y="-24699"/>
                    <a:pt x="2367658" y="25421"/>
                    <a:pt x="2592083" y="0"/>
                  </a:cubicBezTo>
                  <a:cubicBezTo>
                    <a:pt x="2816508" y="-25421"/>
                    <a:pt x="2989235" y="3498"/>
                    <a:pt x="3314425" y="0"/>
                  </a:cubicBezTo>
                  <a:cubicBezTo>
                    <a:pt x="3639615" y="-3498"/>
                    <a:pt x="3794539" y="26360"/>
                    <a:pt x="3957761" y="0"/>
                  </a:cubicBezTo>
                  <a:cubicBezTo>
                    <a:pt x="4120983" y="-26360"/>
                    <a:pt x="4267992" y="7691"/>
                    <a:pt x="4522091" y="0"/>
                  </a:cubicBezTo>
                  <a:cubicBezTo>
                    <a:pt x="4776190" y="-7691"/>
                    <a:pt x="4726029" y="26685"/>
                    <a:pt x="4928408" y="0"/>
                  </a:cubicBezTo>
                  <a:cubicBezTo>
                    <a:pt x="5130787" y="-26685"/>
                    <a:pt x="5264358" y="25644"/>
                    <a:pt x="5571744" y="0"/>
                  </a:cubicBezTo>
                  <a:cubicBezTo>
                    <a:pt x="5879130" y="-25644"/>
                    <a:pt x="5970510" y="9894"/>
                    <a:pt x="6136074" y="0"/>
                  </a:cubicBezTo>
                  <a:cubicBezTo>
                    <a:pt x="6301638" y="-9894"/>
                    <a:pt x="6505987" y="44663"/>
                    <a:pt x="6700404" y="0"/>
                  </a:cubicBezTo>
                  <a:cubicBezTo>
                    <a:pt x="6894821" y="-44663"/>
                    <a:pt x="6907924" y="12969"/>
                    <a:pt x="7027715" y="0"/>
                  </a:cubicBezTo>
                  <a:cubicBezTo>
                    <a:pt x="7147506" y="-12969"/>
                    <a:pt x="7697457" y="14802"/>
                    <a:pt x="8066082" y="0"/>
                  </a:cubicBezTo>
                  <a:cubicBezTo>
                    <a:pt x="8154176" y="9226"/>
                    <a:pt x="8224185" y="57623"/>
                    <a:pt x="8231547" y="165465"/>
                  </a:cubicBezTo>
                  <a:cubicBezTo>
                    <a:pt x="8267917" y="312986"/>
                    <a:pt x="8219112" y="402863"/>
                    <a:pt x="8231547" y="483149"/>
                  </a:cubicBezTo>
                  <a:cubicBezTo>
                    <a:pt x="8243982" y="563435"/>
                    <a:pt x="8209564" y="702227"/>
                    <a:pt x="8231547" y="827306"/>
                  </a:cubicBezTo>
                  <a:cubicBezTo>
                    <a:pt x="8240167" y="902367"/>
                    <a:pt x="8171864" y="972892"/>
                    <a:pt x="8066082" y="992771"/>
                  </a:cubicBezTo>
                  <a:cubicBezTo>
                    <a:pt x="7835331" y="1025659"/>
                    <a:pt x="7659694" y="935715"/>
                    <a:pt x="7343740" y="992771"/>
                  </a:cubicBezTo>
                  <a:cubicBezTo>
                    <a:pt x="7027786" y="1049827"/>
                    <a:pt x="7001322" y="968313"/>
                    <a:pt x="6858416" y="992771"/>
                  </a:cubicBezTo>
                  <a:cubicBezTo>
                    <a:pt x="6715510" y="1017229"/>
                    <a:pt x="6528241" y="992271"/>
                    <a:pt x="6294086" y="992771"/>
                  </a:cubicBezTo>
                  <a:cubicBezTo>
                    <a:pt x="6059931" y="993271"/>
                    <a:pt x="5973938" y="949655"/>
                    <a:pt x="5887769" y="992771"/>
                  </a:cubicBezTo>
                  <a:cubicBezTo>
                    <a:pt x="5801600" y="1035887"/>
                    <a:pt x="5592389" y="972209"/>
                    <a:pt x="5481452" y="992771"/>
                  </a:cubicBezTo>
                  <a:cubicBezTo>
                    <a:pt x="5370515" y="1013333"/>
                    <a:pt x="5109349" y="986875"/>
                    <a:pt x="4917122" y="992771"/>
                  </a:cubicBezTo>
                  <a:cubicBezTo>
                    <a:pt x="4724895" y="998667"/>
                    <a:pt x="4532580" y="972660"/>
                    <a:pt x="4431798" y="992771"/>
                  </a:cubicBezTo>
                  <a:cubicBezTo>
                    <a:pt x="4331016" y="1012882"/>
                    <a:pt x="4199075" y="976443"/>
                    <a:pt x="4025481" y="992771"/>
                  </a:cubicBezTo>
                  <a:cubicBezTo>
                    <a:pt x="3851887" y="1009099"/>
                    <a:pt x="3651416" y="971185"/>
                    <a:pt x="3303139" y="992771"/>
                  </a:cubicBezTo>
                  <a:cubicBezTo>
                    <a:pt x="2954862" y="1014357"/>
                    <a:pt x="3086873" y="948296"/>
                    <a:pt x="2896821" y="992771"/>
                  </a:cubicBezTo>
                  <a:cubicBezTo>
                    <a:pt x="2706769" y="1037246"/>
                    <a:pt x="2583859" y="962531"/>
                    <a:pt x="2411498" y="992771"/>
                  </a:cubicBezTo>
                  <a:cubicBezTo>
                    <a:pt x="2239137" y="1023011"/>
                    <a:pt x="2234330" y="991047"/>
                    <a:pt x="2084186" y="992771"/>
                  </a:cubicBezTo>
                  <a:cubicBezTo>
                    <a:pt x="1934042" y="994495"/>
                    <a:pt x="1715495" y="991011"/>
                    <a:pt x="1598863" y="992771"/>
                  </a:cubicBezTo>
                  <a:cubicBezTo>
                    <a:pt x="1482231" y="994531"/>
                    <a:pt x="1268125" y="975453"/>
                    <a:pt x="1113539" y="992771"/>
                  </a:cubicBezTo>
                  <a:cubicBezTo>
                    <a:pt x="958953" y="1010089"/>
                    <a:pt x="825319" y="973405"/>
                    <a:pt x="707222" y="992771"/>
                  </a:cubicBezTo>
                  <a:cubicBezTo>
                    <a:pt x="589125" y="1012137"/>
                    <a:pt x="329005" y="938810"/>
                    <a:pt x="165465" y="992771"/>
                  </a:cubicBezTo>
                  <a:cubicBezTo>
                    <a:pt x="66948" y="996343"/>
                    <a:pt x="-18038" y="937819"/>
                    <a:pt x="0" y="827306"/>
                  </a:cubicBezTo>
                  <a:cubicBezTo>
                    <a:pt x="-15869" y="705822"/>
                    <a:pt x="7110" y="612031"/>
                    <a:pt x="0" y="516241"/>
                  </a:cubicBezTo>
                  <a:cubicBezTo>
                    <a:pt x="-7110" y="420452"/>
                    <a:pt x="33098" y="323952"/>
                    <a:pt x="0" y="165465"/>
                  </a:cubicBezTo>
                  <a:close/>
                </a:path>
              </a:pathLst>
            </a:custGeom>
            <a:solidFill>
              <a:srgbClr val="FFC000">
                <a:alpha val="52000"/>
              </a:srgbClr>
            </a:solidFill>
            <a:ln w="31750">
              <a:solidFill>
                <a:srgbClr val="C00000"/>
              </a:solidFill>
              <a:extLst>
                <a:ext uri="{C807C97D-BFC1-408E-A445-0C87EB9F89A2}">
                  <ask:lineSketchStyleProps xmlns:ask="http://schemas.microsoft.com/office/drawing/2018/sketchyshapes" sd="657299846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AF7FA78-9E22-E650-7BCE-3A7426869CC9}"/>
                </a:ext>
              </a:extLst>
            </p:cNvPr>
            <p:cNvSpPr txBox="1"/>
            <p:nvPr/>
          </p:nvSpPr>
          <p:spPr>
            <a:xfrm>
              <a:off x="2079518" y="4283794"/>
              <a:ext cx="8129220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500" b="1" dirty="0">
                  <a:solidFill>
                    <a:schemeClr val="accent2">
                      <a:lumMod val="50000"/>
                    </a:schemeClr>
                  </a:solidFill>
                  <a:latin typeface="Montserrat" panose="00000500000000000000" pitchFamily="2" charset="0"/>
                  <a:ea typeface="+mj-ea"/>
                  <a:cs typeface="Times New Roman" panose="02020603050405020304" pitchFamily="18" charset="0"/>
                </a:rPr>
                <a:t>Our Work: </a:t>
              </a:r>
              <a:r>
                <a:rPr lang="en-US" sz="2500" b="1" dirty="0">
                  <a:latin typeface="Montserrat" panose="00000500000000000000" pitchFamily="2" charset="0"/>
                  <a:ea typeface="+mj-ea"/>
                  <a:cs typeface="Times New Roman" panose="02020603050405020304" pitchFamily="18" charset="0"/>
                </a:rPr>
                <a:t>First Security Evaluation in Multi-Sector RIS-based Wireless Communications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49081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0600350B-0166-047B-88AE-A78E689A564A}"/>
              </a:ext>
            </a:extLst>
          </p:cNvPr>
          <p:cNvSpPr/>
          <p:nvPr/>
        </p:nvSpPr>
        <p:spPr>
          <a:xfrm>
            <a:off x="2667000" y="91440"/>
            <a:ext cx="6858000" cy="6675120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B0F782-F8D4-23F0-3736-ECA5A33A6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2915" y="225578"/>
            <a:ext cx="3335652" cy="1285090"/>
          </a:xfrm>
        </p:spPr>
        <p:txBody>
          <a:bodyPr>
            <a:norm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Goal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156A02-CD00-9F27-FF2B-F3BB11198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389" y="345043"/>
            <a:ext cx="1021973" cy="102197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269624E-7EB3-1020-6043-97751866BA93}"/>
              </a:ext>
            </a:extLst>
          </p:cNvPr>
          <p:cNvSpPr txBox="1">
            <a:spLocks/>
          </p:cNvSpPr>
          <p:nvPr/>
        </p:nvSpPr>
        <p:spPr>
          <a:xfrm>
            <a:off x="2975640" y="1670242"/>
            <a:ext cx="6240719" cy="8045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1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Max (Sum Secrecy Rate)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39ED103-1FC2-813E-5EF9-7ED5E2E6BF15}"/>
              </a:ext>
            </a:extLst>
          </p:cNvPr>
          <p:cNvSpPr txBox="1">
            <a:spLocks/>
          </p:cNvSpPr>
          <p:nvPr/>
        </p:nvSpPr>
        <p:spPr>
          <a:xfrm>
            <a:off x="2760289" y="2072518"/>
            <a:ext cx="6671422" cy="1227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BF @ TX &amp; MS-RIS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5FCDBA5-84D5-2E44-4F7C-649573592F24}"/>
              </a:ext>
            </a:extLst>
          </p:cNvPr>
          <p:cNvGrpSpPr/>
          <p:nvPr/>
        </p:nvGrpSpPr>
        <p:grpSpPr>
          <a:xfrm>
            <a:off x="2457110" y="3614596"/>
            <a:ext cx="7277780" cy="468421"/>
            <a:chOff x="2924054" y="3444261"/>
            <a:chExt cx="7277780" cy="46842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39BF1F7-0783-96DB-3333-ABEB17AF2B33}"/>
                </a:ext>
              </a:extLst>
            </p:cNvPr>
            <p:cNvGrpSpPr/>
            <p:nvPr/>
          </p:nvGrpSpPr>
          <p:grpSpPr>
            <a:xfrm>
              <a:off x="2924054" y="3444261"/>
              <a:ext cx="7277780" cy="468421"/>
              <a:chOff x="-993400" y="5349534"/>
              <a:chExt cx="7277780" cy="468421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321666-E300-1DF1-D954-F1B03291027C}"/>
                  </a:ext>
                </a:extLst>
              </p:cNvPr>
              <p:cNvSpPr txBox="1"/>
              <p:nvPr/>
            </p:nvSpPr>
            <p:spPr>
              <a:xfrm>
                <a:off x="-993400" y="5352913"/>
                <a:ext cx="72777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Montserrat" panose="00000500000000000000" pitchFamily="2" charset="0"/>
                    <a:ea typeface="+mj-ea"/>
                    <a:cs typeface="Times New Roman" panose="02020603050405020304" pitchFamily="18" charset="0"/>
                  </a:rPr>
                  <a:t>Sum Secrecy Rate =             Secrecy Rate </a:t>
                </a: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8BE6804-E514-96F3-38E9-C5FEB1F72A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6053" y="5349534"/>
                <a:ext cx="468421" cy="468421"/>
              </a:xfrm>
              <a:prstGeom prst="rect">
                <a:avLst/>
              </a:prstGeom>
            </p:spPr>
          </p:pic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F1591B2-0D69-D3F6-82C9-76F694D45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0448" y="3444261"/>
              <a:ext cx="468421" cy="468421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0908B0DE-FAAE-7DA2-1C0C-2CAFA807482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3556208" flipH="1">
            <a:off x="5395514" y="3943851"/>
            <a:ext cx="1114065" cy="9623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9158F7-CF10-D2CA-91B8-173574C0DDEC}"/>
              </a:ext>
            </a:extLst>
          </p:cNvPr>
          <p:cNvSpPr txBox="1"/>
          <p:nvPr/>
        </p:nvSpPr>
        <p:spPr>
          <a:xfrm>
            <a:off x="4173185" y="4383841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Montserrat" panose="00000500000000000000" pitchFamily="2" charset="0"/>
                <a:ea typeface="+mj-ea"/>
                <a:cs typeface="Times New Roman" panose="02020603050405020304" pitchFamily="18" charset="0"/>
              </a:rPr>
              <a:t>Sectors</a:t>
            </a:r>
            <a:endParaRPr lang="en-US" sz="2400" b="1" dirty="0">
              <a:latin typeface="Montserrat" panose="00000500000000000000" pitchFamily="2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2D8438E-8BFA-CC9A-D5DA-ACA05AC27F9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 rot="17925405">
            <a:off x="6759579" y="3950168"/>
            <a:ext cx="1114065" cy="96233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E753EA8-2A07-F481-6DE1-EF3551B4F02E}"/>
              </a:ext>
            </a:extLst>
          </p:cNvPr>
          <p:cNvSpPr txBox="1"/>
          <p:nvPr/>
        </p:nvSpPr>
        <p:spPr>
          <a:xfrm>
            <a:off x="7684965" y="4420704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Montserrat" panose="00000500000000000000" pitchFamily="2" charset="0"/>
                <a:ea typeface="+mj-ea"/>
                <a:cs typeface="Times New Roman" panose="02020603050405020304" pitchFamily="18" charset="0"/>
              </a:rPr>
              <a:t>Users</a:t>
            </a:r>
            <a:endParaRPr lang="en-US" sz="2400" b="1" dirty="0">
              <a:latin typeface="Montserrat" panose="00000500000000000000" pitchFamily="2" charset="0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8A32930-6341-C46A-B3FB-47739AC7ED59}"/>
              </a:ext>
            </a:extLst>
          </p:cNvPr>
          <p:cNvGrpSpPr/>
          <p:nvPr/>
        </p:nvGrpSpPr>
        <p:grpSpPr>
          <a:xfrm>
            <a:off x="1915143" y="4897790"/>
            <a:ext cx="8361714" cy="787890"/>
            <a:chOff x="2156857" y="5086050"/>
            <a:chExt cx="8361714" cy="78789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B827C9C-2F28-5D15-D835-D4676E06E891}"/>
                </a:ext>
              </a:extLst>
            </p:cNvPr>
            <p:cNvSpPr txBox="1"/>
            <p:nvPr/>
          </p:nvSpPr>
          <p:spPr>
            <a:xfrm>
              <a:off x="2156857" y="5332570"/>
              <a:ext cx="83617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Montserrat" panose="00000500000000000000" pitchFamily="2" charset="0"/>
                  <a:ea typeface="+mj-ea"/>
                  <a:cs typeface="Times New Roman" panose="02020603050405020304" pitchFamily="18" charset="0"/>
                </a:rPr>
                <a:t>Secrecy Rate =  User Rate – Eavesdropper Rate 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612F384-87A5-B621-5515-CF6B4222D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4784642" y="5232061"/>
              <a:ext cx="621076" cy="621076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B3A4DC6-8E5B-7439-0943-BD5655A29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17408" y="5252864"/>
              <a:ext cx="621076" cy="621076"/>
            </a:xfrm>
            <a:prstGeom prst="rect">
              <a:avLst/>
            </a:prstGeom>
          </p:spPr>
        </p:pic>
        <p:sp>
          <p:nvSpPr>
            <p:cNvPr id="42" name="Cross 41">
              <a:extLst>
                <a:ext uri="{FF2B5EF4-FFF2-40B4-BE49-F238E27FC236}">
                  <a16:creationId xmlns:a16="http://schemas.microsoft.com/office/drawing/2014/main" id="{120B1E88-05D9-9370-CEE0-A463C74F6522}"/>
                </a:ext>
              </a:extLst>
            </p:cNvPr>
            <p:cNvSpPr/>
            <p:nvPr/>
          </p:nvSpPr>
          <p:spPr>
            <a:xfrm>
              <a:off x="10204208" y="5086050"/>
              <a:ext cx="274320" cy="274320"/>
            </a:xfrm>
            <a:prstGeom prst="plus">
              <a:avLst>
                <a:gd name="adj" fmla="val 44231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B552DC7-FDA3-8E55-29E8-2FE96F236CB7}"/>
              </a:ext>
            </a:extLst>
          </p:cNvPr>
          <p:cNvGrpSpPr/>
          <p:nvPr/>
        </p:nvGrpSpPr>
        <p:grpSpPr>
          <a:xfrm>
            <a:off x="1484839" y="5765549"/>
            <a:ext cx="8361714" cy="735709"/>
            <a:chOff x="2156857" y="5121817"/>
            <a:chExt cx="8361714" cy="735709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20186E4-D86D-9C4A-2993-DA0623D85D63}"/>
                </a:ext>
              </a:extLst>
            </p:cNvPr>
            <p:cNvSpPr txBox="1"/>
            <p:nvPr/>
          </p:nvSpPr>
          <p:spPr>
            <a:xfrm>
              <a:off x="2156857" y="5332570"/>
              <a:ext cx="83617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Montserrat" panose="00000500000000000000" pitchFamily="2" charset="0"/>
                  <a:ea typeface="+mj-ea"/>
                  <a:cs typeface="Times New Roman" panose="02020603050405020304" pitchFamily="18" charset="0"/>
                </a:rPr>
                <a:t> Z    = Max (0, Z)</a:t>
              </a: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07411C7-4179-6224-EAC7-58DD64697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4784642" y="5232061"/>
              <a:ext cx="621076" cy="621076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44202E5-4577-C1AA-EB8F-EA192FA92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87533" y="5236450"/>
              <a:ext cx="621076" cy="621076"/>
            </a:xfrm>
            <a:prstGeom prst="rect">
              <a:avLst/>
            </a:prstGeom>
          </p:spPr>
        </p:pic>
        <p:sp>
          <p:nvSpPr>
            <p:cNvPr id="48" name="Cross 47">
              <a:extLst>
                <a:ext uri="{FF2B5EF4-FFF2-40B4-BE49-F238E27FC236}">
                  <a16:creationId xmlns:a16="http://schemas.microsoft.com/office/drawing/2014/main" id="{A9163618-BED9-C539-BA3A-DD6D8BBF4F2D}"/>
                </a:ext>
              </a:extLst>
            </p:cNvPr>
            <p:cNvSpPr/>
            <p:nvPr/>
          </p:nvSpPr>
          <p:spPr>
            <a:xfrm>
              <a:off x="5574333" y="5121817"/>
              <a:ext cx="274320" cy="274320"/>
            </a:xfrm>
            <a:prstGeom prst="plus">
              <a:avLst>
                <a:gd name="adj" fmla="val 44231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DFC1AE8-C904-5B83-2510-8FEE04CD0310}"/>
              </a:ext>
            </a:extLst>
          </p:cNvPr>
          <p:cNvGrpSpPr/>
          <p:nvPr/>
        </p:nvGrpSpPr>
        <p:grpSpPr>
          <a:xfrm>
            <a:off x="6998376" y="5816728"/>
            <a:ext cx="1280160" cy="548640"/>
            <a:chOff x="313468" y="2426972"/>
            <a:chExt cx="2339146" cy="1005903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4EEE5B9D-F816-5CDA-A132-9B406B4AB92C}"/>
                </a:ext>
              </a:extLst>
            </p:cNvPr>
            <p:cNvGrpSpPr/>
            <p:nvPr/>
          </p:nvGrpSpPr>
          <p:grpSpPr>
            <a:xfrm>
              <a:off x="313468" y="2426972"/>
              <a:ext cx="2339146" cy="1005840"/>
              <a:chOff x="636494" y="3718560"/>
              <a:chExt cx="2339146" cy="1005840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E356FF1-EDA8-B8F6-836F-654339DDC014}"/>
                  </a:ext>
                </a:extLst>
              </p:cNvPr>
              <p:cNvCxnSpPr/>
              <p:nvPr/>
            </p:nvCxnSpPr>
            <p:spPr>
              <a:xfrm>
                <a:off x="636494" y="4724400"/>
                <a:ext cx="2339146" cy="0"/>
              </a:xfrm>
              <a:prstGeom prst="line">
                <a:avLst/>
              </a:prstGeom>
              <a:ln w="412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F25B5CF6-65D9-646A-9488-01C35EA7F47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303994" y="4221480"/>
                <a:ext cx="1005840" cy="0"/>
              </a:xfrm>
              <a:prstGeom prst="line">
                <a:avLst/>
              </a:prstGeom>
              <a:ln w="412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C922502-AAF0-4F2F-723F-2A722C7BFC44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347899" y="3069570"/>
              <a:ext cx="1005840" cy="0"/>
            </a:xfrm>
            <a:prstGeom prst="line">
              <a:avLst/>
            </a:prstGeom>
            <a:ln w="41275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AF35CB9-2FBE-A236-AD19-D97DBC20BF2E}"/>
                </a:ext>
              </a:extLst>
            </p:cNvPr>
            <p:cNvCxnSpPr/>
            <p:nvPr/>
          </p:nvCxnSpPr>
          <p:spPr>
            <a:xfrm>
              <a:off x="315974" y="3432875"/>
              <a:ext cx="1188720" cy="0"/>
            </a:xfrm>
            <a:prstGeom prst="line">
              <a:avLst/>
            </a:prstGeom>
            <a:ln w="41275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9126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0600350B-0166-047B-88AE-A78E689A564A}"/>
              </a:ext>
            </a:extLst>
          </p:cNvPr>
          <p:cNvSpPr/>
          <p:nvPr/>
        </p:nvSpPr>
        <p:spPr>
          <a:xfrm>
            <a:off x="2667000" y="91440"/>
            <a:ext cx="6858000" cy="6675120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B0F782-F8D4-23F0-3736-ECA5A33A6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8174" y="232750"/>
            <a:ext cx="3335652" cy="128509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Approach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492966-D752-1081-8E7F-327654D46DD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1256575">
            <a:off x="1771606" y="2058806"/>
            <a:ext cx="3263697" cy="326369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BEF6571-CE4F-78C5-5DB2-F8CFC6CB33E6}"/>
              </a:ext>
            </a:extLst>
          </p:cNvPr>
          <p:cNvSpPr txBox="1">
            <a:spLocks/>
          </p:cNvSpPr>
          <p:nvPr/>
        </p:nvSpPr>
        <p:spPr>
          <a:xfrm>
            <a:off x="2527454" y="3863427"/>
            <a:ext cx="7132320" cy="731520"/>
          </a:xfrm>
          <a:prstGeom prst="rect">
            <a:avLst/>
          </a:prstGeom>
          <a:ln w="34925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BF @ MS-RIS with Fixed BF @ TX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9C4FD87-DB9B-4F88-39FE-FFA7BB4E0936}"/>
              </a:ext>
            </a:extLst>
          </p:cNvPr>
          <p:cNvSpPr txBox="1">
            <a:spLocks/>
          </p:cNvSpPr>
          <p:nvPr/>
        </p:nvSpPr>
        <p:spPr>
          <a:xfrm>
            <a:off x="2527454" y="2802787"/>
            <a:ext cx="7132320" cy="731520"/>
          </a:xfrm>
          <a:prstGeom prst="rect">
            <a:avLst/>
          </a:prstGeom>
          <a:ln w="34925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BF @ TX with Fixed BF @ MS-RIS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05CDBA-031A-5838-C490-9B866336A15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 rot="3674595" flipV="1">
            <a:off x="8552479" y="2010166"/>
            <a:ext cx="1114065" cy="9623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64510F-1E35-9ED4-A188-31BDDA6286D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 rot="17925405">
            <a:off x="5665711" y="4470048"/>
            <a:ext cx="1114065" cy="962334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Slide Zoom 18">
                <a:extLst>
                  <a:ext uri="{FF2B5EF4-FFF2-40B4-BE49-F238E27FC236}">
                    <a16:creationId xmlns:a16="http://schemas.microsoft.com/office/drawing/2014/main" id="{035ED917-E2A3-45FF-F31C-6226C9A6B7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37494206"/>
                  </p:ext>
                </p:extLst>
              </p:nvPr>
            </p:nvGraphicFramePr>
            <p:xfrm>
              <a:off x="9069499" y="1382157"/>
              <a:ext cx="2306226" cy="1297252"/>
            </p:xfrm>
            <a:graphic>
              <a:graphicData uri="http://schemas.microsoft.com/office/powerpoint/2016/slidezoom">
                <pslz:sldZm>
                  <pslz:sldZmObj sldId="720" cId="3482218732">
                    <pslz:zmPr id="{665A097B-034B-4DF8-9733-B0905F4405A2}" returnToParent="0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06226" cy="129725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Slide Zoom 1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35ED917-E2A3-45FF-F31C-6226C9A6B7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69499" y="1382157"/>
                <a:ext cx="2306226" cy="12972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Slide Zoom 20">
                <a:extLst>
                  <a:ext uri="{FF2B5EF4-FFF2-40B4-BE49-F238E27FC236}">
                    <a16:creationId xmlns:a16="http://schemas.microsoft.com/office/drawing/2014/main" id="{8095F951-93E8-3231-D53C-3FC7EB83C8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34914906"/>
                  </p:ext>
                </p:extLst>
              </p:nvPr>
            </p:nvGraphicFramePr>
            <p:xfrm>
              <a:off x="6225194" y="4639772"/>
              <a:ext cx="2370338" cy="1333315"/>
            </p:xfrm>
            <a:graphic>
              <a:graphicData uri="http://schemas.microsoft.com/office/powerpoint/2016/slidezoom">
                <pslz:sldZm>
                  <pslz:sldZmObj sldId="722" cId="1908136443">
                    <pslz:zmPr id="{3FCC1998-BECE-42AA-A03F-37ABCB5DB07D}" returnToParent="0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70338" cy="133331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Slide Zoom 2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8095F951-93E8-3231-D53C-3FC7EB83C8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25194" y="4639772"/>
                <a:ext cx="2370338" cy="133331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819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0600350B-0166-047B-88AE-A78E689A564A}"/>
              </a:ext>
            </a:extLst>
          </p:cNvPr>
          <p:cNvSpPr/>
          <p:nvPr/>
        </p:nvSpPr>
        <p:spPr>
          <a:xfrm>
            <a:off x="2667000" y="91440"/>
            <a:ext cx="6858000" cy="6675120"/>
          </a:xfrm>
          <a:prstGeom prst="ellipse">
            <a:avLst/>
          </a:prstGeom>
          <a:solidFill>
            <a:srgbClr val="00B050">
              <a:alpha val="50000"/>
            </a:srgb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B0F782-F8D4-23F0-3736-ECA5A33A6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607" y="1676374"/>
            <a:ext cx="7818783" cy="3037716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Fractional </a:t>
            </a:r>
            <a:br>
              <a:rPr lang="en-US" sz="72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</a:br>
            <a:r>
              <a:rPr lang="en-US" sz="72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Programming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13F59C-2F2B-168B-3196-5A9445EE39A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203970" y="4285666"/>
            <a:ext cx="2013358" cy="201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218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0600350B-0166-047B-88AE-A78E689A564A}"/>
              </a:ext>
            </a:extLst>
          </p:cNvPr>
          <p:cNvSpPr/>
          <p:nvPr/>
        </p:nvSpPr>
        <p:spPr>
          <a:xfrm>
            <a:off x="2667000" y="91440"/>
            <a:ext cx="6858000" cy="6675120"/>
          </a:xfrm>
          <a:prstGeom prst="ellipse">
            <a:avLst/>
          </a:prstGeom>
          <a:solidFill>
            <a:srgbClr val="00B050">
              <a:alpha val="50000"/>
            </a:srgb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B0F782-F8D4-23F0-3736-ECA5A33A6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3970" y="268940"/>
            <a:ext cx="3335652" cy="1173031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Fractional </a:t>
            </a:r>
            <a:br>
              <a:rPr lang="en-US" sz="32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</a:br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Programming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13F59C-2F2B-168B-3196-5A9445EE39A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24198" y="515569"/>
            <a:ext cx="679772" cy="679772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9637AC2E-E802-867E-3820-BDEE35750A86}"/>
              </a:ext>
            </a:extLst>
          </p:cNvPr>
          <p:cNvGrpSpPr/>
          <p:nvPr/>
        </p:nvGrpSpPr>
        <p:grpSpPr>
          <a:xfrm>
            <a:off x="3276025" y="1350907"/>
            <a:ext cx="5639951" cy="991915"/>
            <a:chOff x="3276025" y="1221700"/>
            <a:chExt cx="5639951" cy="99191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F67ED41-9241-81C2-8242-1C281A0942ED}"/>
                </a:ext>
              </a:extLst>
            </p:cNvPr>
            <p:cNvGrpSpPr/>
            <p:nvPr/>
          </p:nvGrpSpPr>
          <p:grpSpPr>
            <a:xfrm>
              <a:off x="3276025" y="1513379"/>
              <a:ext cx="5639951" cy="628625"/>
              <a:chOff x="2938147" y="1205879"/>
              <a:chExt cx="5639951" cy="62862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EB56F2-BD1A-B0EC-9956-B29EB5E7CBF2}"/>
                  </a:ext>
                </a:extLst>
              </p:cNvPr>
              <p:cNvSpPr txBox="1"/>
              <p:nvPr/>
            </p:nvSpPr>
            <p:spPr>
              <a:xfrm>
                <a:off x="2938147" y="1205879"/>
                <a:ext cx="56399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Montserrat" panose="00000500000000000000" pitchFamily="2" charset="0"/>
                    <a:ea typeface="+mj-ea"/>
                    <a:cs typeface="Times New Roman" panose="02020603050405020304" pitchFamily="18" charset="0"/>
                  </a:rPr>
                  <a:t>Secrecy Rate =   log   (      )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9C0D920-AC74-455A-A280-EDBF511D6228}"/>
                  </a:ext>
                </a:extLst>
              </p:cNvPr>
              <p:cNvSpPr txBox="1"/>
              <p:nvPr/>
            </p:nvSpPr>
            <p:spPr>
              <a:xfrm>
                <a:off x="6727106" y="1372839"/>
                <a:ext cx="3807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Montserrat" panose="00000500000000000000" pitchFamily="2" charset="0"/>
                    <a:ea typeface="+mj-ea"/>
                    <a:cs typeface="Times New Roman" panose="02020603050405020304" pitchFamily="18" charset="0"/>
                  </a:rPr>
                  <a:t>2</a:t>
                </a:r>
              </a:p>
            </p:txBody>
          </p: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651DCEA1-F4F4-40F2-AF12-5383BCBB7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6208575" y="1437968"/>
              <a:ext cx="621076" cy="621076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8D9088E3-201C-DB1A-CF92-2803397F8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05601" y="1427463"/>
              <a:ext cx="621076" cy="621076"/>
            </a:xfrm>
            <a:prstGeom prst="rect">
              <a:avLst/>
            </a:prstGeom>
          </p:spPr>
        </p:pic>
        <p:sp>
          <p:nvSpPr>
            <p:cNvPr id="55" name="Cross 54">
              <a:extLst>
                <a:ext uri="{FF2B5EF4-FFF2-40B4-BE49-F238E27FC236}">
                  <a16:creationId xmlns:a16="http://schemas.microsoft.com/office/drawing/2014/main" id="{68E8F015-8394-20FB-8840-3F4998B858E1}"/>
                </a:ext>
              </a:extLst>
            </p:cNvPr>
            <p:cNvSpPr/>
            <p:nvPr/>
          </p:nvSpPr>
          <p:spPr>
            <a:xfrm>
              <a:off x="8244693" y="1221700"/>
              <a:ext cx="274320" cy="274320"/>
            </a:xfrm>
            <a:prstGeom prst="plus">
              <a:avLst>
                <a:gd name="adj" fmla="val 44231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839C336-C2FC-FC6C-A477-BF5053E132D1}"/>
                </a:ext>
              </a:extLst>
            </p:cNvPr>
            <p:cNvGrpSpPr/>
            <p:nvPr/>
          </p:nvGrpSpPr>
          <p:grpSpPr>
            <a:xfrm>
              <a:off x="7556218" y="1308053"/>
              <a:ext cx="457200" cy="905562"/>
              <a:chOff x="6296427" y="2067977"/>
              <a:chExt cx="457200" cy="905562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EAAB8AA-8EEF-C61A-1188-30E2CA8478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96427" y="2513064"/>
                <a:ext cx="457200" cy="1"/>
              </a:xfrm>
              <a:prstGeom prst="line">
                <a:avLst/>
              </a:prstGeom>
              <a:ln w="539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8E2A4-C4B4-7646-7FD6-7B8B622F4596}"/>
                  </a:ext>
                </a:extLst>
              </p:cNvPr>
              <p:cNvSpPr txBox="1"/>
              <p:nvPr/>
            </p:nvSpPr>
            <p:spPr>
              <a:xfrm>
                <a:off x="6335022" y="2067977"/>
                <a:ext cx="3800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accent6">
                        <a:lumMod val="75000"/>
                      </a:schemeClr>
                    </a:solidFill>
                    <a:latin typeface="Montserrat" panose="00000500000000000000" pitchFamily="2" charset="0"/>
                    <a:ea typeface="+mj-ea"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6A1244E-9319-6BBE-5730-FE0B25A71C22}"/>
                  </a:ext>
                </a:extLst>
              </p:cNvPr>
              <p:cNvSpPr txBox="1"/>
              <p:nvPr/>
            </p:nvSpPr>
            <p:spPr>
              <a:xfrm>
                <a:off x="6363407" y="2450319"/>
                <a:ext cx="3232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FF0000"/>
                    </a:solidFill>
                    <a:latin typeface="Montserrat" panose="00000500000000000000" pitchFamily="2" charset="0"/>
                    <a:ea typeface="+mj-ea"/>
                    <a:cs typeface="Times New Roman" panose="02020603050405020304" pitchFamily="18" charset="0"/>
                  </a:rPr>
                  <a:t>B</a:t>
                </a:r>
                <a:endParaRPr lang="en-US" sz="2800" b="1" dirty="0">
                  <a:solidFill>
                    <a:srgbClr val="7030A0"/>
                  </a:solidFill>
                  <a:latin typeface="Montserrat" panose="00000500000000000000" pitchFamily="2" charset="0"/>
                  <a:ea typeface="+mj-ea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7B72758-0485-4F67-1DC7-56147767E29D}"/>
              </a:ext>
            </a:extLst>
          </p:cNvPr>
          <p:cNvGrpSpPr/>
          <p:nvPr/>
        </p:nvGrpSpPr>
        <p:grpSpPr>
          <a:xfrm>
            <a:off x="2481002" y="2425095"/>
            <a:ext cx="7229997" cy="1038313"/>
            <a:chOff x="2037493" y="2425095"/>
            <a:chExt cx="7229997" cy="1038313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13E0BB41-F2CB-8A2D-85D8-2AE0C1108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46414" y="2629652"/>
              <a:ext cx="621076" cy="621076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B64D8CC-9A85-1A3F-498F-0F02B2506039}"/>
                </a:ext>
              </a:extLst>
            </p:cNvPr>
            <p:cNvGrpSpPr/>
            <p:nvPr/>
          </p:nvGrpSpPr>
          <p:grpSpPr>
            <a:xfrm>
              <a:off x="8388904" y="2506001"/>
              <a:ext cx="457200" cy="957407"/>
              <a:chOff x="6373944" y="2079120"/>
              <a:chExt cx="457200" cy="957407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C66C5F67-49CB-593C-9FC0-BE5E9B57FC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73944" y="2536935"/>
                <a:ext cx="457200" cy="1"/>
              </a:xfrm>
              <a:prstGeom prst="line">
                <a:avLst/>
              </a:prstGeom>
              <a:ln w="539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A534E9D-6272-6F80-CFBF-596BD056C3AF}"/>
                  </a:ext>
                </a:extLst>
              </p:cNvPr>
              <p:cNvSpPr txBox="1"/>
              <p:nvPr/>
            </p:nvSpPr>
            <p:spPr>
              <a:xfrm>
                <a:off x="6404360" y="2079120"/>
                <a:ext cx="3800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accent6">
                        <a:lumMod val="75000"/>
                      </a:schemeClr>
                    </a:solidFill>
                    <a:latin typeface="Montserrat" panose="00000500000000000000" pitchFamily="2" charset="0"/>
                    <a:ea typeface="+mj-ea"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996660-0113-766D-2B83-718AF0845837}"/>
                  </a:ext>
                </a:extLst>
              </p:cNvPr>
              <p:cNvSpPr txBox="1"/>
              <p:nvPr/>
            </p:nvSpPr>
            <p:spPr>
              <a:xfrm>
                <a:off x="6432747" y="2513307"/>
                <a:ext cx="3232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FF0000"/>
                    </a:solidFill>
                    <a:latin typeface="Montserrat" panose="00000500000000000000" pitchFamily="2" charset="0"/>
                    <a:ea typeface="+mj-ea"/>
                    <a:cs typeface="Times New Roman" panose="02020603050405020304" pitchFamily="18" charset="0"/>
                  </a:rPr>
                  <a:t>B</a:t>
                </a:r>
                <a:endParaRPr lang="en-US" sz="2800" b="1" dirty="0">
                  <a:solidFill>
                    <a:srgbClr val="7030A0"/>
                  </a:solidFill>
                  <a:latin typeface="Montserrat" panose="00000500000000000000" pitchFamily="2" charset="0"/>
                  <a:ea typeface="+mj-ea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C21BF015-EE78-9D8D-FD2B-D770654CBAB3}"/>
                </a:ext>
              </a:extLst>
            </p:cNvPr>
            <p:cNvGrpSpPr/>
            <p:nvPr/>
          </p:nvGrpSpPr>
          <p:grpSpPr>
            <a:xfrm>
              <a:off x="2037493" y="2721200"/>
              <a:ext cx="6433126" cy="663453"/>
              <a:chOff x="2045970" y="2721200"/>
              <a:chExt cx="5718861" cy="663453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3AAC4A9-D70E-E6DC-C89F-520B202A9D00}"/>
                  </a:ext>
                </a:extLst>
              </p:cNvPr>
              <p:cNvSpPr txBox="1"/>
              <p:nvPr/>
            </p:nvSpPr>
            <p:spPr>
              <a:xfrm>
                <a:off x="2045970" y="2721200"/>
                <a:ext cx="57188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Montserrat" panose="00000500000000000000" pitchFamily="2" charset="0"/>
                    <a:ea typeface="+mj-ea"/>
                    <a:cs typeface="Times New Roman" panose="02020603050405020304" pitchFamily="18" charset="0"/>
                  </a:rPr>
                  <a:t>Secrecy Rate =   log   ( 1 +    ) -    + ( 1 +    )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8407694-C03C-0353-B1CC-6E6B3726A8AF}"/>
                  </a:ext>
                </a:extLst>
              </p:cNvPr>
              <p:cNvSpPr txBox="1"/>
              <p:nvPr/>
            </p:nvSpPr>
            <p:spPr>
              <a:xfrm>
                <a:off x="4859402" y="2922988"/>
                <a:ext cx="2555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Montserrat" panose="00000500000000000000" pitchFamily="2" charset="0"/>
                    <a:ea typeface="+mj-ea"/>
                    <a:cs typeface="Times New Roman" panose="02020603050405020304" pitchFamily="18" charset="0"/>
                  </a:rPr>
                  <a:t>2</a:t>
                </a:r>
              </a:p>
            </p:txBody>
          </p:sp>
        </p:grp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57B546D5-1991-0E44-A90C-08EBB0902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4337898" y="2638539"/>
              <a:ext cx="621076" cy="621076"/>
            </a:xfrm>
            <a:prstGeom prst="rect">
              <a:avLst/>
            </a:prstGeom>
          </p:spPr>
        </p:pic>
        <p:sp>
          <p:nvSpPr>
            <p:cNvPr id="67" name="Cross 66">
              <a:extLst>
                <a:ext uri="{FF2B5EF4-FFF2-40B4-BE49-F238E27FC236}">
                  <a16:creationId xmlns:a16="http://schemas.microsoft.com/office/drawing/2014/main" id="{3EED35F3-36BB-7321-741E-9F4BDA8AC7C2}"/>
                </a:ext>
              </a:extLst>
            </p:cNvPr>
            <p:cNvSpPr/>
            <p:nvPr/>
          </p:nvSpPr>
          <p:spPr>
            <a:xfrm>
              <a:off x="8993170" y="2425095"/>
              <a:ext cx="274320" cy="274320"/>
            </a:xfrm>
            <a:prstGeom prst="plus">
              <a:avLst>
                <a:gd name="adj" fmla="val 44231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E049F8E0-426E-1676-55FA-E6A4BCC56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20272" y="2809760"/>
              <a:ext cx="274320" cy="27432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4913C2CB-BE02-1672-D4B5-D6D5CEE91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78905" y="2826656"/>
              <a:ext cx="274320" cy="274320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F4D80317-3080-FFF7-E6BC-02323D5C1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66512" y="2807575"/>
              <a:ext cx="274320" cy="274320"/>
            </a:xfrm>
            <a:prstGeom prst="rect">
              <a:avLst/>
            </a:prstGeom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D10208C-82FA-4F81-5202-C3A02C7644B7}"/>
              </a:ext>
            </a:extLst>
          </p:cNvPr>
          <p:cNvGrpSpPr/>
          <p:nvPr/>
        </p:nvGrpSpPr>
        <p:grpSpPr>
          <a:xfrm>
            <a:off x="1142025" y="3651359"/>
            <a:ext cx="9907950" cy="877451"/>
            <a:chOff x="1" y="3061694"/>
            <a:chExt cx="9907950" cy="877451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35E6380-43F7-A2FA-EBBF-85E15625D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32195" y="3183171"/>
              <a:ext cx="580994" cy="580994"/>
            </a:xfrm>
            <a:prstGeom prst="rect">
              <a:avLst/>
            </a:prstGeom>
          </p:spPr>
        </p:pic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D04D66A8-13F0-0412-04BD-2D089DBF6414}"/>
                </a:ext>
              </a:extLst>
            </p:cNvPr>
            <p:cNvGrpSpPr/>
            <p:nvPr/>
          </p:nvGrpSpPr>
          <p:grpSpPr>
            <a:xfrm>
              <a:off x="1" y="3061694"/>
              <a:ext cx="9907950" cy="877451"/>
              <a:chOff x="-410819" y="1904450"/>
              <a:chExt cx="9907950" cy="877451"/>
            </a:xfrm>
          </p:grpSpPr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160D05C6-87F6-34AA-0C17-2F5EB34C32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76055" y="2058303"/>
                <a:ext cx="621076" cy="621076"/>
              </a:xfrm>
              <a:prstGeom prst="rect">
                <a:avLst/>
              </a:prstGeom>
            </p:spPr>
          </p:pic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095A4791-78BD-14BB-2F59-A3B04D9BC563}"/>
                  </a:ext>
                </a:extLst>
              </p:cNvPr>
              <p:cNvGrpSpPr/>
              <p:nvPr/>
            </p:nvGrpSpPr>
            <p:grpSpPr>
              <a:xfrm>
                <a:off x="-410819" y="2145256"/>
                <a:ext cx="9678308" cy="636645"/>
                <a:chOff x="-130509" y="2145256"/>
                <a:chExt cx="8603734" cy="636645"/>
              </a:xfrm>
            </p:grpSpPr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919DE49E-8AEC-DCA3-D4F1-EDEDBF79275C}"/>
                    </a:ext>
                  </a:extLst>
                </p:cNvPr>
                <p:cNvSpPr txBox="1"/>
                <p:nvPr/>
              </p:nvSpPr>
              <p:spPr>
                <a:xfrm>
                  <a:off x="-130509" y="2145256"/>
                  <a:ext cx="860373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1" dirty="0">
                      <a:latin typeface="Montserrat" panose="00000500000000000000" pitchFamily="2" charset="0"/>
                      <a:ea typeface="+mj-ea"/>
                      <a:cs typeface="Times New Roman" panose="02020603050405020304" pitchFamily="18" charset="0"/>
                    </a:rPr>
                    <a:t>Secrecy Rate =   log   ( 1 +    ) -    + 2   ( 1 +    ) Re{    </a:t>
                  </a:r>
                  <a:r>
                    <a:rPr lang="en-US" sz="2400" b="1" dirty="0">
                      <a:solidFill>
                        <a:schemeClr val="accent6">
                          <a:lumMod val="75000"/>
                        </a:schemeClr>
                      </a:solidFill>
                      <a:latin typeface="Montserrat" panose="00000500000000000000" pitchFamily="2" charset="0"/>
                      <a:ea typeface="+mj-ea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Montserrat" panose="00000500000000000000" pitchFamily="2" charset="0"/>
                      <a:ea typeface="+mj-ea"/>
                      <a:cs typeface="Times New Roman" panose="02020603050405020304" pitchFamily="18" charset="0"/>
                    </a:rPr>
                    <a:t>} + |   | </a:t>
                  </a:r>
                  <a:r>
                    <a:rPr lang="en-US" sz="2400" b="1" dirty="0">
                      <a:solidFill>
                        <a:srgbClr val="FF0000"/>
                      </a:solidFill>
                      <a:latin typeface="Montserrat" panose="00000500000000000000" pitchFamily="2" charset="0"/>
                      <a:ea typeface="+mj-ea"/>
                      <a:cs typeface="Times New Roman" panose="02020603050405020304" pitchFamily="18" charset="0"/>
                    </a:rPr>
                    <a:t> B</a:t>
                  </a:r>
                  <a:endPara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ontserrat" panose="00000500000000000000" pitchFamily="2" charset="0"/>
                    <a:ea typeface="+mj-ea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4B7657E0-8D17-ADFB-B1DE-11C750E48B13}"/>
                    </a:ext>
                  </a:extLst>
                </p:cNvPr>
                <p:cNvSpPr txBox="1"/>
                <p:nvPr/>
              </p:nvSpPr>
              <p:spPr>
                <a:xfrm>
                  <a:off x="2822711" y="2320236"/>
                  <a:ext cx="25556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1" dirty="0">
                      <a:latin typeface="Montserrat" panose="00000500000000000000" pitchFamily="2" charset="0"/>
                      <a:ea typeface="+mj-ea"/>
                      <a:cs typeface="Times New Roman" panose="02020603050405020304" pitchFamily="18" charset="0"/>
                    </a:rPr>
                    <a:t>2</a:t>
                  </a:r>
                </a:p>
              </p:txBody>
            </p:sp>
          </p:grpSp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AB382EEF-1E5E-2623-22CB-29B2863B67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1987562" y="2058303"/>
                <a:ext cx="621076" cy="621076"/>
              </a:xfrm>
              <a:prstGeom prst="rect">
                <a:avLst/>
              </a:prstGeom>
            </p:spPr>
          </p:pic>
          <p:sp>
            <p:nvSpPr>
              <p:cNvPr id="94" name="Cross 93">
                <a:extLst>
                  <a:ext uri="{FF2B5EF4-FFF2-40B4-BE49-F238E27FC236}">
                    <a16:creationId xmlns:a16="http://schemas.microsoft.com/office/drawing/2014/main" id="{0F2DDA12-7BBE-D120-F8B6-D14B411222EF}"/>
                  </a:ext>
                </a:extLst>
              </p:cNvPr>
              <p:cNvSpPr/>
              <p:nvPr/>
            </p:nvSpPr>
            <p:spPr>
              <a:xfrm>
                <a:off x="9196914" y="1904450"/>
                <a:ext cx="274320" cy="274320"/>
              </a:xfrm>
              <a:prstGeom prst="plus">
                <a:avLst>
                  <a:gd name="adj" fmla="val 44231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1FE2AA4C-66D3-F65F-15E6-0D6057BA3A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773706" y="2249572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3CCFB1AD-4D60-2312-C9FA-BE0A5911E6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435995" y="2246041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EEAB6AB8-6526-662E-C9C7-0C960C8A45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133735" y="2231681"/>
                <a:ext cx="274320" cy="274320"/>
              </a:xfrm>
              <a:prstGeom prst="rect">
                <a:avLst/>
              </a:prstGeom>
            </p:spPr>
          </p:pic>
        </p:grp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295F6797-6106-C91E-F30F-3DD2556E2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94813" y="3419366"/>
              <a:ext cx="288947" cy="288947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B79B3680-8963-2F03-217D-8E9F71D64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69005" y="3405776"/>
              <a:ext cx="288947" cy="288947"/>
            </a:xfrm>
            <a:prstGeom prst="rect">
              <a:avLst/>
            </a:prstGeom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D42D53D-2921-EEB0-110D-AAE76A6E6068}"/>
                </a:ext>
              </a:extLst>
            </p:cNvPr>
            <p:cNvSpPr txBox="1"/>
            <p:nvPr/>
          </p:nvSpPr>
          <p:spPr>
            <a:xfrm>
              <a:off x="8975058" y="3127859"/>
              <a:ext cx="2874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Montserrat" panose="00000500000000000000" pitchFamily="2" charset="0"/>
                  <a:ea typeface="+mj-ea"/>
                  <a:cs typeface="Times New Roman" panose="02020603050405020304" pitchFamily="18" charset="0"/>
                </a:rPr>
                <a:t>2</a:t>
              </a:r>
            </a:p>
          </p:txBody>
        </p:sp>
      </p:grpSp>
      <p:sp>
        <p:nvSpPr>
          <p:cNvPr id="108" name="Title 1">
            <a:extLst>
              <a:ext uri="{FF2B5EF4-FFF2-40B4-BE49-F238E27FC236}">
                <a16:creationId xmlns:a16="http://schemas.microsoft.com/office/drawing/2014/main" id="{2A98EE6F-7822-3C5A-1CF8-0583DEEB35FE}"/>
              </a:ext>
            </a:extLst>
          </p:cNvPr>
          <p:cNvSpPr txBox="1">
            <a:spLocks/>
          </p:cNvSpPr>
          <p:nvPr/>
        </p:nvSpPr>
        <p:spPr>
          <a:xfrm>
            <a:off x="506452" y="1614459"/>
            <a:ext cx="2973579" cy="1173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err="1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Lagrangian</a:t>
            </a:r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 Dual Transform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B8FFFB2B-393C-BDE4-F9B7-707192D0503A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587693" flipV="1">
            <a:off x="5590790" y="2051907"/>
            <a:ext cx="780776" cy="674438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91C2D09B-5F55-D141-6C9E-75ED23E13A9B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587693" flipV="1">
            <a:off x="4298873" y="3231972"/>
            <a:ext cx="780776" cy="674438"/>
          </a:xfrm>
          <a:prstGeom prst="rect">
            <a:avLst/>
          </a:prstGeom>
        </p:spPr>
      </p:pic>
      <p:sp>
        <p:nvSpPr>
          <p:cNvPr id="113" name="Title 1">
            <a:extLst>
              <a:ext uri="{FF2B5EF4-FFF2-40B4-BE49-F238E27FC236}">
                <a16:creationId xmlns:a16="http://schemas.microsoft.com/office/drawing/2014/main" id="{34AD8B07-8561-86F0-EDCD-69701CC21DEC}"/>
              </a:ext>
            </a:extLst>
          </p:cNvPr>
          <p:cNvSpPr txBox="1">
            <a:spLocks/>
          </p:cNvSpPr>
          <p:nvPr/>
        </p:nvSpPr>
        <p:spPr>
          <a:xfrm>
            <a:off x="308932" y="3093345"/>
            <a:ext cx="2593337" cy="951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Quadratic Transform</a:t>
            </a:r>
          </a:p>
        </p:txBody>
      </p:sp>
      <p:sp>
        <p:nvSpPr>
          <p:cNvPr id="114" name="Title 1">
            <a:extLst>
              <a:ext uri="{FF2B5EF4-FFF2-40B4-BE49-F238E27FC236}">
                <a16:creationId xmlns:a16="http://schemas.microsoft.com/office/drawing/2014/main" id="{23168A9B-40FD-A1CB-B7AF-D93ED8CEBB4F}"/>
              </a:ext>
            </a:extLst>
          </p:cNvPr>
          <p:cNvSpPr txBox="1">
            <a:spLocks/>
          </p:cNvSpPr>
          <p:nvPr/>
        </p:nvSpPr>
        <p:spPr>
          <a:xfrm>
            <a:off x="2529840" y="5020385"/>
            <a:ext cx="7132320" cy="731520"/>
          </a:xfrm>
          <a:prstGeom prst="rect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BF @ TX with Fixed BF @ MS-RIS</a:t>
            </a:r>
          </a:p>
        </p:txBody>
      </p:sp>
      <p:sp>
        <p:nvSpPr>
          <p:cNvPr id="116" name="Title 1">
            <a:extLst>
              <a:ext uri="{FF2B5EF4-FFF2-40B4-BE49-F238E27FC236}">
                <a16:creationId xmlns:a16="http://schemas.microsoft.com/office/drawing/2014/main" id="{6C11E7F0-0555-5F73-FBC2-E5E026E0007A}"/>
              </a:ext>
            </a:extLst>
          </p:cNvPr>
          <p:cNvSpPr txBox="1">
            <a:spLocks/>
          </p:cNvSpPr>
          <p:nvPr/>
        </p:nvSpPr>
        <p:spPr>
          <a:xfrm>
            <a:off x="3598169" y="5790091"/>
            <a:ext cx="4995663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Block Coordinate Descent</a:t>
            </a:r>
          </a:p>
        </p:txBody>
      </p:sp>
    </p:spTree>
    <p:extLst>
      <p:ext uri="{BB962C8B-B14F-4D97-AF65-F5344CB8AC3E}">
        <p14:creationId xmlns:p14="http://schemas.microsoft.com/office/powerpoint/2010/main" val="2272227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13" grpId="0"/>
      <p:bldP spid="114" grpId="0" animBg="1"/>
      <p:bldP spid="1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0600350B-0166-047B-88AE-A78E689A564A}"/>
              </a:ext>
            </a:extLst>
          </p:cNvPr>
          <p:cNvSpPr/>
          <p:nvPr/>
        </p:nvSpPr>
        <p:spPr>
          <a:xfrm>
            <a:off x="2667000" y="91440"/>
            <a:ext cx="6858000" cy="6675120"/>
          </a:xfrm>
          <a:prstGeom prst="ellipse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837769C-A53E-9C7E-F23C-EA8C8A108621}"/>
              </a:ext>
            </a:extLst>
          </p:cNvPr>
          <p:cNvGrpSpPr/>
          <p:nvPr/>
        </p:nvGrpSpPr>
        <p:grpSpPr>
          <a:xfrm>
            <a:off x="7579524" y="2807796"/>
            <a:ext cx="4033894" cy="2518997"/>
            <a:chOff x="7590233" y="2390159"/>
            <a:chExt cx="4033894" cy="2518997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7C915902-9A15-87B7-89AE-A6290605D2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0233" y="2390159"/>
              <a:ext cx="4033894" cy="194215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bg1"/>
              </a:solidFill>
            </a:ln>
          </p:spPr>
        </p:pic>
        <p:sp>
          <p:nvSpPr>
            <p:cNvPr id="74" name="Arrow: Notched Right 73">
              <a:extLst>
                <a:ext uri="{FF2B5EF4-FFF2-40B4-BE49-F238E27FC236}">
                  <a16:creationId xmlns:a16="http://schemas.microsoft.com/office/drawing/2014/main" id="{0B9787D0-5596-42EA-2DC2-1C1E62F3633A}"/>
                </a:ext>
              </a:extLst>
            </p:cNvPr>
            <p:cNvSpPr/>
            <p:nvPr/>
          </p:nvSpPr>
          <p:spPr>
            <a:xfrm>
              <a:off x="7813264" y="4264722"/>
              <a:ext cx="3513309" cy="644434"/>
            </a:xfrm>
            <a:prstGeom prst="notchedRightArrow">
              <a:avLst>
                <a:gd name="adj1" fmla="val 55405"/>
                <a:gd name="adj2" fmla="val 82432"/>
              </a:avLst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bg1"/>
              </a:solidFill>
            </a:ln>
            <a:scene3d>
              <a:camera prst="orthographicFront"/>
              <a:lightRig rig="threePt" dir="t"/>
            </a:scene3d>
            <a:sp3d>
              <a:bevelT w="2286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Narrower Beams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0229BB9-240F-1392-37EB-339FFF6CD422}"/>
              </a:ext>
            </a:extLst>
          </p:cNvPr>
          <p:cNvGrpSpPr/>
          <p:nvPr/>
        </p:nvGrpSpPr>
        <p:grpSpPr>
          <a:xfrm rot="21394996">
            <a:off x="1941990" y="1583871"/>
            <a:ext cx="6046946" cy="1804217"/>
            <a:chOff x="-2360932" y="211106"/>
            <a:chExt cx="13603286" cy="3648270"/>
          </a:xfrm>
        </p:grpSpPr>
        <p:sp>
          <p:nvSpPr>
            <p:cNvPr id="76" name="Arc 75">
              <a:extLst>
                <a:ext uri="{FF2B5EF4-FFF2-40B4-BE49-F238E27FC236}">
                  <a16:creationId xmlns:a16="http://schemas.microsoft.com/office/drawing/2014/main" id="{A36D6CA5-802F-E3FD-6430-21F9A9850A90}"/>
                </a:ext>
              </a:extLst>
            </p:cNvPr>
            <p:cNvSpPr/>
            <p:nvPr/>
          </p:nvSpPr>
          <p:spPr>
            <a:xfrm rot="20906115" flipH="1" flipV="1">
              <a:off x="-2360932" y="211106"/>
              <a:ext cx="13603286" cy="3648270"/>
            </a:xfrm>
            <a:prstGeom prst="arc">
              <a:avLst>
                <a:gd name="adj1" fmla="val 11185536"/>
                <a:gd name="adj2" fmla="val 20860895"/>
              </a:avLst>
            </a:prstGeom>
            <a:ln w="209550">
              <a:solidFill>
                <a:schemeClr val="accent4">
                  <a:lumMod val="75000"/>
                </a:schemeClr>
              </a:solidFill>
              <a:headEnd type="stealth" w="med" len="med"/>
            </a:ln>
            <a:scene3d>
              <a:camera prst="orthographicFront">
                <a:rot lat="0" lon="0" rev="0"/>
              </a:camera>
              <a:lightRig rig="threePt" dir="t"/>
            </a:scene3d>
            <a:sp3d extrusionH="234950">
              <a:bevelT w="279400"/>
              <a:bevelB w="5080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A3512989-C8D1-C71B-4FED-3C6F7C2AFA37}"/>
                </a:ext>
              </a:extLst>
            </p:cNvPr>
            <p:cNvSpPr/>
            <p:nvPr/>
          </p:nvSpPr>
          <p:spPr>
            <a:xfrm rot="20827698">
              <a:off x="3374303" y="3469895"/>
              <a:ext cx="3101843" cy="36083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frequency</a:t>
              </a:r>
              <a:endParaRPr lang="en-US" b="1" dirty="0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380C044-4F19-A378-9D47-A6D09EC8EB7E}"/>
              </a:ext>
            </a:extLst>
          </p:cNvPr>
          <p:cNvGrpSpPr/>
          <p:nvPr/>
        </p:nvGrpSpPr>
        <p:grpSpPr>
          <a:xfrm rot="356445">
            <a:off x="1886580" y="3989084"/>
            <a:ext cx="6044184" cy="1778695"/>
            <a:chOff x="-3020194" y="3843281"/>
            <a:chExt cx="12735892" cy="1813667"/>
          </a:xfrm>
        </p:grpSpPr>
        <p:sp>
          <p:nvSpPr>
            <p:cNvPr id="79" name="Arc 78">
              <a:extLst>
                <a:ext uri="{FF2B5EF4-FFF2-40B4-BE49-F238E27FC236}">
                  <a16:creationId xmlns:a16="http://schemas.microsoft.com/office/drawing/2014/main" id="{3A1F7705-EE5C-EA3B-731F-83359FEEDEEC}"/>
                </a:ext>
              </a:extLst>
            </p:cNvPr>
            <p:cNvSpPr/>
            <p:nvPr/>
          </p:nvSpPr>
          <p:spPr>
            <a:xfrm rot="693885" flipH="1">
              <a:off x="-3020194" y="3852730"/>
              <a:ext cx="12735892" cy="1804218"/>
            </a:xfrm>
            <a:prstGeom prst="arc">
              <a:avLst>
                <a:gd name="adj1" fmla="val 11185536"/>
                <a:gd name="adj2" fmla="val 20860895"/>
              </a:avLst>
            </a:prstGeom>
            <a:ln w="209550">
              <a:solidFill>
                <a:schemeClr val="accent2">
                  <a:lumMod val="75000"/>
                </a:schemeClr>
              </a:solidFill>
              <a:headEnd type="stealth" w="med" len="med"/>
            </a:ln>
            <a:scene3d>
              <a:camera prst="orthographicFront">
                <a:rot lat="0" lon="0" rev="0"/>
              </a:camera>
              <a:lightRig rig="threePt" dir="t"/>
            </a:scene3d>
            <a:sp3d extrusionH="234950">
              <a:bevelT w="279400"/>
              <a:bevelB w="5080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CE169BFB-F233-4627-407F-090A5BC34065}"/>
                </a:ext>
              </a:extLst>
            </p:cNvPr>
            <p:cNvSpPr/>
            <p:nvPr/>
          </p:nvSpPr>
          <p:spPr>
            <a:xfrm rot="765011">
              <a:off x="2338703" y="3843281"/>
              <a:ext cx="3412603" cy="10336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Wavelength</a:t>
              </a:r>
              <a:endParaRPr lang="en-US" b="1" dirty="0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33403F8-0638-D365-160B-D03F7C268151}"/>
              </a:ext>
            </a:extLst>
          </p:cNvPr>
          <p:cNvGrpSpPr/>
          <p:nvPr/>
        </p:nvGrpSpPr>
        <p:grpSpPr>
          <a:xfrm rot="915198">
            <a:off x="1652040" y="4311855"/>
            <a:ext cx="6044184" cy="1790837"/>
            <a:chOff x="-2549528" y="4680822"/>
            <a:chExt cx="12735892" cy="1804217"/>
          </a:xfrm>
        </p:grpSpPr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72BB7C59-001C-0000-792B-CAC7B4B21A35}"/>
                </a:ext>
              </a:extLst>
            </p:cNvPr>
            <p:cNvSpPr/>
            <p:nvPr/>
          </p:nvSpPr>
          <p:spPr>
            <a:xfrm rot="693885" flipH="1">
              <a:off x="-2549528" y="4680822"/>
              <a:ext cx="12735892" cy="1804217"/>
            </a:xfrm>
            <a:prstGeom prst="arc">
              <a:avLst>
                <a:gd name="adj1" fmla="val 11185536"/>
                <a:gd name="adj2" fmla="val 20860895"/>
              </a:avLst>
            </a:prstGeom>
            <a:ln w="209550">
              <a:solidFill>
                <a:schemeClr val="accent1">
                  <a:lumMod val="60000"/>
                  <a:lumOff val="40000"/>
                </a:schemeClr>
              </a:solidFill>
              <a:headEnd type="stealth" w="med" len="med"/>
            </a:ln>
            <a:scene3d>
              <a:camera prst="orthographicFront">
                <a:rot lat="0" lon="0" rev="0"/>
              </a:camera>
              <a:lightRig rig="threePt" dir="t"/>
            </a:scene3d>
            <a:sp3d extrusionH="234950">
              <a:bevelT w="279400"/>
              <a:bevelB w="5080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5935AD04-57E3-D5A7-5364-F0487808DF9A}"/>
                </a:ext>
              </a:extLst>
            </p:cNvPr>
            <p:cNvSpPr/>
            <p:nvPr/>
          </p:nvSpPr>
          <p:spPr>
            <a:xfrm rot="765011">
              <a:off x="2986484" y="4734045"/>
              <a:ext cx="3394777" cy="12318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Antenna Size</a:t>
              </a:r>
              <a:endParaRPr lang="en-US" b="1" dirty="0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CAD0A7E-FCDF-B415-E0DD-5B1F1BA25390}"/>
              </a:ext>
            </a:extLst>
          </p:cNvPr>
          <p:cNvGrpSpPr/>
          <p:nvPr/>
        </p:nvGrpSpPr>
        <p:grpSpPr>
          <a:xfrm rot="20933311">
            <a:off x="1767595" y="1300857"/>
            <a:ext cx="6044184" cy="1804217"/>
            <a:chOff x="-2266672" y="1408352"/>
            <a:chExt cx="12735892" cy="1804217"/>
          </a:xfrm>
        </p:grpSpPr>
        <p:sp>
          <p:nvSpPr>
            <p:cNvPr id="85" name="Arc 84">
              <a:extLst>
                <a:ext uri="{FF2B5EF4-FFF2-40B4-BE49-F238E27FC236}">
                  <a16:creationId xmlns:a16="http://schemas.microsoft.com/office/drawing/2014/main" id="{7665DA5B-CC3F-9E66-AD54-DED102771E9C}"/>
                </a:ext>
              </a:extLst>
            </p:cNvPr>
            <p:cNvSpPr/>
            <p:nvPr/>
          </p:nvSpPr>
          <p:spPr>
            <a:xfrm rot="20906115" flipH="1" flipV="1">
              <a:off x="-2266672" y="1408352"/>
              <a:ext cx="12735892" cy="1804217"/>
            </a:xfrm>
            <a:prstGeom prst="arc">
              <a:avLst>
                <a:gd name="adj1" fmla="val 11185536"/>
                <a:gd name="adj2" fmla="val 20860895"/>
              </a:avLst>
            </a:prstGeom>
            <a:ln w="209550">
              <a:solidFill>
                <a:schemeClr val="accent6">
                  <a:lumMod val="75000"/>
                </a:schemeClr>
              </a:solidFill>
              <a:headEnd type="stealth" w="med" len="med"/>
            </a:ln>
            <a:scene3d>
              <a:camera prst="orthographicFront">
                <a:rot lat="0" lon="0" rev="0"/>
              </a:camera>
              <a:lightRig rig="threePt" dir="t"/>
            </a:scene3d>
            <a:sp3d extrusionH="234950">
              <a:bevelT w="279400"/>
              <a:bevelB w="5080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A38DF89C-5408-AAD1-621E-78990EB250C1}"/>
                </a:ext>
              </a:extLst>
            </p:cNvPr>
            <p:cNvSpPr/>
            <p:nvPr/>
          </p:nvSpPr>
          <p:spPr>
            <a:xfrm rot="20827698">
              <a:off x="3067454" y="2960957"/>
              <a:ext cx="4227227" cy="9841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# Antenna/Space</a:t>
              </a:r>
              <a:endParaRPr lang="en-US" b="1" dirty="0"/>
            </a:p>
          </p:txBody>
        </p:sp>
      </p:grpSp>
      <p:sp>
        <p:nvSpPr>
          <p:cNvPr id="87" name="Slide Number Placeholder 1049">
            <a:extLst>
              <a:ext uri="{FF2B5EF4-FFF2-40B4-BE49-F238E27FC236}">
                <a16:creationId xmlns:a16="http://schemas.microsoft.com/office/drawing/2014/main" id="{3C4CB5EE-D6E0-3B23-606F-25312EB8A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7C074EC-51D0-4241-AD19-3419EC49AE03}" type="slidenum">
              <a:rPr lang="en-US" smtClean="0"/>
              <a:t>6</a:t>
            </a:fld>
            <a:endParaRPr lang="en-US"/>
          </a:p>
        </p:txBody>
      </p:sp>
      <p:sp>
        <p:nvSpPr>
          <p:cNvPr id="93" name="Title 1">
            <a:extLst>
              <a:ext uri="{FF2B5EF4-FFF2-40B4-BE49-F238E27FC236}">
                <a16:creationId xmlns:a16="http://schemas.microsoft.com/office/drawing/2014/main" id="{6EA720C8-D37D-4DB3-0F8E-6FCA5E699755}"/>
              </a:ext>
            </a:extLst>
          </p:cNvPr>
          <p:cNvSpPr txBox="1">
            <a:spLocks/>
          </p:cNvSpPr>
          <p:nvPr/>
        </p:nvSpPr>
        <p:spPr>
          <a:xfrm>
            <a:off x="4837757" y="-600482"/>
            <a:ext cx="4132397" cy="3037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Wireless Generations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3F7090EC-853D-903E-D323-1F7860B5B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1868" y="664162"/>
            <a:ext cx="728869" cy="72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163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0600350B-0166-047B-88AE-A78E689A564A}"/>
              </a:ext>
            </a:extLst>
          </p:cNvPr>
          <p:cNvSpPr/>
          <p:nvPr/>
        </p:nvSpPr>
        <p:spPr>
          <a:xfrm>
            <a:off x="2667000" y="91440"/>
            <a:ext cx="6858000" cy="6675120"/>
          </a:xfrm>
          <a:prstGeom prst="ellipse">
            <a:avLst/>
          </a:prstGeom>
          <a:solidFill>
            <a:schemeClr val="accent5">
              <a:lumMod val="75000"/>
              <a:alpha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B0F782-F8D4-23F0-3736-ECA5A33A6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607" y="1676374"/>
            <a:ext cx="7818783" cy="303771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Deep Reinforcement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1D18AA-9C66-A273-6E43-E27873FB0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646" y="4555921"/>
            <a:ext cx="1898708" cy="189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36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0600350B-0166-047B-88AE-A78E689A564A}"/>
              </a:ext>
            </a:extLst>
          </p:cNvPr>
          <p:cNvSpPr/>
          <p:nvPr/>
        </p:nvSpPr>
        <p:spPr>
          <a:xfrm>
            <a:off x="2667000" y="91440"/>
            <a:ext cx="6858000" cy="6675120"/>
          </a:xfrm>
          <a:prstGeom prst="ellipse">
            <a:avLst/>
          </a:prstGeom>
          <a:solidFill>
            <a:schemeClr val="accent5">
              <a:lumMod val="75000"/>
              <a:alpha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B0F782-F8D4-23F0-3736-ECA5A33A6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108" y="-612519"/>
            <a:ext cx="3420563" cy="303771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Deep Reinforcement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1D18AA-9C66-A273-6E43-E27873FB0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912" y="308241"/>
            <a:ext cx="1196196" cy="1196196"/>
          </a:xfrm>
          <a:prstGeom prst="rect">
            <a:avLst/>
          </a:prstGeom>
        </p:spPr>
      </p:pic>
      <p:sp>
        <p:nvSpPr>
          <p:cNvPr id="642" name="Arc 641">
            <a:extLst>
              <a:ext uri="{FF2B5EF4-FFF2-40B4-BE49-F238E27FC236}">
                <a16:creationId xmlns:a16="http://schemas.microsoft.com/office/drawing/2014/main" id="{B1B799CD-7008-C527-7AAE-79AE6C3BF963}"/>
              </a:ext>
            </a:extLst>
          </p:cNvPr>
          <p:cNvSpPr/>
          <p:nvPr/>
        </p:nvSpPr>
        <p:spPr>
          <a:xfrm rot="5611005" flipH="1">
            <a:off x="5099201" y="2017086"/>
            <a:ext cx="2329529" cy="3464023"/>
          </a:xfrm>
          <a:prstGeom prst="arc">
            <a:avLst>
              <a:gd name="adj1" fmla="val 18117023"/>
              <a:gd name="adj2" fmla="val 4680265"/>
            </a:avLst>
          </a:prstGeom>
          <a:ln w="635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D3DB3B7E-BD4C-65F7-43C1-E22DD8F96BF0}"/>
              </a:ext>
            </a:extLst>
          </p:cNvPr>
          <p:cNvGrpSpPr/>
          <p:nvPr/>
        </p:nvGrpSpPr>
        <p:grpSpPr>
          <a:xfrm>
            <a:off x="6779788" y="3004095"/>
            <a:ext cx="1841634" cy="1180632"/>
            <a:chOff x="6560713" y="2927895"/>
            <a:chExt cx="1841634" cy="1180632"/>
          </a:xfrm>
        </p:grpSpPr>
        <p:sp>
          <p:nvSpPr>
            <p:cNvPr id="529" name="Rectangle: Rounded Corners 528">
              <a:extLst>
                <a:ext uri="{FF2B5EF4-FFF2-40B4-BE49-F238E27FC236}">
                  <a16:creationId xmlns:a16="http://schemas.microsoft.com/office/drawing/2014/main" id="{19EB19E8-781B-9E83-B8CE-48ACC2D882A6}"/>
                </a:ext>
              </a:extLst>
            </p:cNvPr>
            <p:cNvSpPr/>
            <p:nvPr/>
          </p:nvSpPr>
          <p:spPr>
            <a:xfrm>
              <a:off x="6996387" y="2945205"/>
              <a:ext cx="953313" cy="1163322"/>
            </a:xfrm>
            <a:custGeom>
              <a:avLst/>
              <a:gdLst>
                <a:gd name="connsiteX0" fmla="*/ 0 w 953313"/>
                <a:gd name="connsiteY0" fmla="*/ 158889 h 1163322"/>
                <a:gd name="connsiteX1" fmla="*/ 158889 w 953313"/>
                <a:gd name="connsiteY1" fmla="*/ 0 h 1163322"/>
                <a:gd name="connsiteX2" fmla="*/ 463946 w 953313"/>
                <a:gd name="connsiteY2" fmla="*/ 0 h 1163322"/>
                <a:gd name="connsiteX3" fmla="*/ 794424 w 953313"/>
                <a:gd name="connsiteY3" fmla="*/ 0 h 1163322"/>
                <a:gd name="connsiteX4" fmla="*/ 953313 w 953313"/>
                <a:gd name="connsiteY4" fmla="*/ 158889 h 1163322"/>
                <a:gd name="connsiteX5" fmla="*/ 953313 w 953313"/>
                <a:gd name="connsiteY5" fmla="*/ 598572 h 1163322"/>
                <a:gd name="connsiteX6" fmla="*/ 953313 w 953313"/>
                <a:gd name="connsiteY6" fmla="*/ 1004433 h 1163322"/>
                <a:gd name="connsiteX7" fmla="*/ 794424 w 953313"/>
                <a:gd name="connsiteY7" fmla="*/ 1163322 h 1163322"/>
                <a:gd name="connsiteX8" fmla="*/ 463946 w 953313"/>
                <a:gd name="connsiteY8" fmla="*/ 1163322 h 1163322"/>
                <a:gd name="connsiteX9" fmla="*/ 158889 w 953313"/>
                <a:gd name="connsiteY9" fmla="*/ 1163322 h 1163322"/>
                <a:gd name="connsiteX10" fmla="*/ 0 w 953313"/>
                <a:gd name="connsiteY10" fmla="*/ 1004433 h 1163322"/>
                <a:gd name="connsiteX11" fmla="*/ 0 w 953313"/>
                <a:gd name="connsiteY11" fmla="*/ 573206 h 1163322"/>
                <a:gd name="connsiteX12" fmla="*/ 0 w 953313"/>
                <a:gd name="connsiteY12" fmla="*/ 158889 h 116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3313" h="1163322" fill="none" extrusionOk="0">
                  <a:moveTo>
                    <a:pt x="0" y="158889"/>
                  </a:moveTo>
                  <a:cubicBezTo>
                    <a:pt x="-1607" y="75644"/>
                    <a:pt x="67855" y="-7338"/>
                    <a:pt x="158889" y="0"/>
                  </a:cubicBezTo>
                  <a:cubicBezTo>
                    <a:pt x="279082" y="-35654"/>
                    <a:pt x="317907" y="7637"/>
                    <a:pt x="463946" y="0"/>
                  </a:cubicBezTo>
                  <a:cubicBezTo>
                    <a:pt x="609985" y="-7637"/>
                    <a:pt x="717448" y="31681"/>
                    <a:pt x="794424" y="0"/>
                  </a:cubicBezTo>
                  <a:cubicBezTo>
                    <a:pt x="890475" y="-15715"/>
                    <a:pt x="954522" y="69468"/>
                    <a:pt x="953313" y="158889"/>
                  </a:cubicBezTo>
                  <a:cubicBezTo>
                    <a:pt x="1001963" y="250456"/>
                    <a:pt x="919871" y="432272"/>
                    <a:pt x="953313" y="598572"/>
                  </a:cubicBezTo>
                  <a:cubicBezTo>
                    <a:pt x="986755" y="764872"/>
                    <a:pt x="951583" y="841260"/>
                    <a:pt x="953313" y="1004433"/>
                  </a:cubicBezTo>
                  <a:cubicBezTo>
                    <a:pt x="936017" y="1083967"/>
                    <a:pt x="867963" y="1161576"/>
                    <a:pt x="794424" y="1163322"/>
                  </a:cubicBezTo>
                  <a:cubicBezTo>
                    <a:pt x="686694" y="1196087"/>
                    <a:pt x="546616" y="1141011"/>
                    <a:pt x="463946" y="1163322"/>
                  </a:cubicBezTo>
                  <a:cubicBezTo>
                    <a:pt x="381276" y="1185633"/>
                    <a:pt x="305720" y="1137574"/>
                    <a:pt x="158889" y="1163322"/>
                  </a:cubicBezTo>
                  <a:cubicBezTo>
                    <a:pt x="70353" y="1172586"/>
                    <a:pt x="-21804" y="1084581"/>
                    <a:pt x="0" y="1004433"/>
                  </a:cubicBezTo>
                  <a:cubicBezTo>
                    <a:pt x="-47198" y="894973"/>
                    <a:pt x="15507" y="767550"/>
                    <a:pt x="0" y="573206"/>
                  </a:cubicBezTo>
                  <a:cubicBezTo>
                    <a:pt x="-15507" y="378862"/>
                    <a:pt x="49527" y="354305"/>
                    <a:pt x="0" y="158889"/>
                  </a:cubicBezTo>
                  <a:close/>
                </a:path>
                <a:path w="953313" h="1163322" stroke="0" extrusionOk="0">
                  <a:moveTo>
                    <a:pt x="0" y="158889"/>
                  </a:moveTo>
                  <a:cubicBezTo>
                    <a:pt x="-4922" y="61844"/>
                    <a:pt x="94390" y="-767"/>
                    <a:pt x="158889" y="0"/>
                  </a:cubicBezTo>
                  <a:cubicBezTo>
                    <a:pt x="246758" y="-22639"/>
                    <a:pt x="369084" y="9685"/>
                    <a:pt x="463946" y="0"/>
                  </a:cubicBezTo>
                  <a:cubicBezTo>
                    <a:pt x="558808" y="-9685"/>
                    <a:pt x="676130" y="18478"/>
                    <a:pt x="794424" y="0"/>
                  </a:cubicBezTo>
                  <a:cubicBezTo>
                    <a:pt x="886425" y="10450"/>
                    <a:pt x="936355" y="57477"/>
                    <a:pt x="953313" y="158889"/>
                  </a:cubicBezTo>
                  <a:cubicBezTo>
                    <a:pt x="968440" y="367695"/>
                    <a:pt x="906603" y="407599"/>
                    <a:pt x="953313" y="590116"/>
                  </a:cubicBezTo>
                  <a:cubicBezTo>
                    <a:pt x="1000023" y="772633"/>
                    <a:pt x="911002" y="905364"/>
                    <a:pt x="953313" y="1004433"/>
                  </a:cubicBezTo>
                  <a:cubicBezTo>
                    <a:pt x="950155" y="1113745"/>
                    <a:pt x="902435" y="1169895"/>
                    <a:pt x="794424" y="1163322"/>
                  </a:cubicBezTo>
                  <a:cubicBezTo>
                    <a:pt x="697369" y="1184818"/>
                    <a:pt x="569646" y="1129905"/>
                    <a:pt x="483012" y="1163322"/>
                  </a:cubicBezTo>
                  <a:cubicBezTo>
                    <a:pt x="396378" y="1196739"/>
                    <a:pt x="294743" y="1137765"/>
                    <a:pt x="158889" y="1163322"/>
                  </a:cubicBezTo>
                  <a:cubicBezTo>
                    <a:pt x="96467" y="1164138"/>
                    <a:pt x="-2556" y="1092141"/>
                    <a:pt x="0" y="1004433"/>
                  </a:cubicBezTo>
                  <a:cubicBezTo>
                    <a:pt x="-15003" y="813576"/>
                    <a:pt x="9016" y="687185"/>
                    <a:pt x="0" y="607027"/>
                  </a:cubicBezTo>
                  <a:cubicBezTo>
                    <a:pt x="-9016" y="526869"/>
                    <a:pt x="48005" y="359766"/>
                    <a:pt x="0" y="158889"/>
                  </a:cubicBezTo>
                  <a:close/>
                </a:path>
              </a:pathLst>
            </a:custGeom>
            <a:solidFill>
              <a:srgbClr val="FF0000">
                <a:alpha val="52000"/>
              </a:srgbClr>
            </a:solidFill>
            <a:ln w="3175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657299846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Title 1">
              <a:extLst>
                <a:ext uri="{FF2B5EF4-FFF2-40B4-BE49-F238E27FC236}">
                  <a16:creationId xmlns:a16="http://schemas.microsoft.com/office/drawing/2014/main" id="{E5E5C5F4-CF9D-0AC5-9877-D6B1644B0844}"/>
                </a:ext>
              </a:extLst>
            </p:cNvPr>
            <p:cNvSpPr txBox="1">
              <a:spLocks/>
            </p:cNvSpPr>
            <p:nvPr/>
          </p:nvSpPr>
          <p:spPr>
            <a:xfrm>
              <a:off x="6560713" y="2927895"/>
              <a:ext cx="1841634" cy="4977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Montserrat" panose="00000500000000000000" pitchFamily="2" charset="0"/>
                  <a:cs typeface="Times New Roman" panose="02020603050405020304" pitchFamily="18" charset="0"/>
                </a:rPr>
                <a:t>Agent</a:t>
              </a:r>
            </a:p>
          </p:txBody>
        </p:sp>
        <p:pic>
          <p:nvPicPr>
            <p:cNvPr id="644" name="Picture 643">
              <a:extLst>
                <a:ext uri="{FF2B5EF4-FFF2-40B4-BE49-F238E27FC236}">
                  <a16:creationId xmlns:a16="http://schemas.microsoft.com/office/drawing/2014/main" id="{B4A37744-34FE-91E5-A1D3-37341FAB3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79774" y="3376626"/>
              <a:ext cx="664137" cy="664137"/>
            </a:xfrm>
            <a:prstGeom prst="rect">
              <a:avLst/>
            </a:prstGeom>
          </p:spPr>
        </p:pic>
      </p:grpSp>
      <p:sp>
        <p:nvSpPr>
          <p:cNvPr id="643" name="Title 1">
            <a:extLst>
              <a:ext uri="{FF2B5EF4-FFF2-40B4-BE49-F238E27FC236}">
                <a16:creationId xmlns:a16="http://schemas.microsoft.com/office/drawing/2014/main" id="{C9EF8A0A-261C-EEDE-22F4-1AB585923736}"/>
              </a:ext>
            </a:extLst>
          </p:cNvPr>
          <p:cNvSpPr txBox="1">
            <a:spLocks/>
          </p:cNvSpPr>
          <p:nvPr/>
        </p:nvSpPr>
        <p:spPr>
          <a:xfrm>
            <a:off x="5394258" y="2311153"/>
            <a:ext cx="1841634" cy="4977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Action</a:t>
            </a:r>
          </a:p>
        </p:txBody>
      </p:sp>
      <p:sp>
        <p:nvSpPr>
          <p:cNvPr id="688" name="Arc 687">
            <a:extLst>
              <a:ext uri="{FF2B5EF4-FFF2-40B4-BE49-F238E27FC236}">
                <a16:creationId xmlns:a16="http://schemas.microsoft.com/office/drawing/2014/main" id="{BE81872F-3F3D-3CFB-9E79-BB917AB534F7}"/>
              </a:ext>
            </a:extLst>
          </p:cNvPr>
          <p:cNvSpPr/>
          <p:nvPr/>
        </p:nvSpPr>
        <p:spPr>
          <a:xfrm rot="5611005" flipV="1">
            <a:off x="4993885" y="2161442"/>
            <a:ext cx="2329529" cy="3119840"/>
          </a:xfrm>
          <a:prstGeom prst="arc">
            <a:avLst>
              <a:gd name="adj1" fmla="val 16953597"/>
              <a:gd name="adj2" fmla="val 4551344"/>
            </a:avLst>
          </a:prstGeom>
          <a:ln w="635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8" name="Title 1">
            <a:extLst>
              <a:ext uri="{FF2B5EF4-FFF2-40B4-BE49-F238E27FC236}">
                <a16:creationId xmlns:a16="http://schemas.microsoft.com/office/drawing/2014/main" id="{EC0AC652-3186-0780-A1C3-87CF1F16A304}"/>
              </a:ext>
            </a:extLst>
          </p:cNvPr>
          <p:cNvSpPr txBox="1">
            <a:spLocks/>
          </p:cNvSpPr>
          <p:nvPr/>
        </p:nvSpPr>
        <p:spPr>
          <a:xfrm>
            <a:off x="5285582" y="4614764"/>
            <a:ext cx="1841634" cy="4977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Reward</a:t>
            </a:r>
          </a:p>
        </p:txBody>
      </p:sp>
      <p:grpSp>
        <p:nvGrpSpPr>
          <p:cNvPr id="686" name="Group 685">
            <a:extLst>
              <a:ext uri="{FF2B5EF4-FFF2-40B4-BE49-F238E27FC236}">
                <a16:creationId xmlns:a16="http://schemas.microsoft.com/office/drawing/2014/main" id="{0726B0B6-BE32-678E-6F07-B4A7CEE4067C}"/>
              </a:ext>
            </a:extLst>
          </p:cNvPr>
          <p:cNvGrpSpPr/>
          <p:nvPr/>
        </p:nvGrpSpPr>
        <p:grpSpPr>
          <a:xfrm>
            <a:off x="3483073" y="3295808"/>
            <a:ext cx="2270170" cy="643988"/>
            <a:chOff x="5426893" y="2159104"/>
            <a:chExt cx="2270170" cy="643988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4A383BEC-C639-1A63-649E-99B6DD7B7CA2}"/>
                </a:ext>
              </a:extLst>
            </p:cNvPr>
            <p:cNvSpPr/>
            <p:nvPr/>
          </p:nvSpPr>
          <p:spPr>
            <a:xfrm>
              <a:off x="5426893" y="2159104"/>
              <a:ext cx="2270170" cy="643988"/>
            </a:xfrm>
            <a:custGeom>
              <a:avLst/>
              <a:gdLst>
                <a:gd name="connsiteX0" fmla="*/ 0 w 2270170"/>
                <a:gd name="connsiteY0" fmla="*/ 107333 h 643988"/>
                <a:gd name="connsiteX1" fmla="*/ 107333 w 2270170"/>
                <a:gd name="connsiteY1" fmla="*/ 0 h 643988"/>
                <a:gd name="connsiteX2" fmla="*/ 621209 w 2270170"/>
                <a:gd name="connsiteY2" fmla="*/ 0 h 643988"/>
                <a:gd name="connsiteX3" fmla="*/ 1135085 w 2270170"/>
                <a:gd name="connsiteY3" fmla="*/ 0 h 643988"/>
                <a:gd name="connsiteX4" fmla="*/ 1690071 w 2270170"/>
                <a:gd name="connsiteY4" fmla="*/ 0 h 643988"/>
                <a:gd name="connsiteX5" fmla="*/ 2162837 w 2270170"/>
                <a:gd name="connsiteY5" fmla="*/ 0 h 643988"/>
                <a:gd name="connsiteX6" fmla="*/ 2270170 w 2270170"/>
                <a:gd name="connsiteY6" fmla="*/ 107333 h 643988"/>
                <a:gd name="connsiteX7" fmla="*/ 2270170 w 2270170"/>
                <a:gd name="connsiteY7" fmla="*/ 536655 h 643988"/>
                <a:gd name="connsiteX8" fmla="*/ 2162837 w 2270170"/>
                <a:gd name="connsiteY8" fmla="*/ 643988 h 643988"/>
                <a:gd name="connsiteX9" fmla="*/ 1628406 w 2270170"/>
                <a:gd name="connsiteY9" fmla="*/ 643988 h 643988"/>
                <a:gd name="connsiteX10" fmla="*/ 1155640 w 2270170"/>
                <a:gd name="connsiteY10" fmla="*/ 643988 h 643988"/>
                <a:gd name="connsiteX11" fmla="*/ 621209 w 2270170"/>
                <a:gd name="connsiteY11" fmla="*/ 643988 h 643988"/>
                <a:gd name="connsiteX12" fmla="*/ 107333 w 2270170"/>
                <a:gd name="connsiteY12" fmla="*/ 643988 h 643988"/>
                <a:gd name="connsiteX13" fmla="*/ 0 w 2270170"/>
                <a:gd name="connsiteY13" fmla="*/ 536655 h 643988"/>
                <a:gd name="connsiteX14" fmla="*/ 0 w 2270170"/>
                <a:gd name="connsiteY14" fmla="*/ 107333 h 64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0170" h="643988" fill="none" extrusionOk="0">
                  <a:moveTo>
                    <a:pt x="0" y="107333"/>
                  </a:moveTo>
                  <a:cubicBezTo>
                    <a:pt x="-9121" y="57719"/>
                    <a:pt x="45631" y="17474"/>
                    <a:pt x="107333" y="0"/>
                  </a:cubicBezTo>
                  <a:cubicBezTo>
                    <a:pt x="280354" y="-59645"/>
                    <a:pt x="388286" y="3246"/>
                    <a:pt x="621209" y="0"/>
                  </a:cubicBezTo>
                  <a:cubicBezTo>
                    <a:pt x="854132" y="-3246"/>
                    <a:pt x="895260" y="51293"/>
                    <a:pt x="1135085" y="0"/>
                  </a:cubicBezTo>
                  <a:cubicBezTo>
                    <a:pt x="1374910" y="-51293"/>
                    <a:pt x="1521670" y="18645"/>
                    <a:pt x="1690071" y="0"/>
                  </a:cubicBezTo>
                  <a:cubicBezTo>
                    <a:pt x="1858472" y="-18645"/>
                    <a:pt x="1957115" y="28826"/>
                    <a:pt x="2162837" y="0"/>
                  </a:cubicBezTo>
                  <a:cubicBezTo>
                    <a:pt x="2222477" y="14992"/>
                    <a:pt x="2267367" y="43748"/>
                    <a:pt x="2270170" y="107333"/>
                  </a:cubicBezTo>
                  <a:cubicBezTo>
                    <a:pt x="2290784" y="265338"/>
                    <a:pt x="2264699" y="323885"/>
                    <a:pt x="2270170" y="536655"/>
                  </a:cubicBezTo>
                  <a:cubicBezTo>
                    <a:pt x="2264036" y="594513"/>
                    <a:pt x="2222096" y="638018"/>
                    <a:pt x="2162837" y="643988"/>
                  </a:cubicBezTo>
                  <a:cubicBezTo>
                    <a:pt x="1996205" y="677069"/>
                    <a:pt x="1870173" y="596067"/>
                    <a:pt x="1628406" y="643988"/>
                  </a:cubicBezTo>
                  <a:cubicBezTo>
                    <a:pt x="1386639" y="691909"/>
                    <a:pt x="1325047" y="623445"/>
                    <a:pt x="1155640" y="643988"/>
                  </a:cubicBezTo>
                  <a:cubicBezTo>
                    <a:pt x="986233" y="664531"/>
                    <a:pt x="823381" y="627118"/>
                    <a:pt x="621209" y="643988"/>
                  </a:cubicBezTo>
                  <a:cubicBezTo>
                    <a:pt x="419037" y="660858"/>
                    <a:pt x="257882" y="616274"/>
                    <a:pt x="107333" y="643988"/>
                  </a:cubicBezTo>
                  <a:cubicBezTo>
                    <a:pt x="46587" y="659167"/>
                    <a:pt x="9426" y="591772"/>
                    <a:pt x="0" y="536655"/>
                  </a:cubicBezTo>
                  <a:cubicBezTo>
                    <a:pt x="-7142" y="410822"/>
                    <a:pt x="33141" y="201595"/>
                    <a:pt x="0" y="107333"/>
                  </a:cubicBezTo>
                  <a:close/>
                </a:path>
                <a:path w="2270170" h="643988" stroke="0" extrusionOk="0">
                  <a:moveTo>
                    <a:pt x="0" y="107333"/>
                  </a:moveTo>
                  <a:cubicBezTo>
                    <a:pt x="7699" y="41317"/>
                    <a:pt x="45789" y="-573"/>
                    <a:pt x="107333" y="0"/>
                  </a:cubicBezTo>
                  <a:cubicBezTo>
                    <a:pt x="274421" y="-35721"/>
                    <a:pt x="337582" y="22642"/>
                    <a:pt x="559544" y="0"/>
                  </a:cubicBezTo>
                  <a:cubicBezTo>
                    <a:pt x="781506" y="-22642"/>
                    <a:pt x="874325" y="37547"/>
                    <a:pt x="1011755" y="0"/>
                  </a:cubicBezTo>
                  <a:cubicBezTo>
                    <a:pt x="1149185" y="-37547"/>
                    <a:pt x="1261176" y="18435"/>
                    <a:pt x="1505076" y="0"/>
                  </a:cubicBezTo>
                  <a:cubicBezTo>
                    <a:pt x="1748976" y="-18435"/>
                    <a:pt x="1861620" y="70516"/>
                    <a:pt x="2162837" y="0"/>
                  </a:cubicBezTo>
                  <a:cubicBezTo>
                    <a:pt x="2227506" y="-6276"/>
                    <a:pt x="2263186" y="43905"/>
                    <a:pt x="2270170" y="107333"/>
                  </a:cubicBezTo>
                  <a:cubicBezTo>
                    <a:pt x="2314365" y="247811"/>
                    <a:pt x="2236095" y="339158"/>
                    <a:pt x="2270170" y="536655"/>
                  </a:cubicBezTo>
                  <a:cubicBezTo>
                    <a:pt x="2260572" y="610280"/>
                    <a:pt x="2221185" y="645664"/>
                    <a:pt x="2162837" y="643988"/>
                  </a:cubicBezTo>
                  <a:cubicBezTo>
                    <a:pt x="1962546" y="668845"/>
                    <a:pt x="1840935" y="628611"/>
                    <a:pt x="1690071" y="643988"/>
                  </a:cubicBezTo>
                  <a:cubicBezTo>
                    <a:pt x="1539207" y="659365"/>
                    <a:pt x="1364144" y="622135"/>
                    <a:pt x="1237860" y="643988"/>
                  </a:cubicBezTo>
                  <a:cubicBezTo>
                    <a:pt x="1111576" y="665841"/>
                    <a:pt x="874824" y="591854"/>
                    <a:pt x="682874" y="643988"/>
                  </a:cubicBezTo>
                  <a:cubicBezTo>
                    <a:pt x="490924" y="696122"/>
                    <a:pt x="317487" y="603941"/>
                    <a:pt x="107333" y="643988"/>
                  </a:cubicBezTo>
                  <a:cubicBezTo>
                    <a:pt x="32366" y="648258"/>
                    <a:pt x="3249" y="591031"/>
                    <a:pt x="0" y="536655"/>
                  </a:cubicBezTo>
                  <a:cubicBezTo>
                    <a:pt x="-24603" y="419840"/>
                    <a:pt x="14044" y="307282"/>
                    <a:pt x="0" y="107333"/>
                  </a:cubicBezTo>
                  <a:close/>
                </a:path>
              </a:pathLst>
            </a:custGeom>
            <a:solidFill>
              <a:srgbClr val="00B050">
                <a:alpha val="60000"/>
              </a:srgbClr>
            </a:solidFill>
            <a:ln w="3175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825056982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Title 1">
              <a:extLst>
                <a:ext uri="{FF2B5EF4-FFF2-40B4-BE49-F238E27FC236}">
                  <a16:creationId xmlns:a16="http://schemas.microsoft.com/office/drawing/2014/main" id="{F48F7C80-4323-27C1-1C21-CD79C6275982}"/>
                </a:ext>
              </a:extLst>
            </p:cNvPr>
            <p:cNvSpPr txBox="1">
              <a:spLocks/>
            </p:cNvSpPr>
            <p:nvPr/>
          </p:nvSpPr>
          <p:spPr>
            <a:xfrm>
              <a:off x="5631410" y="2241413"/>
              <a:ext cx="1841634" cy="4977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Montserrat" panose="00000500000000000000" pitchFamily="2" charset="0"/>
                  <a:cs typeface="Times New Roman" panose="02020603050405020304" pitchFamily="18" charset="0"/>
                </a:rPr>
                <a:t>Environment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7655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0600350B-0166-047B-88AE-A78E689A564A}"/>
              </a:ext>
            </a:extLst>
          </p:cNvPr>
          <p:cNvSpPr/>
          <p:nvPr/>
        </p:nvSpPr>
        <p:spPr>
          <a:xfrm>
            <a:off x="2667000" y="91440"/>
            <a:ext cx="6858000" cy="6675120"/>
          </a:xfrm>
          <a:prstGeom prst="ellipse">
            <a:avLst/>
          </a:prstGeom>
          <a:solidFill>
            <a:schemeClr val="accent5">
              <a:lumMod val="75000"/>
              <a:alpha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B0F782-F8D4-23F0-3736-ECA5A33A6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108" y="-612519"/>
            <a:ext cx="3420563" cy="303771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Deep Reinforcement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1D18AA-9C66-A273-6E43-E27873FB0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912" y="308241"/>
            <a:ext cx="1196196" cy="1196196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A383BEC-C639-1A63-649E-99B6DD7B7CA2}"/>
              </a:ext>
            </a:extLst>
          </p:cNvPr>
          <p:cNvSpPr/>
          <p:nvPr/>
        </p:nvSpPr>
        <p:spPr>
          <a:xfrm>
            <a:off x="3012300" y="1736504"/>
            <a:ext cx="4648861" cy="2785424"/>
          </a:xfrm>
          <a:custGeom>
            <a:avLst/>
            <a:gdLst>
              <a:gd name="connsiteX0" fmla="*/ 0 w 4648861"/>
              <a:gd name="connsiteY0" fmla="*/ 464247 h 2785424"/>
              <a:gd name="connsiteX1" fmla="*/ 464247 w 4648861"/>
              <a:gd name="connsiteY1" fmla="*/ 0 h 2785424"/>
              <a:gd name="connsiteX2" fmla="*/ 1032932 w 4648861"/>
              <a:gd name="connsiteY2" fmla="*/ 0 h 2785424"/>
              <a:gd name="connsiteX3" fmla="*/ 1527209 w 4648861"/>
              <a:gd name="connsiteY3" fmla="*/ 0 h 2785424"/>
              <a:gd name="connsiteX4" fmla="*/ 1984283 w 4648861"/>
              <a:gd name="connsiteY4" fmla="*/ 0 h 2785424"/>
              <a:gd name="connsiteX5" fmla="*/ 2515764 w 4648861"/>
              <a:gd name="connsiteY5" fmla="*/ 0 h 2785424"/>
              <a:gd name="connsiteX6" fmla="*/ 3121652 w 4648861"/>
              <a:gd name="connsiteY6" fmla="*/ 0 h 2785424"/>
              <a:gd name="connsiteX7" fmla="*/ 3541522 w 4648861"/>
              <a:gd name="connsiteY7" fmla="*/ 0 h 2785424"/>
              <a:gd name="connsiteX8" fmla="*/ 4184614 w 4648861"/>
              <a:gd name="connsiteY8" fmla="*/ 0 h 2785424"/>
              <a:gd name="connsiteX9" fmla="*/ 4648861 w 4648861"/>
              <a:gd name="connsiteY9" fmla="*/ 464247 h 2785424"/>
              <a:gd name="connsiteX10" fmla="*/ 4648861 w 4648861"/>
              <a:gd name="connsiteY10" fmla="*/ 872772 h 2785424"/>
              <a:gd name="connsiteX11" fmla="*/ 4648861 w 4648861"/>
              <a:gd name="connsiteY11" fmla="*/ 1299866 h 2785424"/>
              <a:gd name="connsiteX12" fmla="*/ 4648861 w 4648861"/>
              <a:gd name="connsiteY12" fmla="*/ 1782667 h 2785424"/>
              <a:gd name="connsiteX13" fmla="*/ 4648861 w 4648861"/>
              <a:gd name="connsiteY13" fmla="*/ 2321177 h 2785424"/>
              <a:gd name="connsiteX14" fmla="*/ 4184614 w 4648861"/>
              <a:gd name="connsiteY14" fmla="*/ 2785424 h 2785424"/>
              <a:gd name="connsiteX15" fmla="*/ 3764744 w 4648861"/>
              <a:gd name="connsiteY15" fmla="*/ 2785424 h 2785424"/>
              <a:gd name="connsiteX16" fmla="*/ 3270467 w 4648861"/>
              <a:gd name="connsiteY16" fmla="*/ 2785424 h 2785424"/>
              <a:gd name="connsiteX17" fmla="*/ 2701782 w 4648861"/>
              <a:gd name="connsiteY17" fmla="*/ 2785424 h 2785424"/>
              <a:gd name="connsiteX18" fmla="*/ 2244708 w 4648861"/>
              <a:gd name="connsiteY18" fmla="*/ 2785424 h 2785424"/>
              <a:gd name="connsiteX19" fmla="*/ 1713227 w 4648861"/>
              <a:gd name="connsiteY19" fmla="*/ 2785424 h 2785424"/>
              <a:gd name="connsiteX20" fmla="*/ 1181746 w 4648861"/>
              <a:gd name="connsiteY20" fmla="*/ 2785424 h 2785424"/>
              <a:gd name="connsiteX21" fmla="*/ 464247 w 4648861"/>
              <a:gd name="connsiteY21" fmla="*/ 2785424 h 2785424"/>
              <a:gd name="connsiteX22" fmla="*/ 0 w 4648861"/>
              <a:gd name="connsiteY22" fmla="*/ 2321177 h 2785424"/>
              <a:gd name="connsiteX23" fmla="*/ 0 w 4648861"/>
              <a:gd name="connsiteY23" fmla="*/ 1856945 h 2785424"/>
              <a:gd name="connsiteX24" fmla="*/ 0 w 4648861"/>
              <a:gd name="connsiteY24" fmla="*/ 1429851 h 2785424"/>
              <a:gd name="connsiteX25" fmla="*/ 0 w 4648861"/>
              <a:gd name="connsiteY25" fmla="*/ 1021326 h 2785424"/>
              <a:gd name="connsiteX26" fmla="*/ 0 w 4648861"/>
              <a:gd name="connsiteY26" fmla="*/ 464247 h 2785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648861" h="2785424" fill="none" extrusionOk="0">
                <a:moveTo>
                  <a:pt x="0" y="464247"/>
                </a:moveTo>
                <a:cubicBezTo>
                  <a:pt x="21667" y="264416"/>
                  <a:pt x="260458" y="43549"/>
                  <a:pt x="464247" y="0"/>
                </a:cubicBezTo>
                <a:cubicBezTo>
                  <a:pt x="588964" y="-9024"/>
                  <a:pt x="790706" y="29186"/>
                  <a:pt x="1032932" y="0"/>
                </a:cubicBezTo>
                <a:cubicBezTo>
                  <a:pt x="1275158" y="-29186"/>
                  <a:pt x="1404732" y="11694"/>
                  <a:pt x="1527209" y="0"/>
                </a:cubicBezTo>
                <a:cubicBezTo>
                  <a:pt x="1649686" y="-11694"/>
                  <a:pt x="1880059" y="48327"/>
                  <a:pt x="1984283" y="0"/>
                </a:cubicBezTo>
                <a:cubicBezTo>
                  <a:pt x="2088507" y="-48327"/>
                  <a:pt x="2333167" y="22632"/>
                  <a:pt x="2515764" y="0"/>
                </a:cubicBezTo>
                <a:cubicBezTo>
                  <a:pt x="2698361" y="-22632"/>
                  <a:pt x="2899092" y="41256"/>
                  <a:pt x="3121652" y="0"/>
                </a:cubicBezTo>
                <a:cubicBezTo>
                  <a:pt x="3344212" y="-41256"/>
                  <a:pt x="3350377" y="24610"/>
                  <a:pt x="3541522" y="0"/>
                </a:cubicBezTo>
                <a:cubicBezTo>
                  <a:pt x="3732667" y="-24610"/>
                  <a:pt x="3922119" y="44927"/>
                  <a:pt x="4184614" y="0"/>
                </a:cubicBezTo>
                <a:cubicBezTo>
                  <a:pt x="4443075" y="-5372"/>
                  <a:pt x="4653833" y="214695"/>
                  <a:pt x="4648861" y="464247"/>
                </a:cubicBezTo>
                <a:cubicBezTo>
                  <a:pt x="4661790" y="662678"/>
                  <a:pt x="4630988" y="783592"/>
                  <a:pt x="4648861" y="872772"/>
                </a:cubicBezTo>
                <a:cubicBezTo>
                  <a:pt x="4666734" y="961952"/>
                  <a:pt x="4606293" y="1181086"/>
                  <a:pt x="4648861" y="1299866"/>
                </a:cubicBezTo>
                <a:cubicBezTo>
                  <a:pt x="4691429" y="1418646"/>
                  <a:pt x="4594584" y="1611121"/>
                  <a:pt x="4648861" y="1782667"/>
                </a:cubicBezTo>
                <a:cubicBezTo>
                  <a:pt x="4703138" y="1954213"/>
                  <a:pt x="4623931" y="2163559"/>
                  <a:pt x="4648861" y="2321177"/>
                </a:cubicBezTo>
                <a:cubicBezTo>
                  <a:pt x="4665718" y="2650680"/>
                  <a:pt x="4447397" y="2810486"/>
                  <a:pt x="4184614" y="2785424"/>
                </a:cubicBezTo>
                <a:cubicBezTo>
                  <a:pt x="4094208" y="2821538"/>
                  <a:pt x="3905397" y="2742996"/>
                  <a:pt x="3764744" y="2785424"/>
                </a:cubicBezTo>
                <a:cubicBezTo>
                  <a:pt x="3624091" y="2827852"/>
                  <a:pt x="3427730" y="2749480"/>
                  <a:pt x="3270467" y="2785424"/>
                </a:cubicBezTo>
                <a:cubicBezTo>
                  <a:pt x="3113204" y="2821368"/>
                  <a:pt x="2844649" y="2723184"/>
                  <a:pt x="2701782" y="2785424"/>
                </a:cubicBezTo>
                <a:cubicBezTo>
                  <a:pt x="2558915" y="2847664"/>
                  <a:pt x="2363864" y="2746094"/>
                  <a:pt x="2244708" y="2785424"/>
                </a:cubicBezTo>
                <a:cubicBezTo>
                  <a:pt x="2125552" y="2824754"/>
                  <a:pt x="1907258" y="2758471"/>
                  <a:pt x="1713227" y="2785424"/>
                </a:cubicBezTo>
                <a:cubicBezTo>
                  <a:pt x="1519196" y="2812377"/>
                  <a:pt x="1345004" y="2750458"/>
                  <a:pt x="1181746" y="2785424"/>
                </a:cubicBezTo>
                <a:cubicBezTo>
                  <a:pt x="1018488" y="2820390"/>
                  <a:pt x="702390" y="2731387"/>
                  <a:pt x="464247" y="2785424"/>
                </a:cubicBezTo>
                <a:cubicBezTo>
                  <a:pt x="203659" y="2829445"/>
                  <a:pt x="-48079" y="2585608"/>
                  <a:pt x="0" y="2321177"/>
                </a:cubicBezTo>
                <a:cubicBezTo>
                  <a:pt x="-9371" y="2168440"/>
                  <a:pt x="18069" y="1978546"/>
                  <a:pt x="0" y="1856945"/>
                </a:cubicBezTo>
                <a:cubicBezTo>
                  <a:pt x="-18069" y="1735344"/>
                  <a:pt x="15614" y="1563133"/>
                  <a:pt x="0" y="1429851"/>
                </a:cubicBezTo>
                <a:cubicBezTo>
                  <a:pt x="-15614" y="1296569"/>
                  <a:pt x="43328" y="1122653"/>
                  <a:pt x="0" y="1021326"/>
                </a:cubicBezTo>
                <a:cubicBezTo>
                  <a:pt x="-43328" y="919999"/>
                  <a:pt x="51172" y="593288"/>
                  <a:pt x="0" y="464247"/>
                </a:cubicBezTo>
                <a:close/>
              </a:path>
              <a:path w="4648861" h="2785424" stroke="0" extrusionOk="0">
                <a:moveTo>
                  <a:pt x="0" y="464247"/>
                </a:moveTo>
                <a:cubicBezTo>
                  <a:pt x="13745" y="195820"/>
                  <a:pt x="158702" y="-12423"/>
                  <a:pt x="464247" y="0"/>
                </a:cubicBezTo>
                <a:cubicBezTo>
                  <a:pt x="571042" y="-8966"/>
                  <a:pt x="759997" y="31096"/>
                  <a:pt x="884117" y="0"/>
                </a:cubicBezTo>
                <a:cubicBezTo>
                  <a:pt x="1008237" y="-31096"/>
                  <a:pt x="1217854" y="15590"/>
                  <a:pt x="1303987" y="0"/>
                </a:cubicBezTo>
                <a:cubicBezTo>
                  <a:pt x="1390120" y="-15590"/>
                  <a:pt x="1584329" y="49495"/>
                  <a:pt x="1798264" y="0"/>
                </a:cubicBezTo>
                <a:cubicBezTo>
                  <a:pt x="2012199" y="-49495"/>
                  <a:pt x="2122220" y="1045"/>
                  <a:pt x="2366949" y="0"/>
                </a:cubicBezTo>
                <a:cubicBezTo>
                  <a:pt x="2611679" y="-1045"/>
                  <a:pt x="2610240" y="23803"/>
                  <a:pt x="2786819" y="0"/>
                </a:cubicBezTo>
                <a:cubicBezTo>
                  <a:pt x="2963398" y="-23803"/>
                  <a:pt x="3145246" y="11551"/>
                  <a:pt x="3318300" y="0"/>
                </a:cubicBezTo>
                <a:cubicBezTo>
                  <a:pt x="3491354" y="-11551"/>
                  <a:pt x="3936382" y="14371"/>
                  <a:pt x="4184614" y="0"/>
                </a:cubicBezTo>
                <a:cubicBezTo>
                  <a:pt x="4426361" y="21900"/>
                  <a:pt x="4617762" y="263859"/>
                  <a:pt x="4648861" y="464247"/>
                </a:cubicBezTo>
                <a:cubicBezTo>
                  <a:pt x="4673985" y="592597"/>
                  <a:pt x="4632432" y="782969"/>
                  <a:pt x="4648861" y="891341"/>
                </a:cubicBezTo>
                <a:cubicBezTo>
                  <a:pt x="4665290" y="999713"/>
                  <a:pt x="4607005" y="1136261"/>
                  <a:pt x="4648861" y="1299866"/>
                </a:cubicBezTo>
                <a:cubicBezTo>
                  <a:pt x="4690717" y="1463471"/>
                  <a:pt x="4637770" y="1588306"/>
                  <a:pt x="4648861" y="1801237"/>
                </a:cubicBezTo>
                <a:cubicBezTo>
                  <a:pt x="4659952" y="2014168"/>
                  <a:pt x="4643903" y="2200068"/>
                  <a:pt x="4648861" y="2321177"/>
                </a:cubicBezTo>
                <a:cubicBezTo>
                  <a:pt x="4585198" y="2594902"/>
                  <a:pt x="4464163" y="2750496"/>
                  <a:pt x="4184614" y="2785424"/>
                </a:cubicBezTo>
                <a:cubicBezTo>
                  <a:pt x="4029245" y="2798941"/>
                  <a:pt x="3871680" y="2778456"/>
                  <a:pt x="3764744" y="2785424"/>
                </a:cubicBezTo>
                <a:cubicBezTo>
                  <a:pt x="3657808" y="2792392"/>
                  <a:pt x="3313816" y="2749812"/>
                  <a:pt x="3196059" y="2785424"/>
                </a:cubicBezTo>
                <a:cubicBezTo>
                  <a:pt x="3078302" y="2821036"/>
                  <a:pt x="2925223" y="2756317"/>
                  <a:pt x="2738986" y="2785424"/>
                </a:cubicBezTo>
                <a:cubicBezTo>
                  <a:pt x="2552749" y="2814531"/>
                  <a:pt x="2377467" y="2727741"/>
                  <a:pt x="2244708" y="2785424"/>
                </a:cubicBezTo>
                <a:cubicBezTo>
                  <a:pt x="2111949" y="2843107"/>
                  <a:pt x="1882066" y="2767970"/>
                  <a:pt x="1713227" y="2785424"/>
                </a:cubicBezTo>
                <a:cubicBezTo>
                  <a:pt x="1544388" y="2802878"/>
                  <a:pt x="1360159" y="2715233"/>
                  <a:pt x="1107339" y="2785424"/>
                </a:cubicBezTo>
                <a:cubicBezTo>
                  <a:pt x="854519" y="2855615"/>
                  <a:pt x="650674" y="2717897"/>
                  <a:pt x="464247" y="2785424"/>
                </a:cubicBezTo>
                <a:cubicBezTo>
                  <a:pt x="209355" y="2847802"/>
                  <a:pt x="-37858" y="2519393"/>
                  <a:pt x="0" y="2321177"/>
                </a:cubicBezTo>
                <a:cubicBezTo>
                  <a:pt x="-25836" y="2137604"/>
                  <a:pt x="318" y="2045241"/>
                  <a:pt x="0" y="1912652"/>
                </a:cubicBezTo>
                <a:cubicBezTo>
                  <a:pt x="-318" y="1780064"/>
                  <a:pt x="32589" y="1672091"/>
                  <a:pt x="0" y="1485559"/>
                </a:cubicBezTo>
                <a:cubicBezTo>
                  <a:pt x="-32589" y="1299027"/>
                  <a:pt x="17915" y="1158818"/>
                  <a:pt x="0" y="1021326"/>
                </a:cubicBezTo>
                <a:cubicBezTo>
                  <a:pt x="-17915" y="883834"/>
                  <a:pt x="38011" y="632644"/>
                  <a:pt x="0" y="464247"/>
                </a:cubicBezTo>
                <a:close/>
              </a:path>
            </a:pathLst>
          </a:custGeom>
          <a:solidFill>
            <a:srgbClr val="00B050">
              <a:alpha val="60000"/>
            </a:srgbClr>
          </a:solidFill>
          <a:ln w="317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82505698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8062E7-135F-2CD0-13F2-CFE306999BAD}"/>
              </a:ext>
            </a:extLst>
          </p:cNvPr>
          <p:cNvGrpSpPr/>
          <p:nvPr/>
        </p:nvGrpSpPr>
        <p:grpSpPr>
          <a:xfrm>
            <a:off x="6086602" y="2302249"/>
            <a:ext cx="1737360" cy="931792"/>
            <a:chOff x="5045376" y="4521828"/>
            <a:chExt cx="2828565" cy="150567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F08DE78-9070-0362-CC9F-CF2781115B21}"/>
                </a:ext>
              </a:extLst>
            </p:cNvPr>
            <p:cNvGrpSpPr/>
            <p:nvPr/>
          </p:nvGrpSpPr>
          <p:grpSpPr>
            <a:xfrm>
              <a:off x="5519457" y="4521828"/>
              <a:ext cx="1876431" cy="1005840"/>
              <a:chOff x="5241125" y="4496141"/>
              <a:chExt cx="1876431" cy="1169707"/>
            </a:xfrm>
          </p:grpSpPr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3296AEE9-38FE-91A0-1BD5-26A48E5E7290}"/>
                  </a:ext>
                </a:extLst>
              </p:cNvPr>
              <p:cNvSpPr/>
              <p:nvPr/>
            </p:nvSpPr>
            <p:spPr>
              <a:xfrm>
                <a:off x="5241125" y="4496141"/>
                <a:ext cx="1876431" cy="116970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22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Rectangle: Rounded Corners 438">
                <a:extLst>
                  <a:ext uri="{FF2B5EF4-FFF2-40B4-BE49-F238E27FC236}">
                    <a16:creationId xmlns:a16="http://schemas.microsoft.com/office/drawing/2014/main" id="{FDE940C9-05CB-036C-8660-D49C37F0B96B}"/>
                  </a:ext>
                </a:extLst>
              </p:cNvPr>
              <p:cNvSpPr/>
              <p:nvPr/>
            </p:nvSpPr>
            <p:spPr>
              <a:xfrm>
                <a:off x="5317331" y="4568798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Rectangle: Rounded Corners 439">
                <a:extLst>
                  <a:ext uri="{FF2B5EF4-FFF2-40B4-BE49-F238E27FC236}">
                    <a16:creationId xmlns:a16="http://schemas.microsoft.com/office/drawing/2014/main" id="{B0C1D39B-E673-AA80-D07B-162D14025998}"/>
                  </a:ext>
                </a:extLst>
              </p:cNvPr>
              <p:cNvSpPr/>
              <p:nvPr/>
            </p:nvSpPr>
            <p:spPr>
              <a:xfrm>
                <a:off x="5317331" y="4961523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Rectangle: Rounded Corners 440">
                <a:extLst>
                  <a:ext uri="{FF2B5EF4-FFF2-40B4-BE49-F238E27FC236}">
                    <a16:creationId xmlns:a16="http://schemas.microsoft.com/office/drawing/2014/main" id="{66490BB5-255E-9237-AD45-7C2B9C568AAA}"/>
                  </a:ext>
                </a:extLst>
              </p:cNvPr>
              <p:cNvSpPr/>
              <p:nvPr/>
            </p:nvSpPr>
            <p:spPr>
              <a:xfrm>
                <a:off x="5317331" y="5354248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Rectangle: Rounded Corners 441">
                <a:extLst>
                  <a:ext uri="{FF2B5EF4-FFF2-40B4-BE49-F238E27FC236}">
                    <a16:creationId xmlns:a16="http://schemas.microsoft.com/office/drawing/2014/main" id="{AF782B5C-67DA-862B-C72F-0B0D0B064FC5}"/>
                  </a:ext>
                </a:extLst>
              </p:cNvPr>
              <p:cNvSpPr/>
              <p:nvPr/>
            </p:nvSpPr>
            <p:spPr>
              <a:xfrm>
                <a:off x="5800300" y="4568798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Rectangle: Rounded Corners 442">
                <a:extLst>
                  <a:ext uri="{FF2B5EF4-FFF2-40B4-BE49-F238E27FC236}">
                    <a16:creationId xmlns:a16="http://schemas.microsoft.com/office/drawing/2014/main" id="{3D068A95-1EAB-A1AB-8510-017C39A16A54}"/>
                  </a:ext>
                </a:extLst>
              </p:cNvPr>
              <p:cNvSpPr/>
              <p:nvPr/>
            </p:nvSpPr>
            <p:spPr>
              <a:xfrm>
                <a:off x="5800300" y="4961523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Rectangle: Rounded Corners 443">
                <a:extLst>
                  <a:ext uri="{FF2B5EF4-FFF2-40B4-BE49-F238E27FC236}">
                    <a16:creationId xmlns:a16="http://schemas.microsoft.com/office/drawing/2014/main" id="{6410AFBE-1D1C-FB8B-D6CD-C0AE00D0E698}"/>
                  </a:ext>
                </a:extLst>
              </p:cNvPr>
              <p:cNvSpPr/>
              <p:nvPr/>
            </p:nvSpPr>
            <p:spPr>
              <a:xfrm>
                <a:off x="5800300" y="5354248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Rectangle: Rounded Corners 444">
                <a:extLst>
                  <a:ext uri="{FF2B5EF4-FFF2-40B4-BE49-F238E27FC236}">
                    <a16:creationId xmlns:a16="http://schemas.microsoft.com/office/drawing/2014/main" id="{18EEDE40-7CB6-378E-2BE9-1D9E742AD953}"/>
                  </a:ext>
                </a:extLst>
              </p:cNvPr>
              <p:cNvSpPr/>
              <p:nvPr/>
            </p:nvSpPr>
            <p:spPr>
              <a:xfrm>
                <a:off x="6283269" y="4564861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Rectangle: Rounded Corners 445">
                <a:extLst>
                  <a:ext uri="{FF2B5EF4-FFF2-40B4-BE49-F238E27FC236}">
                    <a16:creationId xmlns:a16="http://schemas.microsoft.com/office/drawing/2014/main" id="{A3A536C0-E733-5750-D4C2-EB693DAE8A0F}"/>
                  </a:ext>
                </a:extLst>
              </p:cNvPr>
              <p:cNvSpPr/>
              <p:nvPr/>
            </p:nvSpPr>
            <p:spPr>
              <a:xfrm>
                <a:off x="6283269" y="4957586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Rectangle: Rounded Corners 446">
                <a:extLst>
                  <a:ext uri="{FF2B5EF4-FFF2-40B4-BE49-F238E27FC236}">
                    <a16:creationId xmlns:a16="http://schemas.microsoft.com/office/drawing/2014/main" id="{15FB2847-FB17-6B7D-3DAD-CA68CC8B0DE8}"/>
                  </a:ext>
                </a:extLst>
              </p:cNvPr>
              <p:cNvSpPr/>
              <p:nvPr/>
            </p:nvSpPr>
            <p:spPr>
              <a:xfrm>
                <a:off x="6283269" y="5350311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Rectangle: Rounded Corners 447">
                <a:extLst>
                  <a:ext uri="{FF2B5EF4-FFF2-40B4-BE49-F238E27FC236}">
                    <a16:creationId xmlns:a16="http://schemas.microsoft.com/office/drawing/2014/main" id="{36A1739B-0E34-2E8E-B954-753BA20C6672}"/>
                  </a:ext>
                </a:extLst>
              </p:cNvPr>
              <p:cNvSpPr/>
              <p:nvPr/>
            </p:nvSpPr>
            <p:spPr>
              <a:xfrm>
                <a:off x="6766238" y="4564861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Rectangle: Rounded Corners 448">
                <a:extLst>
                  <a:ext uri="{FF2B5EF4-FFF2-40B4-BE49-F238E27FC236}">
                    <a16:creationId xmlns:a16="http://schemas.microsoft.com/office/drawing/2014/main" id="{E18C585C-3C19-566A-B663-B401FFEAECD2}"/>
                  </a:ext>
                </a:extLst>
              </p:cNvPr>
              <p:cNvSpPr/>
              <p:nvPr/>
            </p:nvSpPr>
            <p:spPr>
              <a:xfrm>
                <a:off x="6766238" y="4957586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Rectangle: Rounded Corners 449">
                <a:extLst>
                  <a:ext uri="{FF2B5EF4-FFF2-40B4-BE49-F238E27FC236}">
                    <a16:creationId xmlns:a16="http://schemas.microsoft.com/office/drawing/2014/main" id="{D0C7A34F-384D-EBC4-5829-D139A7E423F4}"/>
                  </a:ext>
                </a:extLst>
              </p:cNvPr>
              <p:cNvSpPr/>
              <p:nvPr/>
            </p:nvSpPr>
            <p:spPr>
              <a:xfrm>
                <a:off x="6766238" y="5350311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7024CA2-3213-8292-8185-1CD8E4BC6BCD}"/>
                </a:ext>
              </a:extLst>
            </p:cNvPr>
            <p:cNvGrpSpPr/>
            <p:nvPr/>
          </p:nvGrpSpPr>
          <p:grpSpPr>
            <a:xfrm>
              <a:off x="5045376" y="4857797"/>
              <a:ext cx="1876431" cy="1169707"/>
              <a:chOff x="5241125" y="4496141"/>
              <a:chExt cx="1876431" cy="1169707"/>
            </a:xfrm>
            <a:scene3d>
              <a:camera prst="orthographicFront">
                <a:rot lat="1800000" lon="3600000" rev="0"/>
              </a:camera>
              <a:lightRig rig="threePt" dir="t"/>
            </a:scene3d>
          </p:grpSpPr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4AB815D3-105B-0DBD-FCB1-48A71107F5E6}"/>
                  </a:ext>
                </a:extLst>
              </p:cNvPr>
              <p:cNvSpPr/>
              <p:nvPr/>
            </p:nvSpPr>
            <p:spPr>
              <a:xfrm>
                <a:off x="5241125" y="4496141"/>
                <a:ext cx="1876431" cy="116970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22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Rectangle: Rounded Corners 378">
                <a:extLst>
                  <a:ext uri="{FF2B5EF4-FFF2-40B4-BE49-F238E27FC236}">
                    <a16:creationId xmlns:a16="http://schemas.microsoft.com/office/drawing/2014/main" id="{37AD361F-7793-9131-E24A-93E15D47A2A9}"/>
                  </a:ext>
                </a:extLst>
              </p:cNvPr>
              <p:cNvSpPr/>
              <p:nvPr/>
            </p:nvSpPr>
            <p:spPr>
              <a:xfrm>
                <a:off x="5317331" y="4568798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Rectangle: Rounded Corners 379">
                <a:extLst>
                  <a:ext uri="{FF2B5EF4-FFF2-40B4-BE49-F238E27FC236}">
                    <a16:creationId xmlns:a16="http://schemas.microsoft.com/office/drawing/2014/main" id="{2BF89D08-C9B8-D248-DECC-36D13611141A}"/>
                  </a:ext>
                </a:extLst>
              </p:cNvPr>
              <p:cNvSpPr/>
              <p:nvPr/>
            </p:nvSpPr>
            <p:spPr>
              <a:xfrm>
                <a:off x="5317331" y="4961523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ectangle: Rounded Corners 427">
                <a:extLst>
                  <a:ext uri="{FF2B5EF4-FFF2-40B4-BE49-F238E27FC236}">
                    <a16:creationId xmlns:a16="http://schemas.microsoft.com/office/drawing/2014/main" id="{2D488941-7436-6A3C-29ED-BE3AC6F35758}"/>
                  </a:ext>
                </a:extLst>
              </p:cNvPr>
              <p:cNvSpPr/>
              <p:nvPr/>
            </p:nvSpPr>
            <p:spPr>
              <a:xfrm>
                <a:off x="5317331" y="5354248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ectangle: Rounded Corners 428">
                <a:extLst>
                  <a:ext uri="{FF2B5EF4-FFF2-40B4-BE49-F238E27FC236}">
                    <a16:creationId xmlns:a16="http://schemas.microsoft.com/office/drawing/2014/main" id="{842BA3B4-E343-DC58-C2E6-8FB41F7D5306}"/>
                  </a:ext>
                </a:extLst>
              </p:cNvPr>
              <p:cNvSpPr/>
              <p:nvPr/>
            </p:nvSpPr>
            <p:spPr>
              <a:xfrm>
                <a:off x="5800300" y="4568798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Rectangle: Rounded Corners 429">
                <a:extLst>
                  <a:ext uri="{FF2B5EF4-FFF2-40B4-BE49-F238E27FC236}">
                    <a16:creationId xmlns:a16="http://schemas.microsoft.com/office/drawing/2014/main" id="{3481D506-E0D0-9A8A-E67E-C4D874104F3A}"/>
                  </a:ext>
                </a:extLst>
              </p:cNvPr>
              <p:cNvSpPr/>
              <p:nvPr/>
            </p:nvSpPr>
            <p:spPr>
              <a:xfrm>
                <a:off x="5800300" y="4961523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Rectangle: Rounded Corners 430">
                <a:extLst>
                  <a:ext uri="{FF2B5EF4-FFF2-40B4-BE49-F238E27FC236}">
                    <a16:creationId xmlns:a16="http://schemas.microsoft.com/office/drawing/2014/main" id="{5BB3D5F9-B493-1BE1-1295-038F2083420E}"/>
                  </a:ext>
                </a:extLst>
              </p:cNvPr>
              <p:cNvSpPr/>
              <p:nvPr/>
            </p:nvSpPr>
            <p:spPr>
              <a:xfrm>
                <a:off x="5800300" y="5354248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Rectangle: Rounded Corners 431">
                <a:extLst>
                  <a:ext uri="{FF2B5EF4-FFF2-40B4-BE49-F238E27FC236}">
                    <a16:creationId xmlns:a16="http://schemas.microsoft.com/office/drawing/2014/main" id="{FE77ED44-B1FC-4EAA-B16F-87DE3F695238}"/>
                  </a:ext>
                </a:extLst>
              </p:cNvPr>
              <p:cNvSpPr/>
              <p:nvPr/>
            </p:nvSpPr>
            <p:spPr>
              <a:xfrm>
                <a:off x="6283269" y="4564861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Rectangle: Rounded Corners 432">
                <a:extLst>
                  <a:ext uri="{FF2B5EF4-FFF2-40B4-BE49-F238E27FC236}">
                    <a16:creationId xmlns:a16="http://schemas.microsoft.com/office/drawing/2014/main" id="{AF994ADC-3E5B-2E21-C019-5C7FEFF48679}"/>
                  </a:ext>
                </a:extLst>
              </p:cNvPr>
              <p:cNvSpPr/>
              <p:nvPr/>
            </p:nvSpPr>
            <p:spPr>
              <a:xfrm>
                <a:off x="6283269" y="4957586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Rectangle: Rounded Corners 433">
                <a:extLst>
                  <a:ext uri="{FF2B5EF4-FFF2-40B4-BE49-F238E27FC236}">
                    <a16:creationId xmlns:a16="http://schemas.microsoft.com/office/drawing/2014/main" id="{AA9EA9E7-1940-C143-3F19-6A697C776659}"/>
                  </a:ext>
                </a:extLst>
              </p:cNvPr>
              <p:cNvSpPr/>
              <p:nvPr/>
            </p:nvSpPr>
            <p:spPr>
              <a:xfrm>
                <a:off x="6283269" y="5350311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Rectangle: Rounded Corners 434">
                <a:extLst>
                  <a:ext uri="{FF2B5EF4-FFF2-40B4-BE49-F238E27FC236}">
                    <a16:creationId xmlns:a16="http://schemas.microsoft.com/office/drawing/2014/main" id="{CF07B587-8E87-AADC-C902-B78B6D2E8A9C}"/>
                  </a:ext>
                </a:extLst>
              </p:cNvPr>
              <p:cNvSpPr/>
              <p:nvPr/>
            </p:nvSpPr>
            <p:spPr>
              <a:xfrm>
                <a:off x="6766238" y="4564861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Rectangle: Rounded Corners 435">
                <a:extLst>
                  <a:ext uri="{FF2B5EF4-FFF2-40B4-BE49-F238E27FC236}">
                    <a16:creationId xmlns:a16="http://schemas.microsoft.com/office/drawing/2014/main" id="{6D0D8C18-3CD2-BB5B-B283-B2275439D9BF}"/>
                  </a:ext>
                </a:extLst>
              </p:cNvPr>
              <p:cNvSpPr/>
              <p:nvPr/>
            </p:nvSpPr>
            <p:spPr>
              <a:xfrm>
                <a:off x="6766238" y="4957586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Rectangle: Rounded Corners 436">
                <a:extLst>
                  <a:ext uri="{FF2B5EF4-FFF2-40B4-BE49-F238E27FC236}">
                    <a16:creationId xmlns:a16="http://schemas.microsoft.com/office/drawing/2014/main" id="{CC7C59B7-9394-4759-FAF0-1C56F664F55D}"/>
                  </a:ext>
                </a:extLst>
              </p:cNvPr>
              <p:cNvSpPr/>
              <p:nvPr/>
            </p:nvSpPr>
            <p:spPr>
              <a:xfrm>
                <a:off x="6766238" y="5350311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0AD6DE7-C4BE-810E-4528-139FEA098856}"/>
                </a:ext>
              </a:extLst>
            </p:cNvPr>
            <p:cNvGrpSpPr/>
            <p:nvPr/>
          </p:nvGrpSpPr>
          <p:grpSpPr>
            <a:xfrm flipH="1">
              <a:off x="5997510" y="4855917"/>
              <a:ext cx="1876431" cy="1169707"/>
              <a:chOff x="5241125" y="4496141"/>
              <a:chExt cx="1876431" cy="1169707"/>
            </a:xfrm>
            <a:scene3d>
              <a:camera prst="orthographicFront">
                <a:rot lat="1800000" lon="17999983" rev="0"/>
              </a:camera>
              <a:lightRig rig="threePt" dir="t"/>
            </a:scene3d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518F3D-92CE-4B3E-3155-C08A5C2D2392}"/>
                  </a:ext>
                </a:extLst>
              </p:cNvPr>
              <p:cNvSpPr/>
              <p:nvPr/>
            </p:nvSpPr>
            <p:spPr>
              <a:xfrm>
                <a:off x="5241125" y="4496141"/>
                <a:ext cx="1876431" cy="116970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22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AB6414C9-3790-BBA5-B867-8B8D77EB20AD}"/>
                  </a:ext>
                </a:extLst>
              </p:cNvPr>
              <p:cNvSpPr/>
              <p:nvPr/>
            </p:nvSpPr>
            <p:spPr>
              <a:xfrm>
                <a:off x="5317331" y="4568798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  <a:sp3d>
                <a:bevelT w="0" h="0"/>
                <a:bevelB w="0" h="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E9706544-1368-15C9-4F07-81B1E0339385}"/>
                  </a:ext>
                </a:extLst>
              </p:cNvPr>
              <p:cNvSpPr/>
              <p:nvPr/>
            </p:nvSpPr>
            <p:spPr>
              <a:xfrm>
                <a:off x="5317331" y="4961523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BC2103BA-D508-A1AE-6501-6C14E035B90D}"/>
                  </a:ext>
                </a:extLst>
              </p:cNvPr>
              <p:cNvSpPr/>
              <p:nvPr/>
            </p:nvSpPr>
            <p:spPr>
              <a:xfrm>
                <a:off x="5317331" y="5354248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0935A53F-0F3E-E50C-20C0-3006F83F09E1}"/>
                  </a:ext>
                </a:extLst>
              </p:cNvPr>
              <p:cNvSpPr/>
              <p:nvPr/>
            </p:nvSpPr>
            <p:spPr>
              <a:xfrm>
                <a:off x="5800300" y="4568798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  <a:sp3d>
                <a:bevelT w="0" h="0"/>
                <a:bevelB w="0" h="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3B21AC33-ADFE-4897-F751-9690E9665D43}"/>
                  </a:ext>
                </a:extLst>
              </p:cNvPr>
              <p:cNvSpPr/>
              <p:nvPr/>
            </p:nvSpPr>
            <p:spPr>
              <a:xfrm>
                <a:off x="5800300" y="4961523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: Rounded Corners 129">
                <a:extLst>
                  <a:ext uri="{FF2B5EF4-FFF2-40B4-BE49-F238E27FC236}">
                    <a16:creationId xmlns:a16="http://schemas.microsoft.com/office/drawing/2014/main" id="{1CE83BDF-B1AD-F775-299F-432031422624}"/>
                  </a:ext>
                </a:extLst>
              </p:cNvPr>
              <p:cNvSpPr/>
              <p:nvPr/>
            </p:nvSpPr>
            <p:spPr>
              <a:xfrm>
                <a:off x="5800300" y="5354248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: Rounded Corners 130">
                <a:extLst>
                  <a:ext uri="{FF2B5EF4-FFF2-40B4-BE49-F238E27FC236}">
                    <a16:creationId xmlns:a16="http://schemas.microsoft.com/office/drawing/2014/main" id="{AD3BE978-FE55-BCCD-0253-6D2AC01C43DC}"/>
                  </a:ext>
                </a:extLst>
              </p:cNvPr>
              <p:cNvSpPr/>
              <p:nvPr/>
            </p:nvSpPr>
            <p:spPr>
              <a:xfrm>
                <a:off x="6283269" y="4564862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  <a:sp3d>
                <a:bevelT w="0" h="0"/>
                <a:bevelB w="0" h="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: Rounded Corners 167">
                <a:extLst>
                  <a:ext uri="{FF2B5EF4-FFF2-40B4-BE49-F238E27FC236}">
                    <a16:creationId xmlns:a16="http://schemas.microsoft.com/office/drawing/2014/main" id="{40781DE7-C19B-0E64-253F-3F2D26922057}"/>
                  </a:ext>
                </a:extLst>
              </p:cNvPr>
              <p:cNvSpPr/>
              <p:nvPr/>
            </p:nvSpPr>
            <p:spPr>
              <a:xfrm>
                <a:off x="6283269" y="4957586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: Rounded Corners 168">
                <a:extLst>
                  <a:ext uri="{FF2B5EF4-FFF2-40B4-BE49-F238E27FC236}">
                    <a16:creationId xmlns:a16="http://schemas.microsoft.com/office/drawing/2014/main" id="{2D6B42BA-254D-C3DD-E02D-63CAEFF345DA}"/>
                  </a:ext>
                </a:extLst>
              </p:cNvPr>
              <p:cNvSpPr/>
              <p:nvPr/>
            </p:nvSpPr>
            <p:spPr>
              <a:xfrm>
                <a:off x="6283269" y="5350311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: Rounded Corners 208">
                <a:extLst>
                  <a:ext uri="{FF2B5EF4-FFF2-40B4-BE49-F238E27FC236}">
                    <a16:creationId xmlns:a16="http://schemas.microsoft.com/office/drawing/2014/main" id="{E6439AF0-CB82-FF09-1207-039C34929253}"/>
                  </a:ext>
                </a:extLst>
              </p:cNvPr>
              <p:cNvSpPr/>
              <p:nvPr/>
            </p:nvSpPr>
            <p:spPr>
              <a:xfrm>
                <a:off x="6766238" y="4564861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  <a:sp3d>
                <a:bevelT w="0" h="0"/>
                <a:bevelB w="0" h="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: Rounded Corners 209">
                <a:extLst>
                  <a:ext uri="{FF2B5EF4-FFF2-40B4-BE49-F238E27FC236}">
                    <a16:creationId xmlns:a16="http://schemas.microsoft.com/office/drawing/2014/main" id="{E7DEA438-70AE-EB28-BFDB-F034E551377D}"/>
                  </a:ext>
                </a:extLst>
              </p:cNvPr>
              <p:cNvSpPr/>
              <p:nvPr/>
            </p:nvSpPr>
            <p:spPr>
              <a:xfrm>
                <a:off x="6766238" y="4957586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Rectangle: Rounded Corners 265">
                <a:extLst>
                  <a:ext uri="{FF2B5EF4-FFF2-40B4-BE49-F238E27FC236}">
                    <a16:creationId xmlns:a16="http://schemas.microsoft.com/office/drawing/2014/main" id="{2ABFB926-E102-049C-891B-73D5BA1FEC69}"/>
                  </a:ext>
                </a:extLst>
              </p:cNvPr>
              <p:cNvSpPr/>
              <p:nvPr/>
            </p:nvSpPr>
            <p:spPr>
              <a:xfrm>
                <a:off x="6766238" y="5350311"/>
                <a:ext cx="266700" cy="231802"/>
              </a:xfrm>
              <a:prstGeom prst="roundRect">
                <a:avLst/>
              </a:prstGeom>
              <a:solidFill>
                <a:srgbClr val="EE901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00161800-6CF9-C68D-1382-F024F96D5ED1}"/>
              </a:ext>
            </a:extLst>
          </p:cNvPr>
          <p:cNvGrpSpPr/>
          <p:nvPr/>
        </p:nvGrpSpPr>
        <p:grpSpPr>
          <a:xfrm>
            <a:off x="5137564" y="3368241"/>
            <a:ext cx="1077751" cy="951280"/>
            <a:chOff x="9172339" y="2443451"/>
            <a:chExt cx="1605930" cy="1435683"/>
          </a:xfrm>
        </p:grpSpPr>
        <p:grpSp>
          <p:nvGrpSpPr>
            <p:cNvPr id="452" name="Group 451">
              <a:extLst>
                <a:ext uri="{FF2B5EF4-FFF2-40B4-BE49-F238E27FC236}">
                  <a16:creationId xmlns:a16="http://schemas.microsoft.com/office/drawing/2014/main" id="{94250C2F-76C9-735A-D858-F3BB4D4C68EA}"/>
                </a:ext>
              </a:extLst>
            </p:cNvPr>
            <p:cNvGrpSpPr/>
            <p:nvPr/>
          </p:nvGrpSpPr>
          <p:grpSpPr>
            <a:xfrm>
              <a:off x="9234245" y="2443451"/>
              <a:ext cx="1544024" cy="1435683"/>
              <a:chOff x="6462805" y="1533009"/>
              <a:chExt cx="1544024" cy="1435683"/>
            </a:xfrm>
          </p:grpSpPr>
          <p:grpSp>
            <p:nvGrpSpPr>
              <p:cNvPr id="482" name="Group 481">
                <a:extLst>
                  <a:ext uri="{FF2B5EF4-FFF2-40B4-BE49-F238E27FC236}">
                    <a16:creationId xmlns:a16="http://schemas.microsoft.com/office/drawing/2014/main" id="{4119498D-5BEE-49EB-E309-9886E512DE69}"/>
                  </a:ext>
                </a:extLst>
              </p:cNvPr>
              <p:cNvGrpSpPr/>
              <p:nvPr/>
            </p:nvGrpSpPr>
            <p:grpSpPr>
              <a:xfrm flipH="1">
                <a:off x="6462805" y="1533009"/>
                <a:ext cx="1529489" cy="1435683"/>
                <a:chOff x="2236609" y="1535991"/>
                <a:chExt cx="1529489" cy="1435683"/>
              </a:xfrm>
            </p:grpSpPr>
            <p:cxnSp>
              <p:nvCxnSpPr>
                <p:cNvPr id="486" name="Straight Connector 485">
                  <a:extLst>
                    <a:ext uri="{FF2B5EF4-FFF2-40B4-BE49-F238E27FC236}">
                      <a16:creationId xmlns:a16="http://schemas.microsoft.com/office/drawing/2014/main" id="{BC5E4F95-20DC-9111-C846-D62908117E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006" y="1634142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7" name="Straight Connector 486">
                  <a:extLst>
                    <a:ext uri="{FF2B5EF4-FFF2-40B4-BE49-F238E27FC236}">
                      <a16:creationId xmlns:a16="http://schemas.microsoft.com/office/drawing/2014/main" id="{2FE822A6-6611-E374-E4EF-7757BC88E9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498" y="2641374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88" name="Rectangle 487">
                  <a:extLst>
                    <a:ext uri="{FF2B5EF4-FFF2-40B4-BE49-F238E27FC236}">
                      <a16:creationId xmlns:a16="http://schemas.microsoft.com/office/drawing/2014/main" id="{54E4A02A-5274-D6A2-F3A0-F23E8987688C}"/>
                    </a:ext>
                  </a:extLst>
                </p:cNvPr>
                <p:cNvSpPr/>
                <p:nvPr/>
              </p:nvSpPr>
              <p:spPr>
                <a:xfrm>
                  <a:off x="2236609" y="1535991"/>
                  <a:ext cx="1087396" cy="1435683"/>
                </a:xfrm>
                <a:prstGeom prst="rect">
                  <a:avLst/>
                </a:prstGeom>
                <a:solidFill>
                  <a:schemeClr val="bg2"/>
                </a:solidFill>
                <a:scene3d>
                  <a:camera prst="orthographicFront">
                    <a:rot lat="0" lon="0" rev="0"/>
                  </a:camera>
                  <a:lightRig rig="threePt" dir="t"/>
                </a:scene3d>
                <a:sp3d>
                  <a:bevelT w="38100"/>
                  <a:bevelB w="0"/>
                </a:sp3d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83" name="TextBox 482">
                <a:extLst>
                  <a:ext uri="{FF2B5EF4-FFF2-40B4-BE49-F238E27FC236}">
                    <a16:creationId xmlns:a16="http://schemas.microsoft.com/office/drawing/2014/main" id="{BCE72ED1-99D5-73EB-53E4-8925BA8C54C0}"/>
                  </a:ext>
                </a:extLst>
              </p:cNvPr>
              <p:cNvSpPr txBox="1"/>
              <p:nvPr/>
            </p:nvSpPr>
            <p:spPr>
              <a:xfrm>
                <a:off x="6898189" y="1541398"/>
                <a:ext cx="537714" cy="3717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Rx0</a:t>
                </a:r>
              </a:p>
            </p:txBody>
          </p:sp>
          <p:sp>
            <p:nvSpPr>
              <p:cNvPr id="484" name="TextBox 483">
                <a:extLst>
                  <a:ext uri="{FF2B5EF4-FFF2-40B4-BE49-F238E27FC236}">
                    <a16:creationId xmlns:a16="http://schemas.microsoft.com/office/drawing/2014/main" id="{9F374A56-0E99-DBB9-B208-F9520D883559}"/>
                  </a:ext>
                </a:extLst>
              </p:cNvPr>
              <p:cNvSpPr txBox="1"/>
              <p:nvPr/>
            </p:nvSpPr>
            <p:spPr>
              <a:xfrm>
                <a:off x="6901544" y="2524800"/>
                <a:ext cx="644806" cy="3717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err="1"/>
                  <a:t>RxNr</a:t>
                </a:r>
                <a:endParaRPr lang="en-US" sz="1400" b="1" dirty="0"/>
              </a:p>
            </p:txBody>
          </p:sp>
          <p:sp>
            <p:nvSpPr>
              <p:cNvPr id="485" name="TextBox 484">
                <a:extLst>
                  <a:ext uri="{FF2B5EF4-FFF2-40B4-BE49-F238E27FC236}">
                    <a16:creationId xmlns:a16="http://schemas.microsoft.com/office/drawing/2014/main" id="{59540219-E0F9-73CD-1C68-1DBB058059EF}"/>
                  </a:ext>
                </a:extLst>
              </p:cNvPr>
              <p:cNvSpPr txBox="1"/>
              <p:nvPr/>
            </p:nvSpPr>
            <p:spPr>
              <a:xfrm rot="5400000" flipH="1">
                <a:off x="7258477" y="2068430"/>
                <a:ext cx="1099902" cy="3968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/>
                  <a:t>Receiver</a:t>
                </a:r>
                <a:endParaRPr lang="en-US" sz="1400" b="1" dirty="0"/>
              </a:p>
            </p:txBody>
          </p:sp>
        </p:grpSp>
        <p:grpSp>
          <p:nvGrpSpPr>
            <p:cNvPr id="453" name="Group 452">
              <a:extLst>
                <a:ext uri="{FF2B5EF4-FFF2-40B4-BE49-F238E27FC236}">
                  <a16:creationId xmlns:a16="http://schemas.microsoft.com/office/drawing/2014/main" id="{989CAB4A-4A2E-CF1F-76E1-E5C5AB019A2E}"/>
                </a:ext>
              </a:extLst>
            </p:cNvPr>
            <p:cNvGrpSpPr/>
            <p:nvPr/>
          </p:nvGrpSpPr>
          <p:grpSpPr>
            <a:xfrm>
              <a:off x="9172339" y="2723777"/>
              <a:ext cx="418612" cy="1072065"/>
              <a:chOff x="7357672" y="3140641"/>
              <a:chExt cx="453570" cy="1072065"/>
            </a:xfrm>
          </p:grpSpPr>
          <p:sp>
            <p:nvSpPr>
              <p:cNvPr id="454" name="Rectangle: Rounded Corners 453">
                <a:extLst>
                  <a:ext uri="{FF2B5EF4-FFF2-40B4-BE49-F238E27FC236}">
                    <a16:creationId xmlns:a16="http://schemas.microsoft.com/office/drawing/2014/main" id="{407A8459-6A65-A19F-2E57-B2B41C994FD1}"/>
                  </a:ext>
                </a:extLst>
              </p:cNvPr>
              <p:cNvSpPr/>
              <p:nvPr/>
            </p:nvSpPr>
            <p:spPr>
              <a:xfrm>
                <a:off x="7357672" y="3140641"/>
                <a:ext cx="453570" cy="1072065"/>
              </a:xfrm>
              <a:prstGeom prst="roundRect">
                <a:avLst>
                  <a:gd name="adj" fmla="val 407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5" name="Group 454">
                <a:extLst>
                  <a:ext uri="{FF2B5EF4-FFF2-40B4-BE49-F238E27FC236}">
                    <a16:creationId xmlns:a16="http://schemas.microsoft.com/office/drawing/2014/main" id="{AF50C325-3485-F08F-5D0C-F339EE074637}"/>
                  </a:ext>
                </a:extLst>
              </p:cNvPr>
              <p:cNvGrpSpPr/>
              <p:nvPr/>
            </p:nvGrpSpPr>
            <p:grpSpPr>
              <a:xfrm>
                <a:off x="7404006" y="3222600"/>
                <a:ext cx="367424" cy="925278"/>
                <a:chOff x="7404006" y="3222600"/>
                <a:chExt cx="367424" cy="925278"/>
              </a:xfrm>
            </p:grpSpPr>
            <p:grpSp>
              <p:nvGrpSpPr>
                <p:cNvPr id="456" name="Group 455">
                  <a:extLst>
                    <a:ext uri="{FF2B5EF4-FFF2-40B4-BE49-F238E27FC236}">
                      <a16:creationId xmlns:a16="http://schemas.microsoft.com/office/drawing/2014/main" id="{40400475-49D5-42A9-7F4C-BAE05540F1D7}"/>
                    </a:ext>
                  </a:extLst>
                </p:cNvPr>
                <p:cNvGrpSpPr/>
                <p:nvPr/>
              </p:nvGrpSpPr>
              <p:grpSpPr>
                <a:xfrm>
                  <a:off x="7404006" y="3222628"/>
                  <a:ext cx="139529" cy="925250"/>
                  <a:chOff x="3868015" y="1968113"/>
                  <a:chExt cx="139529" cy="925250"/>
                </a:xfrm>
              </p:grpSpPr>
              <p:grpSp>
                <p:nvGrpSpPr>
                  <p:cNvPr id="470" name="Group 469">
                    <a:extLst>
                      <a:ext uri="{FF2B5EF4-FFF2-40B4-BE49-F238E27FC236}">
                        <a16:creationId xmlns:a16="http://schemas.microsoft.com/office/drawing/2014/main" id="{322A2235-D832-5149-9C91-35917F7FC396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12" y="2450046"/>
                    <a:ext cx="136332" cy="205052"/>
                    <a:chOff x="8404700" y="3036737"/>
                    <a:chExt cx="81280" cy="125693"/>
                  </a:xfrm>
                </p:grpSpPr>
                <p:cxnSp>
                  <p:nvCxnSpPr>
                    <p:cNvPr id="480" name="Straight Connector 479">
                      <a:extLst>
                        <a:ext uri="{FF2B5EF4-FFF2-40B4-BE49-F238E27FC236}">
                          <a16:creationId xmlns:a16="http://schemas.microsoft.com/office/drawing/2014/main" id="{DCDE0E8C-CE9C-4940-495F-2BDDD52C241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3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81" name="Isosceles Triangle 480">
                      <a:extLst>
                        <a:ext uri="{FF2B5EF4-FFF2-40B4-BE49-F238E27FC236}">
                          <a16:creationId xmlns:a16="http://schemas.microsoft.com/office/drawing/2014/main" id="{61DEF5FA-B868-BC37-DA66-63BD654E612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0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471" name="Group 470">
                    <a:extLst>
                      <a:ext uri="{FF2B5EF4-FFF2-40B4-BE49-F238E27FC236}">
                        <a16:creationId xmlns:a16="http://schemas.microsoft.com/office/drawing/2014/main" id="{C8373EEB-B736-0F0D-46D0-7DB5B0CE4AFA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15" y="2688311"/>
                    <a:ext cx="136332" cy="205052"/>
                    <a:chOff x="8404699" y="3036737"/>
                    <a:chExt cx="81280" cy="125693"/>
                  </a:xfrm>
                </p:grpSpPr>
                <p:cxnSp>
                  <p:nvCxnSpPr>
                    <p:cNvPr id="478" name="Straight Connector 477">
                      <a:extLst>
                        <a:ext uri="{FF2B5EF4-FFF2-40B4-BE49-F238E27FC236}">
                          <a16:creationId xmlns:a16="http://schemas.microsoft.com/office/drawing/2014/main" id="{2C2A6D46-6EEE-8D62-9BFB-4651567FEB5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79" name="Isosceles Triangle 478">
                      <a:extLst>
                        <a:ext uri="{FF2B5EF4-FFF2-40B4-BE49-F238E27FC236}">
                          <a16:creationId xmlns:a16="http://schemas.microsoft.com/office/drawing/2014/main" id="{1AD1F8D9-BC7B-1BD7-588C-013CE17639B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9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472" name="Group 471">
                    <a:extLst>
                      <a:ext uri="{FF2B5EF4-FFF2-40B4-BE49-F238E27FC236}">
                        <a16:creationId xmlns:a16="http://schemas.microsoft.com/office/drawing/2014/main" id="{4D46C68F-78A4-781A-D296-9188897D2039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12" y="1968113"/>
                    <a:ext cx="136332" cy="205052"/>
                    <a:chOff x="8404700" y="3036737"/>
                    <a:chExt cx="81280" cy="125693"/>
                  </a:xfrm>
                </p:grpSpPr>
                <p:cxnSp>
                  <p:nvCxnSpPr>
                    <p:cNvPr id="476" name="Straight Connector 475">
                      <a:extLst>
                        <a:ext uri="{FF2B5EF4-FFF2-40B4-BE49-F238E27FC236}">
                          <a16:creationId xmlns:a16="http://schemas.microsoft.com/office/drawing/2014/main" id="{9BBE7DA4-2BFB-F38B-A686-96637209D24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06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77" name="Isosceles Triangle 476">
                      <a:extLst>
                        <a:ext uri="{FF2B5EF4-FFF2-40B4-BE49-F238E27FC236}">
                          <a16:creationId xmlns:a16="http://schemas.microsoft.com/office/drawing/2014/main" id="{1FB43A39-5C6A-CB44-7061-7428A6740E3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0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473" name="Group 472">
                    <a:extLst>
                      <a:ext uri="{FF2B5EF4-FFF2-40B4-BE49-F238E27FC236}">
                        <a16:creationId xmlns:a16="http://schemas.microsoft.com/office/drawing/2014/main" id="{10D34D38-7622-1C40-95B5-01D31A928C90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20" y="2206378"/>
                    <a:ext cx="136332" cy="205052"/>
                    <a:chOff x="8404701" y="3036737"/>
                    <a:chExt cx="81280" cy="125693"/>
                  </a:xfrm>
                </p:grpSpPr>
                <p:cxnSp>
                  <p:nvCxnSpPr>
                    <p:cNvPr id="474" name="Straight Connector 473">
                      <a:extLst>
                        <a:ext uri="{FF2B5EF4-FFF2-40B4-BE49-F238E27FC236}">
                          <a16:creationId xmlns:a16="http://schemas.microsoft.com/office/drawing/2014/main" id="{2D6324C3-7750-C681-6A35-560895EA50C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4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75" name="Isosceles Triangle 474">
                      <a:extLst>
                        <a:ext uri="{FF2B5EF4-FFF2-40B4-BE49-F238E27FC236}">
                          <a16:creationId xmlns:a16="http://schemas.microsoft.com/office/drawing/2014/main" id="{1D67E07D-3C4A-33B3-F398-1A375222A51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1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  <p:grpSp>
              <p:nvGrpSpPr>
                <p:cNvPr id="457" name="Group 456">
                  <a:extLst>
                    <a:ext uri="{FF2B5EF4-FFF2-40B4-BE49-F238E27FC236}">
                      <a16:creationId xmlns:a16="http://schemas.microsoft.com/office/drawing/2014/main" id="{53E9923D-B1FD-5826-6566-9946407CF128}"/>
                    </a:ext>
                  </a:extLst>
                </p:cNvPr>
                <p:cNvGrpSpPr/>
                <p:nvPr/>
              </p:nvGrpSpPr>
              <p:grpSpPr>
                <a:xfrm>
                  <a:off x="7631900" y="3222600"/>
                  <a:ext cx="139530" cy="925278"/>
                  <a:chOff x="3868009" y="1968085"/>
                  <a:chExt cx="139530" cy="925278"/>
                </a:xfrm>
              </p:grpSpPr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FFB565F5-1AD6-2ECE-D167-8BBDF6B65EBE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06" y="2450046"/>
                    <a:ext cx="136332" cy="205052"/>
                    <a:chOff x="8404697" y="3036737"/>
                    <a:chExt cx="81280" cy="125693"/>
                  </a:xfrm>
                </p:grpSpPr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82F53154-4E78-08C6-FFC3-47380567430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69" name="Isosceles Triangle 468">
                      <a:extLst>
                        <a:ext uri="{FF2B5EF4-FFF2-40B4-BE49-F238E27FC236}">
                          <a16:creationId xmlns:a16="http://schemas.microsoft.com/office/drawing/2014/main" id="{034D8ED1-C50D-38E6-28E5-7453E286318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7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01D9A73D-C272-2FC8-2372-4BC49E86A2BB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09" y="2688311"/>
                    <a:ext cx="136332" cy="205052"/>
                    <a:chOff x="8404695" y="3036737"/>
                    <a:chExt cx="81280" cy="125693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0E5184A6-3335-82AF-D6B2-58DE8BDC70F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0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67" name="Isosceles Triangle 466">
                      <a:extLst>
                        <a:ext uri="{FF2B5EF4-FFF2-40B4-BE49-F238E27FC236}">
                          <a16:creationId xmlns:a16="http://schemas.microsoft.com/office/drawing/2014/main" id="{B88AFE57-0C75-76D3-1E87-7FCD8BFA4A6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5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460" name="Group 459">
                    <a:extLst>
                      <a:ext uri="{FF2B5EF4-FFF2-40B4-BE49-F238E27FC236}">
                        <a16:creationId xmlns:a16="http://schemas.microsoft.com/office/drawing/2014/main" id="{66A53EDA-2934-2406-5AFA-3DE7061150D7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07" y="1968085"/>
                    <a:ext cx="136332" cy="205114"/>
                    <a:chOff x="8404697" y="3036694"/>
                    <a:chExt cx="81280" cy="125730"/>
                  </a:xfrm>
                </p:grpSpPr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9720CB0B-8256-7220-69FB-095ECFFA6EB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69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65" name="Isosceles Triangle 464">
                      <a:extLst>
                        <a:ext uri="{FF2B5EF4-FFF2-40B4-BE49-F238E27FC236}">
                          <a16:creationId xmlns:a16="http://schemas.microsoft.com/office/drawing/2014/main" id="{BEC0C6C0-8A86-20BC-9B26-72B9A0CFDB5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7" y="3036694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461" name="Group 460">
                    <a:extLst>
                      <a:ext uri="{FF2B5EF4-FFF2-40B4-BE49-F238E27FC236}">
                        <a16:creationId xmlns:a16="http://schemas.microsoft.com/office/drawing/2014/main" id="{1584E0B8-673E-B3B6-3FC6-E741D332B437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15" y="2206378"/>
                    <a:ext cx="136332" cy="205052"/>
                    <a:chOff x="8404702" y="3036737"/>
                    <a:chExt cx="81280" cy="125693"/>
                  </a:xfrm>
                </p:grpSpPr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C9EFCBC5-9836-676F-9C82-B96EB4DFD76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0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63" name="Isosceles Triangle 462">
                      <a:extLst>
                        <a:ext uri="{FF2B5EF4-FFF2-40B4-BE49-F238E27FC236}">
                          <a16:creationId xmlns:a16="http://schemas.microsoft.com/office/drawing/2014/main" id="{D4E44A5C-B18A-0BE2-7C60-C29AE80A9B3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2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</p:grpSp>
        </p:grpSp>
      </p:grp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882C8D8E-EC88-6E62-6CB5-2DC55D2D4806}"/>
              </a:ext>
            </a:extLst>
          </p:cNvPr>
          <p:cNvGrpSpPr/>
          <p:nvPr/>
        </p:nvGrpSpPr>
        <p:grpSpPr>
          <a:xfrm>
            <a:off x="3812913" y="2302249"/>
            <a:ext cx="1077751" cy="951280"/>
            <a:chOff x="9172339" y="2443451"/>
            <a:chExt cx="1605930" cy="1435683"/>
          </a:xfrm>
        </p:grpSpPr>
        <p:grpSp>
          <p:nvGrpSpPr>
            <p:cNvPr id="490" name="Group 489">
              <a:extLst>
                <a:ext uri="{FF2B5EF4-FFF2-40B4-BE49-F238E27FC236}">
                  <a16:creationId xmlns:a16="http://schemas.microsoft.com/office/drawing/2014/main" id="{D53733B9-FDE5-306D-1FE4-74C733183736}"/>
                </a:ext>
              </a:extLst>
            </p:cNvPr>
            <p:cNvGrpSpPr/>
            <p:nvPr/>
          </p:nvGrpSpPr>
          <p:grpSpPr>
            <a:xfrm>
              <a:off x="9234245" y="2443451"/>
              <a:ext cx="1544024" cy="1435683"/>
              <a:chOff x="6462805" y="1533009"/>
              <a:chExt cx="1544024" cy="1435683"/>
            </a:xfrm>
          </p:grpSpPr>
          <p:grpSp>
            <p:nvGrpSpPr>
              <p:cNvPr id="520" name="Group 519">
                <a:extLst>
                  <a:ext uri="{FF2B5EF4-FFF2-40B4-BE49-F238E27FC236}">
                    <a16:creationId xmlns:a16="http://schemas.microsoft.com/office/drawing/2014/main" id="{1DCE8075-093C-5AC7-4395-391720EEE1A1}"/>
                  </a:ext>
                </a:extLst>
              </p:cNvPr>
              <p:cNvGrpSpPr/>
              <p:nvPr/>
            </p:nvGrpSpPr>
            <p:grpSpPr>
              <a:xfrm flipH="1">
                <a:off x="6462805" y="1533009"/>
                <a:ext cx="1529489" cy="1435683"/>
                <a:chOff x="2236609" y="1535991"/>
                <a:chExt cx="1529489" cy="1435683"/>
              </a:xfrm>
            </p:grpSpPr>
            <p:cxnSp>
              <p:nvCxnSpPr>
                <p:cNvPr id="524" name="Straight Connector 523">
                  <a:extLst>
                    <a:ext uri="{FF2B5EF4-FFF2-40B4-BE49-F238E27FC236}">
                      <a16:creationId xmlns:a16="http://schemas.microsoft.com/office/drawing/2014/main" id="{7B375BD2-4B56-F03F-361C-FB88B065CF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006" y="1634142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5" name="Straight Connector 524">
                  <a:extLst>
                    <a:ext uri="{FF2B5EF4-FFF2-40B4-BE49-F238E27FC236}">
                      <a16:creationId xmlns:a16="http://schemas.microsoft.com/office/drawing/2014/main" id="{2D5470EF-E8F9-E78F-E3F1-790EC54221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537498" y="2641374"/>
                  <a:ext cx="0" cy="45720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26" name="Rectangle 525">
                  <a:extLst>
                    <a:ext uri="{FF2B5EF4-FFF2-40B4-BE49-F238E27FC236}">
                      <a16:creationId xmlns:a16="http://schemas.microsoft.com/office/drawing/2014/main" id="{CA9D503E-FE4D-C595-D808-7D088E441044}"/>
                    </a:ext>
                  </a:extLst>
                </p:cNvPr>
                <p:cNvSpPr/>
                <p:nvPr/>
              </p:nvSpPr>
              <p:spPr>
                <a:xfrm>
                  <a:off x="2236609" y="1535991"/>
                  <a:ext cx="1087396" cy="1435683"/>
                </a:xfrm>
                <a:prstGeom prst="rect">
                  <a:avLst/>
                </a:prstGeom>
                <a:solidFill>
                  <a:schemeClr val="bg2"/>
                </a:solidFill>
                <a:scene3d>
                  <a:camera prst="orthographicFront">
                    <a:rot lat="0" lon="0" rev="0"/>
                  </a:camera>
                  <a:lightRig rig="threePt" dir="t"/>
                </a:scene3d>
                <a:sp3d>
                  <a:bevelT w="38100"/>
                  <a:bevelB w="0"/>
                </a:sp3d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21" name="TextBox 520">
                <a:extLst>
                  <a:ext uri="{FF2B5EF4-FFF2-40B4-BE49-F238E27FC236}">
                    <a16:creationId xmlns:a16="http://schemas.microsoft.com/office/drawing/2014/main" id="{E8161AF6-B241-629D-A3BA-5274CBF4F8D7}"/>
                  </a:ext>
                </a:extLst>
              </p:cNvPr>
              <p:cNvSpPr txBox="1"/>
              <p:nvPr/>
            </p:nvSpPr>
            <p:spPr>
              <a:xfrm>
                <a:off x="6898189" y="1541398"/>
                <a:ext cx="537714" cy="3717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Rx0</a:t>
                </a:r>
              </a:p>
            </p:txBody>
          </p:sp>
          <p:sp>
            <p:nvSpPr>
              <p:cNvPr id="522" name="TextBox 521">
                <a:extLst>
                  <a:ext uri="{FF2B5EF4-FFF2-40B4-BE49-F238E27FC236}">
                    <a16:creationId xmlns:a16="http://schemas.microsoft.com/office/drawing/2014/main" id="{B1C47A7D-FB53-18B8-8818-D8E970CCDF6E}"/>
                  </a:ext>
                </a:extLst>
              </p:cNvPr>
              <p:cNvSpPr txBox="1"/>
              <p:nvPr/>
            </p:nvSpPr>
            <p:spPr>
              <a:xfrm>
                <a:off x="6901544" y="2524800"/>
                <a:ext cx="644806" cy="3717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err="1"/>
                  <a:t>RxNr</a:t>
                </a:r>
                <a:endParaRPr lang="en-US" sz="1400" b="1" dirty="0"/>
              </a:p>
            </p:txBody>
          </p:sp>
          <p:sp>
            <p:nvSpPr>
              <p:cNvPr id="523" name="TextBox 522">
                <a:extLst>
                  <a:ext uri="{FF2B5EF4-FFF2-40B4-BE49-F238E27FC236}">
                    <a16:creationId xmlns:a16="http://schemas.microsoft.com/office/drawing/2014/main" id="{3BB5D772-CAF3-8376-7810-D0108B440B41}"/>
                  </a:ext>
                </a:extLst>
              </p:cNvPr>
              <p:cNvSpPr txBox="1"/>
              <p:nvPr/>
            </p:nvSpPr>
            <p:spPr>
              <a:xfrm rot="5400000" flipH="1">
                <a:off x="7258477" y="2068430"/>
                <a:ext cx="1099902" cy="3968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/>
                  <a:t>Receiver</a:t>
                </a:r>
                <a:endParaRPr lang="en-US" sz="1400" b="1" dirty="0"/>
              </a:p>
            </p:txBody>
          </p:sp>
        </p:grpSp>
        <p:grpSp>
          <p:nvGrpSpPr>
            <p:cNvPr id="491" name="Group 490">
              <a:extLst>
                <a:ext uri="{FF2B5EF4-FFF2-40B4-BE49-F238E27FC236}">
                  <a16:creationId xmlns:a16="http://schemas.microsoft.com/office/drawing/2014/main" id="{21C6CFC5-F9F0-2A60-51E5-C02731582B0D}"/>
                </a:ext>
              </a:extLst>
            </p:cNvPr>
            <p:cNvGrpSpPr/>
            <p:nvPr/>
          </p:nvGrpSpPr>
          <p:grpSpPr>
            <a:xfrm>
              <a:off x="9172339" y="2723777"/>
              <a:ext cx="418612" cy="1072065"/>
              <a:chOff x="7357672" y="3140641"/>
              <a:chExt cx="453570" cy="1072065"/>
            </a:xfrm>
          </p:grpSpPr>
          <p:sp>
            <p:nvSpPr>
              <p:cNvPr id="492" name="Rectangle: Rounded Corners 491">
                <a:extLst>
                  <a:ext uri="{FF2B5EF4-FFF2-40B4-BE49-F238E27FC236}">
                    <a16:creationId xmlns:a16="http://schemas.microsoft.com/office/drawing/2014/main" id="{A40B8D91-981B-FD7E-E3BE-A042AA24777E}"/>
                  </a:ext>
                </a:extLst>
              </p:cNvPr>
              <p:cNvSpPr/>
              <p:nvPr/>
            </p:nvSpPr>
            <p:spPr>
              <a:xfrm>
                <a:off x="7357672" y="3140641"/>
                <a:ext cx="453570" cy="1072065"/>
              </a:xfrm>
              <a:prstGeom prst="roundRect">
                <a:avLst>
                  <a:gd name="adj" fmla="val 407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93" name="Group 492">
                <a:extLst>
                  <a:ext uri="{FF2B5EF4-FFF2-40B4-BE49-F238E27FC236}">
                    <a16:creationId xmlns:a16="http://schemas.microsoft.com/office/drawing/2014/main" id="{3A467A9D-C22B-2A65-49C2-577A082753F7}"/>
                  </a:ext>
                </a:extLst>
              </p:cNvPr>
              <p:cNvGrpSpPr/>
              <p:nvPr/>
            </p:nvGrpSpPr>
            <p:grpSpPr>
              <a:xfrm>
                <a:off x="7404006" y="3222600"/>
                <a:ext cx="367424" cy="925278"/>
                <a:chOff x="7404006" y="3222600"/>
                <a:chExt cx="367424" cy="925278"/>
              </a:xfrm>
            </p:grpSpPr>
            <p:grpSp>
              <p:nvGrpSpPr>
                <p:cNvPr id="494" name="Group 493">
                  <a:extLst>
                    <a:ext uri="{FF2B5EF4-FFF2-40B4-BE49-F238E27FC236}">
                      <a16:creationId xmlns:a16="http://schemas.microsoft.com/office/drawing/2014/main" id="{7C2A7D12-FC9A-D2B7-7076-55BB8CE3165C}"/>
                    </a:ext>
                  </a:extLst>
                </p:cNvPr>
                <p:cNvGrpSpPr/>
                <p:nvPr/>
              </p:nvGrpSpPr>
              <p:grpSpPr>
                <a:xfrm>
                  <a:off x="7404006" y="3222628"/>
                  <a:ext cx="139529" cy="925250"/>
                  <a:chOff x="3868015" y="1968113"/>
                  <a:chExt cx="139529" cy="925250"/>
                </a:xfrm>
              </p:grpSpPr>
              <p:grpSp>
                <p:nvGrpSpPr>
                  <p:cNvPr id="508" name="Group 507">
                    <a:extLst>
                      <a:ext uri="{FF2B5EF4-FFF2-40B4-BE49-F238E27FC236}">
                        <a16:creationId xmlns:a16="http://schemas.microsoft.com/office/drawing/2014/main" id="{41BF9481-2FBD-CBC2-D227-C3C13C70402F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12" y="2450046"/>
                    <a:ext cx="136332" cy="205052"/>
                    <a:chOff x="8404700" y="3036737"/>
                    <a:chExt cx="81280" cy="125693"/>
                  </a:xfrm>
                </p:grpSpPr>
                <p:cxnSp>
                  <p:nvCxnSpPr>
                    <p:cNvPr id="518" name="Straight Connector 517">
                      <a:extLst>
                        <a:ext uri="{FF2B5EF4-FFF2-40B4-BE49-F238E27FC236}">
                          <a16:creationId xmlns:a16="http://schemas.microsoft.com/office/drawing/2014/main" id="{81A53A7E-F164-14DC-36D4-E17A7F22D84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3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19" name="Isosceles Triangle 518">
                      <a:extLst>
                        <a:ext uri="{FF2B5EF4-FFF2-40B4-BE49-F238E27FC236}">
                          <a16:creationId xmlns:a16="http://schemas.microsoft.com/office/drawing/2014/main" id="{F3D239EE-B053-9C5C-8A48-553D20F7857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0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509" name="Group 508">
                    <a:extLst>
                      <a:ext uri="{FF2B5EF4-FFF2-40B4-BE49-F238E27FC236}">
                        <a16:creationId xmlns:a16="http://schemas.microsoft.com/office/drawing/2014/main" id="{0B6CD476-79BA-F80C-69FB-11897D18E1C5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15" y="2688311"/>
                    <a:ext cx="136332" cy="205052"/>
                    <a:chOff x="8404699" y="3036737"/>
                    <a:chExt cx="81280" cy="125693"/>
                  </a:xfrm>
                </p:grpSpPr>
                <p:cxnSp>
                  <p:nvCxnSpPr>
                    <p:cNvPr id="516" name="Straight Connector 515">
                      <a:extLst>
                        <a:ext uri="{FF2B5EF4-FFF2-40B4-BE49-F238E27FC236}">
                          <a16:creationId xmlns:a16="http://schemas.microsoft.com/office/drawing/2014/main" id="{908BC437-9AB0-2AC4-586E-5AF194219F0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17" name="Isosceles Triangle 516">
                      <a:extLst>
                        <a:ext uri="{FF2B5EF4-FFF2-40B4-BE49-F238E27FC236}">
                          <a16:creationId xmlns:a16="http://schemas.microsoft.com/office/drawing/2014/main" id="{712C106C-BA93-0A7F-9B42-B858104A453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9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510" name="Group 509">
                    <a:extLst>
                      <a:ext uri="{FF2B5EF4-FFF2-40B4-BE49-F238E27FC236}">
                        <a16:creationId xmlns:a16="http://schemas.microsoft.com/office/drawing/2014/main" id="{03E17985-A088-139E-FF33-9C82B40A66FC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12" y="1968113"/>
                    <a:ext cx="136332" cy="205052"/>
                    <a:chOff x="8404700" y="3036737"/>
                    <a:chExt cx="81280" cy="125693"/>
                  </a:xfrm>
                </p:grpSpPr>
                <p:cxnSp>
                  <p:nvCxnSpPr>
                    <p:cNvPr id="514" name="Straight Connector 513">
                      <a:extLst>
                        <a:ext uri="{FF2B5EF4-FFF2-40B4-BE49-F238E27FC236}">
                          <a16:creationId xmlns:a16="http://schemas.microsoft.com/office/drawing/2014/main" id="{8EB202B1-6FF0-1E76-4D89-2B9AFAB88DE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06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15" name="Isosceles Triangle 514">
                      <a:extLst>
                        <a:ext uri="{FF2B5EF4-FFF2-40B4-BE49-F238E27FC236}">
                          <a16:creationId xmlns:a16="http://schemas.microsoft.com/office/drawing/2014/main" id="{704BED09-BFFF-CE89-3F12-CDF482F9D0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0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511" name="Group 510">
                    <a:extLst>
                      <a:ext uri="{FF2B5EF4-FFF2-40B4-BE49-F238E27FC236}">
                        <a16:creationId xmlns:a16="http://schemas.microsoft.com/office/drawing/2014/main" id="{B76A3AC1-8500-69D9-E5DC-F39F6E866015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20" y="2206378"/>
                    <a:ext cx="136332" cy="205052"/>
                    <a:chOff x="8404701" y="3036737"/>
                    <a:chExt cx="81280" cy="125693"/>
                  </a:xfrm>
                </p:grpSpPr>
                <p:cxnSp>
                  <p:nvCxnSpPr>
                    <p:cNvPr id="512" name="Straight Connector 511">
                      <a:extLst>
                        <a:ext uri="{FF2B5EF4-FFF2-40B4-BE49-F238E27FC236}">
                          <a16:creationId xmlns:a16="http://schemas.microsoft.com/office/drawing/2014/main" id="{8AFE2605-C749-7C42-BDAD-CAAB98D2143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4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13" name="Isosceles Triangle 512">
                      <a:extLst>
                        <a:ext uri="{FF2B5EF4-FFF2-40B4-BE49-F238E27FC236}">
                          <a16:creationId xmlns:a16="http://schemas.microsoft.com/office/drawing/2014/main" id="{90589EC4-2A69-A1C2-4749-07BFF22C383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1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  <p:grpSp>
              <p:nvGrpSpPr>
                <p:cNvPr id="495" name="Group 494">
                  <a:extLst>
                    <a:ext uri="{FF2B5EF4-FFF2-40B4-BE49-F238E27FC236}">
                      <a16:creationId xmlns:a16="http://schemas.microsoft.com/office/drawing/2014/main" id="{838A0827-C6C4-7F60-DE4B-BC7FB77A88B2}"/>
                    </a:ext>
                  </a:extLst>
                </p:cNvPr>
                <p:cNvGrpSpPr/>
                <p:nvPr/>
              </p:nvGrpSpPr>
              <p:grpSpPr>
                <a:xfrm>
                  <a:off x="7631900" y="3222600"/>
                  <a:ext cx="139530" cy="925278"/>
                  <a:chOff x="3868009" y="1968085"/>
                  <a:chExt cx="139530" cy="925278"/>
                </a:xfrm>
              </p:grpSpPr>
              <p:grpSp>
                <p:nvGrpSpPr>
                  <p:cNvPr id="496" name="Group 495">
                    <a:extLst>
                      <a:ext uri="{FF2B5EF4-FFF2-40B4-BE49-F238E27FC236}">
                        <a16:creationId xmlns:a16="http://schemas.microsoft.com/office/drawing/2014/main" id="{1116B028-9519-72C8-54B9-DCF100FC682B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06" y="2450046"/>
                    <a:ext cx="136332" cy="205052"/>
                    <a:chOff x="8404697" y="3036737"/>
                    <a:chExt cx="81280" cy="125693"/>
                  </a:xfrm>
                </p:grpSpPr>
                <p:cxnSp>
                  <p:nvCxnSpPr>
                    <p:cNvPr id="506" name="Straight Connector 505">
                      <a:extLst>
                        <a:ext uri="{FF2B5EF4-FFF2-40B4-BE49-F238E27FC236}">
                          <a16:creationId xmlns:a16="http://schemas.microsoft.com/office/drawing/2014/main" id="{BF590605-E09D-461C-740A-0A4B71CDE47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07" name="Isosceles Triangle 506">
                      <a:extLst>
                        <a:ext uri="{FF2B5EF4-FFF2-40B4-BE49-F238E27FC236}">
                          <a16:creationId xmlns:a16="http://schemas.microsoft.com/office/drawing/2014/main" id="{74343043-46EB-2A6E-A775-5EBC065BE69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7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497" name="Group 496">
                    <a:extLst>
                      <a:ext uri="{FF2B5EF4-FFF2-40B4-BE49-F238E27FC236}">
                        <a16:creationId xmlns:a16="http://schemas.microsoft.com/office/drawing/2014/main" id="{44F8D96A-D9A5-A52A-B29C-9F5B08A03C51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09" y="2688311"/>
                    <a:ext cx="136332" cy="205052"/>
                    <a:chOff x="8404695" y="3036737"/>
                    <a:chExt cx="81280" cy="125693"/>
                  </a:xfrm>
                </p:grpSpPr>
                <p:cxnSp>
                  <p:nvCxnSpPr>
                    <p:cNvPr id="504" name="Straight Connector 503">
                      <a:extLst>
                        <a:ext uri="{FF2B5EF4-FFF2-40B4-BE49-F238E27FC236}">
                          <a16:creationId xmlns:a16="http://schemas.microsoft.com/office/drawing/2014/main" id="{67465439-85A7-F4FE-68E9-83541DC3628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0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05" name="Isosceles Triangle 504">
                      <a:extLst>
                        <a:ext uri="{FF2B5EF4-FFF2-40B4-BE49-F238E27FC236}">
                          <a16:creationId xmlns:a16="http://schemas.microsoft.com/office/drawing/2014/main" id="{0729017A-5A3D-261B-34DD-57F1564E3F0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5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498" name="Group 497">
                    <a:extLst>
                      <a:ext uri="{FF2B5EF4-FFF2-40B4-BE49-F238E27FC236}">
                        <a16:creationId xmlns:a16="http://schemas.microsoft.com/office/drawing/2014/main" id="{5CC1DAD3-8C21-20FE-2F74-2FF0BEA39976}"/>
                      </a:ext>
                    </a:extLst>
                  </p:cNvPr>
                  <p:cNvGrpSpPr/>
                  <p:nvPr/>
                </p:nvGrpSpPr>
                <p:grpSpPr>
                  <a:xfrm>
                    <a:off x="3871207" y="1968085"/>
                    <a:ext cx="136332" cy="205114"/>
                    <a:chOff x="8404697" y="3036694"/>
                    <a:chExt cx="81280" cy="125730"/>
                  </a:xfrm>
                </p:grpSpPr>
                <p:cxnSp>
                  <p:nvCxnSpPr>
                    <p:cNvPr id="502" name="Straight Connector 501">
                      <a:extLst>
                        <a:ext uri="{FF2B5EF4-FFF2-40B4-BE49-F238E27FC236}">
                          <a16:creationId xmlns:a16="http://schemas.microsoft.com/office/drawing/2014/main" id="{6FB43DF7-A50C-00A2-9109-1FC44E8EAE0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12" y="3103369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03" name="Isosceles Triangle 502">
                      <a:extLst>
                        <a:ext uri="{FF2B5EF4-FFF2-40B4-BE49-F238E27FC236}">
                          <a16:creationId xmlns:a16="http://schemas.microsoft.com/office/drawing/2014/main" id="{25389787-DCFA-A9E2-61ED-13AAB599A6F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697" y="3036694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grpSp>
                <p:nvGrpSpPr>
                  <p:cNvPr id="499" name="Group 498">
                    <a:extLst>
                      <a:ext uri="{FF2B5EF4-FFF2-40B4-BE49-F238E27FC236}">
                        <a16:creationId xmlns:a16="http://schemas.microsoft.com/office/drawing/2014/main" id="{E2D3872F-8064-1AAE-7A48-FE0814BEE90B}"/>
                      </a:ext>
                    </a:extLst>
                  </p:cNvPr>
                  <p:cNvGrpSpPr/>
                  <p:nvPr/>
                </p:nvGrpSpPr>
                <p:grpSpPr>
                  <a:xfrm>
                    <a:off x="3868015" y="2206378"/>
                    <a:ext cx="136332" cy="205052"/>
                    <a:chOff x="8404702" y="3036737"/>
                    <a:chExt cx="81280" cy="125693"/>
                  </a:xfrm>
                </p:grpSpPr>
                <p:cxnSp>
                  <p:nvCxnSpPr>
                    <p:cNvPr id="500" name="Straight Connector 499">
                      <a:extLst>
                        <a:ext uri="{FF2B5EF4-FFF2-40B4-BE49-F238E27FC236}">
                          <a16:creationId xmlns:a16="http://schemas.microsoft.com/office/drawing/2014/main" id="{4CFB5C27-652E-826D-0FF0-DD3F7019C54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446602" y="3103375"/>
                      <a:ext cx="0" cy="59055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01" name="Isosceles Triangle 500">
                      <a:extLst>
                        <a:ext uri="{FF2B5EF4-FFF2-40B4-BE49-F238E27FC236}">
                          <a16:creationId xmlns:a16="http://schemas.microsoft.com/office/drawing/2014/main" id="{8B13A9B4-7202-27F3-FA8F-B644AD84247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04702" y="3036737"/>
                      <a:ext cx="81280" cy="64135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</p:grpSp>
          </p:grpSp>
        </p:grpSp>
      </p:grpSp>
      <p:pic>
        <p:nvPicPr>
          <p:cNvPr id="527" name="Picture 2" descr="Detective Silhouettes, Images for Download Free - silhouetteAC">
            <a:extLst>
              <a:ext uri="{FF2B5EF4-FFF2-40B4-BE49-F238E27FC236}">
                <a16:creationId xmlns:a16="http://schemas.microsoft.com/office/drawing/2014/main" id="{AFD43A97-7B9D-5D73-3088-6C8513FBDD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11" b="59496" l="10000" r="90000">
                        <a14:foregroundMark x1="77941" y1="34118" x2="77059" y2="32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3893"/>
          <a:stretch/>
        </p:blipFill>
        <p:spPr bwMode="auto">
          <a:xfrm>
            <a:off x="4168790" y="3585712"/>
            <a:ext cx="882476" cy="583380"/>
          </a:xfrm>
          <a:prstGeom prst="rect">
            <a:avLst/>
          </a:prstGeom>
          <a:noFill/>
          <a:ln w="730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8" name="Picture 2" descr="Detective Silhouettes, Images for Download Free - silhouetteAC">
            <a:extLst>
              <a:ext uri="{FF2B5EF4-FFF2-40B4-BE49-F238E27FC236}">
                <a16:creationId xmlns:a16="http://schemas.microsoft.com/office/drawing/2014/main" id="{08047C0C-5D63-3A20-9F77-129DE9AA6C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11" b="59496" l="10000" r="90000">
                        <a14:foregroundMark x1="77941" y1="34118" x2="77059" y2="32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3893"/>
          <a:stretch/>
        </p:blipFill>
        <p:spPr bwMode="auto">
          <a:xfrm>
            <a:off x="2997312" y="2476959"/>
            <a:ext cx="739091" cy="488593"/>
          </a:xfrm>
          <a:prstGeom prst="rect">
            <a:avLst/>
          </a:prstGeom>
          <a:noFill/>
          <a:ln w="730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2" name="Arc 641">
            <a:extLst>
              <a:ext uri="{FF2B5EF4-FFF2-40B4-BE49-F238E27FC236}">
                <a16:creationId xmlns:a16="http://schemas.microsoft.com/office/drawing/2014/main" id="{B1B799CD-7008-C527-7AAE-79AE6C3BF963}"/>
              </a:ext>
            </a:extLst>
          </p:cNvPr>
          <p:cNvSpPr/>
          <p:nvPr/>
        </p:nvSpPr>
        <p:spPr>
          <a:xfrm rot="8179605" flipH="1">
            <a:off x="5408237" y="1900925"/>
            <a:ext cx="2329529" cy="3938414"/>
          </a:xfrm>
          <a:prstGeom prst="arc">
            <a:avLst>
              <a:gd name="adj1" fmla="val 18149373"/>
              <a:gd name="adj2" fmla="val 639303"/>
            </a:avLst>
          </a:prstGeom>
          <a:ln w="635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3" name="Title 1">
            <a:extLst>
              <a:ext uri="{FF2B5EF4-FFF2-40B4-BE49-F238E27FC236}">
                <a16:creationId xmlns:a16="http://schemas.microsoft.com/office/drawing/2014/main" id="{C9EF8A0A-261C-EEDE-22F4-1AB585923736}"/>
              </a:ext>
            </a:extLst>
          </p:cNvPr>
          <p:cNvSpPr txBox="1">
            <a:spLocks/>
          </p:cNvSpPr>
          <p:nvPr/>
        </p:nvSpPr>
        <p:spPr>
          <a:xfrm>
            <a:off x="7473044" y="3330227"/>
            <a:ext cx="1841634" cy="4977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Action</a:t>
            </a:r>
          </a:p>
        </p:txBody>
      </p:sp>
      <p:grpSp>
        <p:nvGrpSpPr>
          <p:cNvPr id="645" name="Group 644">
            <a:extLst>
              <a:ext uri="{FF2B5EF4-FFF2-40B4-BE49-F238E27FC236}">
                <a16:creationId xmlns:a16="http://schemas.microsoft.com/office/drawing/2014/main" id="{B240D5CE-8405-A939-0A6A-F239842AFE53}"/>
              </a:ext>
            </a:extLst>
          </p:cNvPr>
          <p:cNvGrpSpPr/>
          <p:nvPr/>
        </p:nvGrpSpPr>
        <p:grpSpPr>
          <a:xfrm>
            <a:off x="7182762" y="4211374"/>
            <a:ext cx="1841634" cy="1595944"/>
            <a:chOff x="7976471" y="3496030"/>
            <a:chExt cx="1841634" cy="1595944"/>
          </a:xfrm>
        </p:grpSpPr>
        <p:grpSp>
          <p:nvGrpSpPr>
            <p:cNvPr id="641" name="Group 640">
              <a:extLst>
                <a:ext uri="{FF2B5EF4-FFF2-40B4-BE49-F238E27FC236}">
                  <a16:creationId xmlns:a16="http://schemas.microsoft.com/office/drawing/2014/main" id="{DB341FA7-A99F-C50D-5B81-1779C1993179}"/>
                </a:ext>
              </a:extLst>
            </p:cNvPr>
            <p:cNvGrpSpPr/>
            <p:nvPr/>
          </p:nvGrpSpPr>
          <p:grpSpPr>
            <a:xfrm>
              <a:off x="7976471" y="3496030"/>
              <a:ext cx="1841634" cy="1595944"/>
              <a:chOff x="7222894" y="3625274"/>
              <a:chExt cx="1841634" cy="1595944"/>
            </a:xfrm>
          </p:grpSpPr>
          <p:sp>
            <p:nvSpPr>
              <p:cNvPr id="529" name="Rectangle: Rounded Corners 528">
                <a:extLst>
                  <a:ext uri="{FF2B5EF4-FFF2-40B4-BE49-F238E27FC236}">
                    <a16:creationId xmlns:a16="http://schemas.microsoft.com/office/drawing/2014/main" id="{19EB19E8-781B-9E83-B8CE-48ACC2D882A6}"/>
                  </a:ext>
                </a:extLst>
              </p:cNvPr>
              <p:cNvSpPr/>
              <p:nvPr/>
            </p:nvSpPr>
            <p:spPr>
              <a:xfrm>
                <a:off x="7302258" y="3642584"/>
                <a:ext cx="1759886" cy="1578634"/>
              </a:xfrm>
              <a:custGeom>
                <a:avLst/>
                <a:gdLst>
                  <a:gd name="connsiteX0" fmla="*/ 0 w 1759886"/>
                  <a:gd name="connsiteY0" fmla="*/ 263111 h 1578634"/>
                  <a:gd name="connsiteX1" fmla="*/ 263111 w 1759886"/>
                  <a:gd name="connsiteY1" fmla="*/ 0 h 1578634"/>
                  <a:gd name="connsiteX2" fmla="*/ 637322 w 1759886"/>
                  <a:gd name="connsiteY2" fmla="*/ 0 h 1578634"/>
                  <a:gd name="connsiteX3" fmla="*/ 1060880 w 1759886"/>
                  <a:gd name="connsiteY3" fmla="*/ 0 h 1578634"/>
                  <a:gd name="connsiteX4" fmla="*/ 1496775 w 1759886"/>
                  <a:gd name="connsiteY4" fmla="*/ 0 h 1578634"/>
                  <a:gd name="connsiteX5" fmla="*/ 1759886 w 1759886"/>
                  <a:gd name="connsiteY5" fmla="*/ 263111 h 1578634"/>
                  <a:gd name="connsiteX6" fmla="*/ 1759886 w 1759886"/>
                  <a:gd name="connsiteY6" fmla="*/ 778793 h 1578634"/>
                  <a:gd name="connsiteX7" fmla="*/ 1759886 w 1759886"/>
                  <a:gd name="connsiteY7" fmla="*/ 1315523 h 1578634"/>
                  <a:gd name="connsiteX8" fmla="*/ 1496775 w 1759886"/>
                  <a:gd name="connsiteY8" fmla="*/ 1578634 h 1578634"/>
                  <a:gd name="connsiteX9" fmla="*/ 1060880 w 1759886"/>
                  <a:gd name="connsiteY9" fmla="*/ 1578634 h 1578634"/>
                  <a:gd name="connsiteX10" fmla="*/ 624986 w 1759886"/>
                  <a:gd name="connsiteY10" fmla="*/ 1578634 h 1578634"/>
                  <a:gd name="connsiteX11" fmla="*/ 263111 w 1759886"/>
                  <a:gd name="connsiteY11" fmla="*/ 1578634 h 1578634"/>
                  <a:gd name="connsiteX12" fmla="*/ 0 w 1759886"/>
                  <a:gd name="connsiteY12" fmla="*/ 1315523 h 1578634"/>
                  <a:gd name="connsiteX13" fmla="*/ 0 w 1759886"/>
                  <a:gd name="connsiteY13" fmla="*/ 799841 h 1578634"/>
                  <a:gd name="connsiteX14" fmla="*/ 0 w 1759886"/>
                  <a:gd name="connsiteY14" fmla="*/ 263111 h 1578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59886" h="1578634" fill="none" extrusionOk="0">
                    <a:moveTo>
                      <a:pt x="0" y="263111"/>
                    </a:moveTo>
                    <a:cubicBezTo>
                      <a:pt x="-6725" y="114731"/>
                      <a:pt x="130794" y="14481"/>
                      <a:pt x="263111" y="0"/>
                    </a:cubicBezTo>
                    <a:cubicBezTo>
                      <a:pt x="447045" y="-33672"/>
                      <a:pt x="483223" y="8827"/>
                      <a:pt x="637322" y="0"/>
                    </a:cubicBezTo>
                    <a:cubicBezTo>
                      <a:pt x="791421" y="-8827"/>
                      <a:pt x="870529" y="7261"/>
                      <a:pt x="1060880" y="0"/>
                    </a:cubicBezTo>
                    <a:cubicBezTo>
                      <a:pt x="1251231" y="-7261"/>
                      <a:pt x="1370202" y="46736"/>
                      <a:pt x="1496775" y="0"/>
                    </a:cubicBezTo>
                    <a:cubicBezTo>
                      <a:pt x="1647100" y="-1412"/>
                      <a:pt x="1774985" y="153401"/>
                      <a:pt x="1759886" y="263111"/>
                    </a:cubicBezTo>
                    <a:cubicBezTo>
                      <a:pt x="1799202" y="510800"/>
                      <a:pt x="1705268" y="526625"/>
                      <a:pt x="1759886" y="778793"/>
                    </a:cubicBezTo>
                    <a:cubicBezTo>
                      <a:pt x="1814504" y="1030961"/>
                      <a:pt x="1739060" y="1172801"/>
                      <a:pt x="1759886" y="1315523"/>
                    </a:cubicBezTo>
                    <a:cubicBezTo>
                      <a:pt x="1797198" y="1473828"/>
                      <a:pt x="1669909" y="1552037"/>
                      <a:pt x="1496775" y="1578634"/>
                    </a:cubicBezTo>
                    <a:cubicBezTo>
                      <a:pt x="1379691" y="1612036"/>
                      <a:pt x="1164126" y="1547154"/>
                      <a:pt x="1060880" y="1578634"/>
                    </a:cubicBezTo>
                    <a:cubicBezTo>
                      <a:pt x="957635" y="1610114"/>
                      <a:pt x="809940" y="1558912"/>
                      <a:pt x="624986" y="1578634"/>
                    </a:cubicBezTo>
                    <a:cubicBezTo>
                      <a:pt x="440032" y="1598356"/>
                      <a:pt x="377450" y="1575258"/>
                      <a:pt x="263111" y="1578634"/>
                    </a:cubicBezTo>
                    <a:cubicBezTo>
                      <a:pt x="103939" y="1579167"/>
                      <a:pt x="25350" y="1460846"/>
                      <a:pt x="0" y="1315523"/>
                    </a:cubicBezTo>
                    <a:cubicBezTo>
                      <a:pt x="-38655" y="1181477"/>
                      <a:pt x="26791" y="956001"/>
                      <a:pt x="0" y="799841"/>
                    </a:cubicBezTo>
                    <a:cubicBezTo>
                      <a:pt x="-26791" y="643681"/>
                      <a:pt x="36355" y="394909"/>
                      <a:pt x="0" y="263111"/>
                    </a:cubicBezTo>
                    <a:close/>
                  </a:path>
                  <a:path w="1759886" h="1578634" stroke="0" extrusionOk="0">
                    <a:moveTo>
                      <a:pt x="0" y="263111"/>
                    </a:moveTo>
                    <a:cubicBezTo>
                      <a:pt x="-8439" y="101864"/>
                      <a:pt x="152721" y="-1152"/>
                      <a:pt x="263111" y="0"/>
                    </a:cubicBezTo>
                    <a:cubicBezTo>
                      <a:pt x="445293" y="-18583"/>
                      <a:pt x="570761" y="32983"/>
                      <a:pt x="649659" y="0"/>
                    </a:cubicBezTo>
                    <a:cubicBezTo>
                      <a:pt x="728557" y="-32983"/>
                      <a:pt x="866789" y="37438"/>
                      <a:pt x="1060880" y="0"/>
                    </a:cubicBezTo>
                    <a:cubicBezTo>
                      <a:pt x="1254971" y="-37438"/>
                      <a:pt x="1352269" y="6116"/>
                      <a:pt x="1496775" y="0"/>
                    </a:cubicBezTo>
                    <a:cubicBezTo>
                      <a:pt x="1631089" y="6678"/>
                      <a:pt x="1759733" y="155357"/>
                      <a:pt x="1759886" y="263111"/>
                    </a:cubicBezTo>
                    <a:cubicBezTo>
                      <a:pt x="1792680" y="375450"/>
                      <a:pt x="1743643" y="643997"/>
                      <a:pt x="1759886" y="789317"/>
                    </a:cubicBezTo>
                    <a:cubicBezTo>
                      <a:pt x="1776129" y="934637"/>
                      <a:pt x="1698471" y="1099978"/>
                      <a:pt x="1759886" y="1315523"/>
                    </a:cubicBezTo>
                    <a:cubicBezTo>
                      <a:pt x="1764772" y="1493379"/>
                      <a:pt x="1619622" y="1552219"/>
                      <a:pt x="1496775" y="1578634"/>
                    </a:cubicBezTo>
                    <a:cubicBezTo>
                      <a:pt x="1396787" y="1594013"/>
                      <a:pt x="1223342" y="1573788"/>
                      <a:pt x="1097890" y="1578634"/>
                    </a:cubicBezTo>
                    <a:cubicBezTo>
                      <a:pt x="972439" y="1583480"/>
                      <a:pt x="830898" y="1564244"/>
                      <a:pt x="686669" y="1578634"/>
                    </a:cubicBezTo>
                    <a:cubicBezTo>
                      <a:pt x="542440" y="1593024"/>
                      <a:pt x="462998" y="1548368"/>
                      <a:pt x="263111" y="1578634"/>
                    </a:cubicBezTo>
                    <a:cubicBezTo>
                      <a:pt x="142701" y="1555850"/>
                      <a:pt x="-5649" y="1461206"/>
                      <a:pt x="0" y="1315523"/>
                    </a:cubicBezTo>
                    <a:cubicBezTo>
                      <a:pt x="-5593" y="1152446"/>
                      <a:pt x="39305" y="1029634"/>
                      <a:pt x="0" y="810365"/>
                    </a:cubicBezTo>
                    <a:cubicBezTo>
                      <a:pt x="-39305" y="591096"/>
                      <a:pt x="39681" y="532081"/>
                      <a:pt x="0" y="263111"/>
                    </a:cubicBezTo>
                    <a:close/>
                  </a:path>
                </a:pathLst>
              </a:custGeom>
              <a:solidFill>
                <a:srgbClr val="FF0000">
                  <a:alpha val="52000"/>
                </a:srgbClr>
              </a:solidFill>
              <a:ln w="31750">
                <a:solidFill>
                  <a:schemeClr val="bg1"/>
                </a:solidFill>
                <a:extLst>
                  <a:ext uri="{C807C97D-BFC1-408E-A445-0C87EB9F89A2}">
                    <ask:lineSketchStyleProps xmlns:ask="http://schemas.microsoft.com/office/drawing/2018/sketchyshapes" sd="657299846">
                      <a:prstGeom prst="round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0" name="Title 1">
                <a:extLst>
                  <a:ext uri="{FF2B5EF4-FFF2-40B4-BE49-F238E27FC236}">
                    <a16:creationId xmlns:a16="http://schemas.microsoft.com/office/drawing/2014/main" id="{E5E5C5F4-CF9D-0AC5-9877-D6B1644B08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22894" y="3625274"/>
                <a:ext cx="1841634" cy="49778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b="1" dirty="0">
                    <a:solidFill>
                      <a:schemeClr val="bg1"/>
                    </a:solidFill>
                    <a:latin typeface="Montserrat" panose="00000500000000000000" pitchFamily="2" charset="0"/>
                    <a:cs typeface="Times New Roman" panose="02020603050405020304" pitchFamily="18" charset="0"/>
                  </a:rPr>
                  <a:t>Agent</a:t>
                </a:r>
              </a:p>
            </p:txBody>
          </p:sp>
          <p:grpSp>
            <p:nvGrpSpPr>
              <p:cNvPr id="531" name="Group 530">
                <a:extLst>
                  <a:ext uri="{FF2B5EF4-FFF2-40B4-BE49-F238E27FC236}">
                    <a16:creationId xmlns:a16="http://schemas.microsoft.com/office/drawing/2014/main" id="{3BC57355-AC42-9653-CED5-208F121DD427}"/>
                  </a:ext>
                </a:extLst>
              </p:cNvPr>
              <p:cNvGrpSpPr/>
              <p:nvPr/>
            </p:nvGrpSpPr>
            <p:grpSpPr>
              <a:xfrm>
                <a:off x="7477989" y="4034611"/>
                <a:ext cx="1361174" cy="1111289"/>
                <a:chOff x="1337752" y="2167002"/>
                <a:chExt cx="2081065" cy="1971305"/>
              </a:xfrm>
            </p:grpSpPr>
            <p:grpSp>
              <p:nvGrpSpPr>
                <p:cNvPr id="532" name="Group 531">
                  <a:extLst>
                    <a:ext uri="{FF2B5EF4-FFF2-40B4-BE49-F238E27FC236}">
                      <a16:creationId xmlns:a16="http://schemas.microsoft.com/office/drawing/2014/main" id="{411D51E5-B5F7-70D5-A9F8-9756B8C1730C}"/>
                    </a:ext>
                  </a:extLst>
                </p:cNvPr>
                <p:cNvGrpSpPr/>
                <p:nvPr/>
              </p:nvGrpSpPr>
              <p:grpSpPr>
                <a:xfrm>
                  <a:off x="1337752" y="2167002"/>
                  <a:ext cx="1621580" cy="1880330"/>
                  <a:chOff x="2144518" y="1214332"/>
                  <a:chExt cx="1621580" cy="1880330"/>
                </a:xfrm>
              </p:grpSpPr>
              <p:grpSp>
                <p:nvGrpSpPr>
                  <p:cNvPr id="636" name="Group 635">
                    <a:extLst>
                      <a:ext uri="{FF2B5EF4-FFF2-40B4-BE49-F238E27FC236}">
                        <a16:creationId xmlns:a16="http://schemas.microsoft.com/office/drawing/2014/main" id="{A8AB8A73-9389-306C-0BAE-E68A83C874DF}"/>
                      </a:ext>
                    </a:extLst>
                  </p:cNvPr>
                  <p:cNvGrpSpPr/>
                  <p:nvPr/>
                </p:nvGrpSpPr>
                <p:grpSpPr>
                  <a:xfrm>
                    <a:off x="2144518" y="1346283"/>
                    <a:ext cx="1621580" cy="1748379"/>
                    <a:chOff x="2144518" y="1346283"/>
                    <a:chExt cx="1621580" cy="1748379"/>
                  </a:xfrm>
                </p:grpSpPr>
                <p:cxnSp>
                  <p:nvCxnSpPr>
                    <p:cNvPr id="638" name="Straight Connector 637">
                      <a:extLst>
                        <a:ext uri="{FF2B5EF4-FFF2-40B4-BE49-F238E27FC236}">
                          <a16:creationId xmlns:a16="http://schemas.microsoft.com/office/drawing/2014/main" id="{04AA71F3-072C-2DBA-14E0-301AB306BFE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 flipV="1">
                      <a:off x="3537006" y="1634142"/>
                      <a:ext cx="0" cy="457200"/>
                    </a:xfrm>
                    <a:prstGeom prst="line">
                      <a:avLst/>
                    </a:prstGeom>
                    <a:ln w="254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9" name="Straight Connector 638">
                      <a:extLst>
                        <a:ext uri="{FF2B5EF4-FFF2-40B4-BE49-F238E27FC236}">
                          <a16:creationId xmlns:a16="http://schemas.microsoft.com/office/drawing/2014/main" id="{6C3C1283-600A-F5B2-220D-E4DBBB43080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 flipV="1">
                      <a:off x="3537498" y="2641374"/>
                      <a:ext cx="0" cy="457200"/>
                    </a:xfrm>
                    <a:prstGeom prst="line">
                      <a:avLst/>
                    </a:prstGeom>
                    <a:ln w="254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40" name="Rectangle 639">
                      <a:extLst>
                        <a:ext uri="{FF2B5EF4-FFF2-40B4-BE49-F238E27FC236}">
                          <a16:creationId xmlns:a16="http://schemas.microsoft.com/office/drawing/2014/main" id="{F1551C04-E2C5-AE16-696F-4C573E3E6C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44518" y="1346283"/>
                      <a:ext cx="1179487" cy="1748379"/>
                    </a:xfrm>
                    <a:prstGeom prst="rect">
                      <a:avLst/>
                    </a:prstGeom>
                    <a:solidFill>
                      <a:schemeClr val="bg2"/>
                    </a:solidFill>
                    <a:scene3d>
                      <a:camera prst="orthographicFront">
                        <a:rot lat="0" lon="0" rev="0"/>
                      </a:camera>
                      <a:lightRig rig="threePt" dir="t"/>
                    </a:scene3d>
                    <a:sp3d>
                      <a:bevelT w="38100"/>
                      <a:bevelB w="0"/>
                    </a:sp3d>
                  </p:spPr>
                  <p:style>
                    <a:lnRef idx="2">
                      <a:schemeClr val="accent4">
                        <a:shade val="15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637" name="TextBox 636">
                    <a:extLst>
                      <a:ext uri="{FF2B5EF4-FFF2-40B4-BE49-F238E27FC236}">
                        <a16:creationId xmlns:a16="http://schemas.microsoft.com/office/drawing/2014/main" id="{7641DF1F-C70C-8F88-4C5C-449F1BE42B92}"/>
                      </a:ext>
                    </a:extLst>
                  </p:cNvPr>
                  <p:cNvSpPr txBox="1"/>
                  <p:nvPr/>
                </p:nvSpPr>
                <p:spPr>
                  <a:xfrm>
                    <a:off x="2341243" y="1214332"/>
                    <a:ext cx="691614" cy="70975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2000" b="1" dirty="0"/>
                      <a:t>TX</a:t>
                    </a:r>
                    <a:endParaRPr lang="en-US" b="1" dirty="0"/>
                  </a:p>
                </p:txBody>
              </p:sp>
            </p:grpSp>
            <p:grpSp>
              <p:nvGrpSpPr>
                <p:cNvPr id="533" name="Group 532">
                  <a:extLst>
                    <a:ext uri="{FF2B5EF4-FFF2-40B4-BE49-F238E27FC236}">
                      <a16:creationId xmlns:a16="http://schemas.microsoft.com/office/drawing/2014/main" id="{69BFEB95-F4FC-018D-1CB3-2D44D2C32981}"/>
                    </a:ext>
                  </a:extLst>
                </p:cNvPr>
                <p:cNvGrpSpPr/>
                <p:nvPr/>
              </p:nvGrpSpPr>
              <p:grpSpPr>
                <a:xfrm>
                  <a:off x="2608647" y="2173792"/>
                  <a:ext cx="810170" cy="1964515"/>
                  <a:chOff x="6946600" y="2562539"/>
                  <a:chExt cx="877824" cy="1964515"/>
                </a:xfrm>
              </p:grpSpPr>
              <p:sp>
                <p:nvSpPr>
                  <p:cNvPr id="534" name="Rectangle: Rounded Corners 533">
                    <a:extLst>
                      <a:ext uri="{FF2B5EF4-FFF2-40B4-BE49-F238E27FC236}">
                        <a16:creationId xmlns:a16="http://schemas.microsoft.com/office/drawing/2014/main" id="{FFFBF59F-7B7D-A902-605D-FF8ED6CAC100}"/>
                      </a:ext>
                    </a:extLst>
                  </p:cNvPr>
                  <p:cNvSpPr/>
                  <p:nvPr/>
                </p:nvSpPr>
                <p:spPr>
                  <a:xfrm>
                    <a:off x="6946600" y="2562539"/>
                    <a:ext cx="877824" cy="1964515"/>
                  </a:xfrm>
                  <a:prstGeom prst="roundRect">
                    <a:avLst>
                      <a:gd name="adj" fmla="val 4070"/>
                    </a:avLst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8575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535" name="Group 534">
                    <a:extLst>
                      <a:ext uri="{FF2B5EF4-FFF2-40B4-BE49-F238E27FC236}">
                        <a16:creationId xmlns:a16="http://schemas.microsoft.com/office/drawing/2014/main" id="{1657F7E4-AADE-762F-29C3-0D1B0F305DD6}"/>
                      </a:ext>
                    </a:extLst>
                  </p:cNvPr>
                  <p:cNvGrpSpPr/>
                  <p:nvPr/>
                </p:nvGrpSpPr>
                <p:grpSpPr>
                  <a:xfrm>
                    <a:off x="6973031" y="2621625"/>
                    <a:ext cx="815260" cy="1885736"/>
                    <a:chOff x="6973031" y="2621625"/>
                    <a:chExt cx="815260" cy="1885736"/>
                  </a:xfrm>
                </p:grpSpPr>
                <p:grpSp>
                  <p:nvGrpSpPr>
                    <p:cNvPr id="536" name="Group 535">
                      <a:extLst>
                        <a:ext uri="{FF2B5EF4-FFF2-40B4-BE49-F238E27FC236}">
                          <a16:creationId xmlns:a16="http://schemas.microsoft.com/office/drawing/2014/main" id="{C853E2E9-51C4-E852-74BE-3A9E617D20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73031" y="2621625"/>
                      <a:ext cx="151609" cy="1885736"/>
                      <a:chOff x="3437040" y="1367110"/>
                      <a:chExt cx="151609" cy="1885736"/>
                    </a:xfrm>
                  </p:grpSpPr>
                  <p:grpSp>
                    <p:nvGrpSpPr>
                      <p:cNvPr id="612" name="Group 611">
                        <a:extLst>
                          <a:ext uri="{FF2B5EF4-FFF2-40B4-BE49-F238E27FC236}">
                            <a16:creationId xmlns:a16="http://schemas.microsoft.com/office/drawing/2014/main" id="{0B80F131-7FF6-E806-2200-D1A73D41983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52317" y="1849043"/>
                        <a:ext cx="136332" cy="205110"/>
                        <a:chOff x="8154958" y="2668363"/>
                        <a:chExt cx="81280" cy="125730"/>
                      </a:xfrm>
                    </p:grpSpPr>
                    <p:cxnSp>
                      <p:nvCxnSpPr>
                        <p:cNvPr id="634" name="Straight Connector 633">
                          <a:extLst>
                            <a:ext uri="{FF2B5EF4-FFF2-40B4-BE49-F238E27FC236}">
                              <a16:creationId xmlns:a16="http://schemas.microsoft.com/office/drawing/2014/main" id="{72F671E3-373D-25DE-F16D-0BF2C90D2F18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8196868" y="2735038"/>
                          <a:ext cx="0" cy="59055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635" name="Isosceles Triangle 634">
                          <a:extLst>
                            <a:ext uri="{FF2B5EF4-FFF2-40B4-BE49-F238E27FC236}">
                              <a16:creationId xmlns:a16="http://schemas.microsoft.com/office/drawing/2014/main" id="{C1B6162F-7276-C05B-4502-8B838FA9CF1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>
                          <a:off x="8154958" y="2668363"/>
                          <a:ext cx="81280" cy="64135"/>
                        </a:xfrm>
                        <a:prstGeom prst="triangle">
                          <a:avLst/>
                        </a:prstGeom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3200"/>
                        </a:p>
                      </p:txBody>
                    </p:sp>
                  </p:grpSp>
                  <p:grpSp>
                    <p:nvGrpSpPr>
                      <p:cNvPr id="613" name="Group 612">
                        <a:extLst>
                          <a:ext uri="{FF2B5EF4-FFF2-40B4-BE49-F238E27FC236}">
                            <a16:creationId xmlns:a16="http://schemas.microsoft.com/office/drawing/2014/main" id="{590992C8-F79D-74FD-41B6-03DBB6F89D2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49122" y="2087308"/>
                        <a:ext cx="136332" cy="205110"/>
                        <a:chOff x="8154958" y="2668363"/>
                        <a:chExt cx="81280" cy="125730"/>
                      </a:xfrm>
                    </p:grpSpPr>
                    <p:cxnSp>
                      <p:nvCxnSpPr>
                        <p:cNvPr id="632" name="Straight Connector 631">
                          <a:extLst>
                            <a:ext uri="{FF2B5EF4-FFF2-40B4-BE49-F238E27FC236}">
                              <a16:creationId xmlns:a16="http://schemas.microsoft.com/office/drawing/2014/main" id="{A286EF3B-4A05-B667-9DC0-EDC2B5E2BE7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8196868" y="2735038"/>
                          <a:ext cx="0" cy="59055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633" name="Isosceles Triangle 632">
                          <a:extLst>
                            <a:ext uri="{FF2B5EF4-FFF2-40B4-BE49-F238E27FC236}">
                              <a16:creationId xmlns:a16="http://schemas.microsoft.com/office/drawing/2014/main" id="{445DF97D-99CF-6AC1-DADC-DCB7E608687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>
                          <a:off x="8154958" y="2668363"/>
                          <a:ext cx="81280" cy="64135"/>
                        </a:xfrm>
                        <a:prstGeom prst="triangle">
                          <a:avLst/>
                        </a:prstGeom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3200"/>
                        </a:p>
                      </p:txBody>
                    </p:sp>
                  </p:grpSp>
                  <p:grpSp>
                    <p:nvGrpSpPr>
                      <p:cNvPr id="614" name="Group 613">
                        <a:extLst>
                          <a:ext uri="{FF2B5EF4-FFF2-40B4-BE49-F238E27FC236}">
                            <a16:creationId xmlns:a16="http://schemas.microsoft.com/office/drawing/2014/main" id="{5D4B5B2D-CE0F-1025-474D-5C86B34C640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44013" y="2325573"/>
                        <a:ext cx="136332" cy="205110"/>
                        <a:chOff x="8154958" y="2668363"/>
                        <a:chExt cx="81280" cy="125730"/>
                      </a:xfrm>
                    </p:grpSpPr>
                    <p:cxnSp>
                      <p:nvCxnSpPr>
                        <p:cNvPr id="630" name="Straight Connector 629">
                          <a:extLst>
                            <a:ext uri="{FF2B5EF4-FFF2-40B4-BE49-F238E27FC236}">
                              <a16:creationId xmlns:a16="http://schemas.microsoft.com/office/drawing/2014/main" id="{79E68D8D-B23B-42ED-AE4D-539D205436FE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8196868" y="2735038"/>
                          <a:ext cx="0" cy="59055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631" name="Isosceles Triangle 630">
                          <a:extLst>
                            <a:ext uri="{FF2B5EF4-FFF2-40B4-BE49-F238E27FC236}">
                              <a16:creationId xmlns:a16="http://schemas.microsoft.com/office/drawing/2014/main" id="{B60E9CFE-CBA8-7298-A63B-3697A92E511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>
                          <a:off x="8154958" y="2668363"/>
                          <a:ext cx="81280" cy="64135"/>
                        </a:xfrm>
                        <a:prstGeom prst="triangle">
                          <a:avLst/>
                        </a:prstGeom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3200"/>
                        </a:p>
                      </p:txBody>
                    </p:sp>
                  </p:grpSp>
                  <p:grpSp>
                    <p:nvGrpSpPr>
                      <p:cNvPr id="615" name="Group 614">
                        <a:extLst>
                          <a:ext uri="{FF2B5EF4-FFF2-40B4-BE49-F238E27FC236}">
                            <a16:creationId xmlns:a16="http://schemas.microsoft.com/office/drawing/2014/main" id="{7977CE6C-6934-7184-02B7-134891329DC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40818" y="2563838"/>
                        <a:ext cx="136332" cy="205110"/>
                        <a:chOff x="8154958" y="2668363"/>
                        <a:chExt cx="81280" cy="125730"/>
                      </a:xfrm>
                    </p:grpSpPr>
                    <p:cxnSp>
                      <p:nvCxnSpPr>
                        <p:cNvPr id="628" name="Straight Connector 627">
                          <a:extLst>
                            <a:ext uri="{FF2B5EF4-FFF2-40B4-BE49-F238E27FC236}">
                              <a16:creationId xmlns:a16="http://schemas.microsoft.com/office/drawing/2014/main" id="{7A9E4161-C40B-6B6B-E45F-2378AFE2270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8196868" y="2735038"/>
                          <a:ext cx="0" cy="59055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629" name="Isosceles Triangle 628">
                          <a:extLst>
                            <a:ext uri="{FF2B5EF4-FFF2-40B4-BE49-F238E27FC236}">
                              <a16:creationId xmlns:a16="http://schemas.microsoft.com/office/drawing/2014/main" id="{A61B7E63-4E86-99A7-6E42-C131D1C5B11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>
                          <a:off x="8154958" y="2668363"/>
                          <a:ext cx="81280" cy="64135"/>
                        </a:xfrm>
                        <a:prstGeom prst="triangle">
                          <a:avLst/>
                        </a:prstGeom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3200"/>
                        </a:p>
                      </p:txBody>
                    </p:sp>
                  </p:grpSp>
                  <p:grpSp>
                    <p:nvGrpSpPr>
                      <p:cNvPr id="616" name="Group 615">
                        <a:extLst>
                          <a:ext uri="{FF2B5EF4-FFF2-40B4-BE49-F238E27FC236}">
                            <a16:creationId xmlns:a16="http://schemas.microsoft.com/office/drawing/2014/main" id="{175A7BAD-788C-4943-0E27-54E74ABE8B3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40235" y="2809471"/>
                        <a:ext cx="136332" cy="205110"/>
                        <a:chOff x="8154958" y="2668363"/>
                        <a:chExt cx="81280" cy="125730"/>
                      </a:xfrm>
                    </p:grpSpPr>
                    <p:cxnSp>
                      <p:nvCxnSpPr>
                        <p:cNvPr id="626" name="Straight Connector 625">
                          <a:extLst>
                            <a:ext uri="{FF2B5EF4-FFF2-40B4-BE49-F238E27FC236}">
                              <a16:creationId xmlns:a16="http://schemas.microsoft.com/office/drawing/2014/main" id="{BFC0C5B3-BCAF-AEF6-862A-8F25645724B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8196868" y="2735038"/>
                          <a:ext cx="0" cy="59055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627" name="Isosceles Triangle 626">
                          <a:extLst>
                            <a:ext uri="{FF2B5EF4-FFF2-40B4-BE49-F238E27FC236}">
                              <a16:creationId xmlns:a16="http://schemas.microsoft.com/office/drawing/2014/main" id="{AC87CE80-AEBE-7246-9C29-46ADDB165FB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>
                          <a:off x="8154958" y="2668363"/>
                          <a:ext cx="81280" cy="64135"/>
                        </a:xfrm>
                        <a:prstGeom prst="triangle">
                          <a:avLst/>
                        </a:prstGeom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3200"/>
                        </a:p>
                      </p:txBody>
                    </p:sp>
                  </p:grpSp>
                  <p:grpSp>
                    <p:nvGrpSpPr>
                      <p:cNvPr id="617" name="Group 616">
                        <a:extLst>
                          <a:ext uri="{FF2B5EF4-FFF2-40B4-BE49-F238E27FC236}">
                            <a16:creationId xmlns:a16="http://schemas.microsoft.com/office/drawing/2014/main" id="{9CA3D3F0-FB9E-7E0E-991C-9F21E9C9FFF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37040" y="3047736"/>
                        <a:ext cx="136332" cy="205110"/>
                        <a:chOff x="8154958" y="2668363"/>
                        <a:chExt cx="81280" cy="125730"/>
                      </a:xfrm>
                    </p:grpSpPr>
                    <p:cxnSp>
                      <p:nvCxnSpPr>
                        <p:cNvPr id="624" name="Straight Connector 623">
                          <a:extLst>
                            <a:ext uri="{FF2B5EF4-FFF2-40B4-BE49-F238E27FC236}">
                              <a16:creationId xmlns:a16="http://schemas.microsoft.com/office/drawing/2014/main" id="{07D0F136-0B75-DB12-A6EF-548923DD79E9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8196868" y="2735038"/>
                          <a:ext cx="0" cy="59055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625" name="Isosceles Triangle 624">
                          <a:extLst>
                            <a:ext uri="{FF2B5EF4-FFF2-40B4-BE49-F238E27FC236}">
                              <a16:creationId xmlns:a16="http://schemas.microsoft.com/office/drawing/2014/main" id="{BF87E178-A18C-8EE1-C2FE-247CD3D28D1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>
                          <a:off x="8154958" y="2668363"/>
                          <a:ext cx="81280" cy="64135"/>
                        </a:xfrm>
                        <a:prstGeom prst="triangle">
                          <a:avLst/>
                        </a:prstGeom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3200"/>
                        </a:p>
                      </p:txBody>
                    </p:sp>
                  </p:grpSp>
                  <p:grpSp>
                    <p:nvGrpSpPr>
                      <p:cNvPr id="618" name="Group 617">
                        <a:extLst>
                          <a:ext uri="{FF2B5EF4-FFF2-40B4-BE49-F238E27FC236}">
                            <a16:creationId xmlns:a16="http://schemas.microsoft.com/office/drawing/2014/main" id="{FE0E7FB5-8561-2F5B-4745-77884B7EE26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52317" y="1367110"/>
                        <a:ext cx="136332" cy="205110"/>
                        <a:chOff x="8154958" y="2668363"/>
                        <a:chExt cx="81280" cy="125730"/>
                      </a:xfrm>
                    </p:grpSpPr>
                    <p:cxnSp>
                      <p:nvCxnSpPr>
                        <p:cNvPr id="622" name="Straight Connector 621">
                          <a:extLst>
                            <a:ext uri="{FF2B5EF4-FFF2-40B4-BE49-F238E27FC236}">
                              <a16:creationId xmlns:a16="http://schemas.microsoft.com/office/drawing/2014/main" id="{1C1C69DF-BBCC-C712-6805-D03E2427300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8196868" y="2735038"/>
                          <a:ext cx="0" cy="59055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623" name="Isosceles Triangle 622">
                          <a:extLst>
                            <a:ext uri="{FF2B5EF4-FFF2-40B4-BE49-F238E27FC236}">
                              <a16:creationId xmlns:a16="http://schemas.microsoft.com/office/drawing/2014/main" id="{A173D5A8-B5B3-5932-AE76-4525C287CF5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>
                          <a:off x="8154958" y="2668363"/>
                          <a:ext cx="81280" cy="64135"/>
                        </a:xfrm>
                        <a:prstGeom prst="triangle">
                          <a:avLst/>
                        </a:prstGeom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3200"/>
                        </a:p>
                      </p:txBody>
                    </p:sp>
                  </p:grpSp>
                  <p:grpSp>
                    <p:nvGrpSpPr>
                      <p:cNvPr id="619" name="Group 618">
                        <a:extLst>
                          <a:ext uri="{FF2B5EF4-FFF2-40B4-BE49-F238E27FC236}">
                            <a16:creationId xmlns:a16="http://schemas.microsoft.com/office/drawing/2014/main" id="{B0769B06-80AB-830F-C0C6-64D175D7DFF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49122" y="1605375"/>
                        <a:ext cx="136332" cy="205110"/>
                        <a:chOff x="8154958" y="2668363"/>
                        <a:chExt cx="81280" cy="125730"/>
                      </a:xfrm>
                    </p:grpSpPr>
                    <p:cxnSp>
                      <p:nvCxnSpPr>
                        <p:cNvPr id="620" name="Straight Connector 619">
                          <a:extLst>
                            <a:ext uri="{FF2B5EF4-FFF2-40B4-BE49-F238E27FC236}">
                              <a16:creationId xmlns:a16="http://schemas.microsoft.com/office/drawing/2014/main" id="{D5C5F089-7AEC-306C-28A7-4DDE0802AF4E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8196868" y="2735038"/>
                          <a:ext cx="0" cy="59055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621" name="Isosceles Triangle 620">
                          <a:extLst>
                            <a:ext uri="{FF2B5EF4-FFF2-40B4-BE49-F238E27FC236}">
                              <a16:creationId xmlns:a16="http://schemas.microsoft.com/office/drawing/2014/main" id="{B5FD9E79-41AE-2E73-560A-745A133B3C0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>
                          <a:off x="8154958" y="2668363"/>
                          <a:ext cx="81280" cy="64135"/>
                        </a:xfrm>
                        <a:prstGeom prst="triangle">
                          <a:avLst/>
                        </a:prstGeom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3200"/>
                        </a:p>
                      </p:txBody>
                    </p:sp>
                  </p:grpSp>
                </p:grpSp>
                <p:grpSp>
                  <p:nvGrpSpPr>
                    <p:cNvPr id="537" name="Group 536">
                      <a:extLst>
                        <a:ext uri="{FF2B5EF4-FFF2-40B4-BE49-F238E27FC236}">
                          <a16:creationId xmlns:a16="http://schemas.microsoft.com/office/drawing/2014/main" id="{47B3294C-3CB0-813A-69CE-62D0447C72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0931" y="2621625"/>
                      <a:ext cx="151609" cy="1885736"/>
                      <a:chOff x="3437040" y="1367110"/>
                      <a:chExt cx="151609" cy="1885736"/>
                    </a:xfrm>
                  </p:grpSpPr>
                  <p:grpSp>
                    <p:nvGrpSpPr>
                      <p:cNvPr id="588" name="Group 587">
                        <a:extLst>
                          <a:ext uri="{FF2B5EF4-FFF2-40B4-BE49-F238E27FC236}">
                            <a16:creationId xmlns:a16="http://schemas.microsoft.com/office/drawing/2014/main" id="{CF9A5D59-325D-F054-27D6-8DB9E9D373F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52317" y="1849043"/>
                        <a:ext cx="136332" cy="205110"/>
                        <a:chOff x="8154958" y="2668363"/>
                        <a:chExt cx="81280" cy="125730"/>
                      </a:xfrm>
                    </p:grpSpPr>
                    <p:cxnSp>
                      <p:nvCxnSpPr>
                        <p:cNvPr id="610" name="Straight Connector 609">
                          <a:extLst>
                            <a:ext uri="{FF2B5EF4-FFF2-40B4-BE49-F238E27FC236}">
                              <a16:creationId xmlns:a16="http://schemas.microsoft.com/office/drawing/2014/main" id="{762D0198-4836-E39A-AD25-910BCB32439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8196868" y="2735038"/>
                          <a:ext cx="0" cy="59055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611" name="Isosceles Triangle 610">
                          <a:extLst>
                            <a:ext uri="{FF2B5EF4-FFF2-40B4-BE49-F238E27FC236}">
                              <a16:creationId xmlns:a16="http://schemas.microsoft.com/office/drawing/2014/main" id="{7D994206-10AF-32EC-E507-292A9F5184F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>
                          <a:off x="8154958" y="2668363"/>
                          <a:ext cx="81280" cy="64135"/>
                        </a:xfrm>
                        <a:prstGeom prst="triangle">
                          <a:avLst/>
                        </a:prstGeom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3200"/>
                        </a:p>
                      </p:txBody>
                    </p:sp>
                  </p:grpSp>
                  <p:grpSp>
                    <p:nvGrpSpPr>
                      <p:cNvPr id="589" name="Group 588">
                        <a:extLst>
                          <a:ext uri="{FF2B5EF4-FFF2-40B4-BE49-F238E27FC236}">
                            <a16:creationId xmlns:a16="http://schemas.microsoft.com/office/drawing/2014/main" id="{EDD75D94-9DDF-36EC-903B-36813415D22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49122" y="2087308"/>
                        <a:ext cx="136332" cy="205110"/>
                        <a:chOff x="8154958" y="2668363"/>
                        <a:chExt cx="81280" cy="125730"/>
                      </a:xfrm>
                    </p:grpSpPr>
                    <p:cxnSp>
                      <p:nvCxnSpPr>
                        <p:cNvPr id="608" name="Straight Connector 607">
                          <a:extLst>
                            <a:ext uri="{FF2B5EF4-FFF2-40B4-BE49-F238E27FC236}">
                              <a16:creationId xmlns:a16="http://schemas.microsoft.com/office/drawing/2014/main" id="{1B596F6D-2398-ABB6-4E53-29AC565EEDF3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8196868" y="2735038"/>
                          <a:ext cx="0" cy="59055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609" name="Isosceles Triangle 608">
                          <a:extLst>
                            <a:ext uri="{FF2B5EF4-FFF2-40B4-BE49-F238E27FC236}">
                              <a16:creationId xmlns:a16="http://schemas.microsoft.com/office/drawing/2014/main" id="{2571E980-F300-3037-ABFD-4EA564CD554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>
                          <a:off x="8154958" y="2668363"/>
                          <a:ext cx="81280" cy="64135"/>
                        </a:xfrm>
                        <a:prstGeom prst="triangle">
                          <a:avLst/>
                        </a:prstGeom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3200"/>
                        </a:p>
                      </p:txBody>
                    </p:sp>
                  </p:grpSp>
                  <p:grpSp>
                    <p:nvGrpSpPr>
                      <p:cNvPr id="590" name="Group 589">
                        <a:extLst>
                          <a:ext uri="{FF2B5EF4-FFF2-40B4-BE49-F238E27FC236}">
                            <a16:creationId xmlns:a16="http://schemas.microsoft.com/office/drawing/2014/main" id="{72D7A451-261F-EA17-1B21-8F8EA1095EF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44013" y="2325573"/>
                        <a:ext cx="136332" cy="205110"/>
                        <a:chOff x="8154958" y="2668363"/>
                        <a:chExt cx="81280" cy="125730"/>
                      </a:xfrm>
                    </p:grpSpPr>
                    <p:cxnSp>
                      <p:nvCxnSpPr>
                        <p:cNvPr id="606" name="Straight Connector 605">
                          <a:extLst>
                            <a:ext uri="{FF2B5EF4-FFF2-40B4-BE49-F238E27FC236}">
                              <a16:creationId xmlns:a16="http://schemas.microsoft.com/office/drawing/2014/main" id="{4783741B-8A5A-E559-D3E5-02044CE8E18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8196868" y="2735038"/>
                          <a:ext cx="0" cy="59055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607" name="Isosceles Triangle 606">
                          <a:extLst>
                            <a:ext uri="{FF2B5EF4-FFF2-40B4-BE49-F238E27FC236}">
                              <a16:creationId xmlns:a16="http://schemas.microsoft.com/office/drawing/2014/main" id="{FFFFF374-D8B2-5714-7D17-312916A1C99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>
                          <a:off x="8154958" y="2668363"/>
                          <a:ext cx="81280" cy="64135"/>
                        </a:xfrm>
                        <a:prstGeom prst="triangle">
                          <a:avLst/>
                        </a:prstGeom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3200"/>
                        </a:p>
                      </p:txBody>
                    </p:sp>
                  </p:grpSp>
                  <p:grpSp>
                    <p:nvGrpSpPr>
                      <p:cNvPr id="591" name="Group 590">
                        <a:extLst>
                          <a:ext uri="{FF2B5EF4-FFF2-40B4-BE49-F238E27FC236}">
                            <a16:creationId xmlns:a16="http://schemas.microsoft.com/office/drawing/2014/main" id="{EDBE8D8F-7E14-4C91-E549-F719E43D6BC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40818" y="2563838"/>
                        <a:ext cx="136332" cy="205110"/>
                        <a:chOff x="8154958" y="2668363"/>
                        <a:chExt cx="81280" cy="125730"/>
                      </a:xfrm>
                    </p:grpSpPr>
                    <p:cxnSp>
                      <p:nvCxnSpPr>
                        <p:cNvPr id="604" name="Straight Connector 603">
                          <a:extLst>
                            <a:ext uri="{FF2B5EF4-FFF2-40B4-BE49-F238E27FC236}">
                              <a16:creationId xmlns:a16="http://schemas.microsoft.com/office/drawing/2014/main" id="{1E2B94A0-B728-4B8F-F3A1-1B07D01884D4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8196868" y="2735038"/>
                          <a:ext cx="0" cy="59055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605" name="Isosceles Triangle 604">
                          <a:extLst>
                            <a:ext uri="{FF2B5EF4-FFF2-40B4-BE49-F238E27FC236}">
                              <a16:creationId xmlns:a16="http://schemas.microsoft.com/office/drawing/2014/main" id="{38D1CA96-40B5-87F2-BACE-8F3F7C60176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>
                          <a:off x="8154958" y="2668363"/>
                          <a:ext cx="81280" cy="64135"/>
                        </a:xfrm>
                        <a:prstGeom prst="triangle">
                          <a:avLst/>
                        </a:prstGeom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3200"/>
                        </a:p>
                      </p:txBody>
                    </p:sp>
                  </p:grpSp>
                  <p:grpSp>
                    <p:nvGrpSpPr>
                      <p:cNvPr id="592" name="Group 591">
                        <a:extLst>
                          <a:ext uri="{FF2B5EF4-FFF2-40B4-BE49-F238E27FC236}">
                            <a16:creationId xmlns:a16="http://schemas.microsoft.com/office/drawing/2014/main" id="{03C65B8F-459A-5BB7-2841-39A72A13018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40235" y="2809471"/>
                        <a:ext cx="136332" cy="205110"/>
                        <a:chOff x="8154958" y="2668363"/>
                        <a:chExt cx="81280" cy="125730"/>
                      </a:xfrm>
                    </p:grpSpPr>
                    <p:cxnSp>
                      <p:nvCxnSpPr>
                        <p:cNvPr id="602" name="Straight Connector 601">
                          <a:extLst>
                            <a:ext uri="{FF2B5EF4-FFF2-40B4-BE49-F238E27FC236}">
                              <a16:creationId xmlns:a16="http://schemas.microsoft.com/office/drawing/2014/main" id="{AA870FEB-36D6-AAA1-4EB1-064B7FF6AA5C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8196868" y="2735038"/>
                          <a:ext cx="0" cy="59055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603" name="Isosceles Triangle 602">
                          <a:extLst>
                            <a:ext uri="{FF2B5EF4-FFF2-40B4-BE49-F238E27FC236}">
                              <a16:creationId xmlns:a16="http://schemas.microsoft.com/office/drawing/2014/main" id="{E7D0312B-561B-C348-6571-904FB9AA4A8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>
                          <a:off x="8154958" y="2668363"/>
                          <a:ext cx="81280" cy="64135"/>
                        </a:xfrm>
                        <a:prstGeom prst="triangle">
                          <a:avLst/>
                        </a:prstGeom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3200"/>
                        </a:p>
                      </p:txBody>
                    </p:sp>
                  </p:grpSp>
                  <p:grpSp>
                    <p:nvGrpSpPr>
                      <p:cNvPr id="593" name="Group 592">
                        <a:extLst>
                          <a:ext uri="{FF2B5EF4-FFF2-40B4-BE49-F238E27FC236}">
                            <a16:creationId xmlns:a16="http://schemas.microsoft.com/office/drawing/2014/main" id="{D70DC554-7BCC-11D4-F18B-9DCF3359E8C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37040" y="3047736"/>
                        <a:ext cx="136332" cy="205110"/>
                        <a:chOff x="8154958" y="2668363"/>
                        <a:chExt cx="81280" cy="125730"/>
                      </a:xfrm>
                    </p:grpSpPr>
                    <p:cxnSp>
                      <p:nvCxnSpPr>
                        <p:cNvPr id="600" name="Straight Connector 599">
                          <a:extLst>
                            <a:ext uri="{FF2B5EF4-FFF2-40B4-BE49-F238E27FC236}">
                              <a16:creationId xmlns:a16="http://schemas.microsoft.com/office/drawing/2014/main" id="{6D63D3A3-0CA2-A67B-14A7-DBDE3AF099F9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8196868" y="2735038"/>
                          <a:ext cx="0" cy="59055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601" name="Isosceles Triangle 600">
                          <a:extLst>
                            <a:ext uri="{FF2B5EF4-FFF2-40B4-BE49-F238E27FC236}">
                              <a16:creationId xmlns:a16="http://schemas.microsoft.com/office/drawing/2014/main" id="{C2868ADB-598B-B01C-4905-42CAFFE9C1A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>
                          <a:off x="8154958" y="2668363"/>
                          <a:ext cx="81280" cy="64135"/>
                        </a:xfrm>
                        <a:prstGeom prst="triangle">
                          <a:avLst/>
                        </a:prstGeom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3200"/>
                        </a:p>
                      </p:txBody>
                    </p:sp>
                  </p:grpSp>
                  <p:grpSp>
                    <p:nvGrpSpPr>
                      <p:cNvPr id="594" name="Group 593">
                        <a:extLst>
                          <a:ext uri="{FF2B5EF4-FFF2-40B4-BE49-F238E27FC236}">
                            <a16:creationId xmlns:a16="http://schemas.microsoft.com/office/drawing/2014/main" id="{5B9088B3-9CFA-6A65-EBFD-F8C758B3A5A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52317" y="1367110"/>
                        <a:ext cx="136332" cy="205110"/>
                        <a:chOff x="8154958" y="2668363"/>
                        <a:chExt cx="81280" cy="125730"/>
                      </a:xfrm>
                    </p:grpSpPr>
                    <p:cxnSp>
                      <p:nvCxnSpPr>
                        <p:cNvPr id="598" name="Straight Connector 597">
                          <a:extLst>
                            <a:ext uri="{FF2B5EF4-FFF2-40B4-BE49-F238E27FC236}">
                              <a16:creationId xmlns:a16="http://schemas.microsoft.com/office/drawing/2014/main" id="{3A0A507C-4374-1340-E89B-F2846B72014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8196868" y="2735038"/>
                          <a:ext cx="0" cy="59055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599" name="Isosceles Triangle 598">
                          <a:extLst>
                            <a:ext uri="{FF2B5EF4-FFF2-40B4-BE49-F238E27FC236}">
                              <a16:creationId xmlns:a16="http://schemas.microsoft.com/office/drawing/2014/main" id="{49654F63-22A2-4CE3-55C5-EFEECAF58F0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>
                          <a:off x="8154958" y="2668363"/>
                          <a:ext cx="81280" cy="64135"/>
                        </a:xfrm>
                        <a:prstGeom prst="triangle">
                          <a:avLst/>
                        </a:prstGeom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3200"/>
                        </a:p>
                      </p:txBody>
                    </p:sp>
                  </p:grpSp>
                  <p:grpSp>
                    <p:nvGrpSpPr>
                      <p:cNvPr id="595" name="Group 594">
                        <a:extLst>
                          <a:ext uri="{FF2B5EF4-FFF2-40B4-BE49-F238E27FC236}">
                            <a16:creationId xmlns:a16="http://schemas.microsoft.com/office/drawing/2014/main" id="{44374557-3E30-0691-005B-74DF99C1375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49122" y="1605375"/>
                        <a:ext cx="136332" cy="205110"/>
                        <a:chOff x="8154958" y="2668363"/>
                        <a:chExt cx="81280" cy="125730"/>
                      </a:xfrm>
                    </p:grpSpPr>
                    <p:cxnSp>
                      <p:nvCxnSpPr>
                        <p:cNvPr id="596" name="Straight Connector 595">
                          <a:extLst>
                            <a:ext uri="{FF2B5EF4-FFF2-40B4-BE49-F238E27FC236}">
                              <a16:creationId xmlns:a16="http://schemas.microsoft.com/office/drawing/2014/main" id="{285D0F4F-1D55-0336-1E6F-2DABEBE90AEE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8196868" y="2735038"/>
                          <a:ext cx="0" cy="59055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597" name="Isosceles Triangle 596">
                          <a:extLst>
                            <a:ext uri="{FF2B5EF4-FFF2-40B4-BE49-F238E27FC236}">
                              <a16:creationId xmlns:a16="http://schemas.microsoft.com/office/drawing/2014/main" id="{B492C62F-C841-9096-E97D-0B38DB89EE3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>
                          <a:off x="8154958" y="2668363"/>
                          <a:ext cx="81280" cy="64135"/>
                        </a:xfrm>
                        <a:prstGeom prst="triangle">
                          <a:avLst/>
                        </a:prstGeom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3200"/>
                        </a:p>
                      </p:txBody>
                    </p:sp>
                  </p:grpSp>
                </p:grpSp>
                <p:grpSp>
                  <p:nvGrpSpPr>
                    <p:cNvPr id="538" name="Group 537">
                      <a:extLst>
                        <a:ext uri="{FF2B5EF4-FFF2-40B4-BE49-F238E27FC236}">
                          <a16:creationId xmlns:a16="http://schemas.microsoft.com/office/drawing/2014/main" id="{062AF0AF-714D-9F04-7A81-EAE247B3135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3627" y="2621625"/>
                      <a:ext cx="151609" cy="1885736"/>
                      <a:chOff x="3437040" y="1367110"/>
                      <a:chExt cx="151609" cy="1885736"/>
                    </a:xfrm>
                  </p:grpSpPr>
                  <p:grpSp>
                    <p:nvGrpSpPr>
                      <p:cNvPr id="564" name="Group 563">
                        <a:extLst>
                          <a:ext uri="{FF2B5EF4-FFF2-40B4-BE49-F238E27FC236}">
                            <a16:creationId xmlns:a16="http://schemas.microsoft.com/office/drawing/2014/main" id="{49C28645-3059-87CE-50CB-522B8DA3002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52317" y="1849043"/>
                        <a:ext cx="136332" cy="205110"/>
                        <a:chOff x="8154958" y="2668363"/>
                        <a:chExt cx="81280" cy="125730"/>
                      </a:xfrm>
                    </p:grpSpPr>
                    <p:cxnSp>
                      <p:nvCxnSpPr>
                        <p:cNvPr id="586" name="Straight Connector 585">
                          <a:extLst>
                            <a:ext uri="{FF2B5EF4-FFF2-40B4-BE49-F238E27FC236}">
                              <a16:creationId xmlns:a16="http://schemas.microsoft.com/office/drawing/2014/main" id="{0F8FAB54-42CC-14BB-4DD4-07C5E57B293A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8196868" y="2735038"/>
                          <a:ext cx="0" cy="59055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587" name="Isosceles Triangle 586">
                          <a:extLst>
                            <a:ext uri="{FF2B5EF4-FFF2-40B4-BE49-F238E27FC236}">
                              <a16:creationId xmlns:a16="http://schemas.microsoft.com/office/drawing/2014/main" id="{E4FCDB28-E062-A54B-F4B3-078D0CC7D62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>
                          <a:off x="8154958" y="2668363"/>
                          <a:ext cx="81280" cy="64135"/>
                        </a:xfrm>
                        <a:prstGeom prst="triangle">
                          <a:avLst/>
                        </a:prstGeom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3200"/>
                        </a:p>
                      </p:txBody>
                    </p:sp>
                  </p:grpSp>
                  <p:grpSp>
                    <p:nvGrpSpPr>
                      <p:cNvPr id="565" name="Group 564">
                        <a:extLst>
                          <a:ext uri="{FF2B5EF4-FFF2-40B4-BE49-F238E27FC236}">
                            <a16:creationId xmlns:a16="http://schemas.microsoft.com/office/drawing/2014/main" id="{E6B9C5EB-F7E3-5AAD-249D-BE56665BA9D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49122" y="2087308"/>
                        <a:ext cx="136332" cy="205110"/>
                        <a:chOff x="8154958" y="2668363"/>
                        <a:chExt cx="81280" cy="125730"/>
                      </a:xfrm>
                    </p:grpSpPr>
                    <p:cxnSp>
                      <p:nvCxnSpPr>
                        <p:cNvPr id="584" name="Straight Connector 583">
                          <a:extLst>
                            <a:ext uri="{FF2B5EF4-FFF2-40B4-BE49-F238E27FC236}">
                              <a16:creationId xmlns:a16="http://schemas.microsoft.com/office/drawing/2014/main" id="{200C4B37-513B-5679-867A-5B5698ECBC14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8196868" y="2735038"/>
                          <a:ext cx="0" cy="59055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585" name="Isosceles Triangle 584">
                          <a:extLst>
                            <a:ext uri="{FF2B5EF4-FFF2-40B4-BE49-F238E27FC236}">
                              <a16:creationId xmlns:a16="http://schemas.microsoft.com/office/drawing/2014/main" id="{4DE89B2B-0C7D-6651-AFAF-A6F4D81F4F1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>
                          <a:off x="8154958" y="2668363"/>
                          <a:ext cx="81280" cy="64135"/>
                        </a:xfrm>
                        <a:prstGeom prst="triangle">
                          <a:avLst/>
                        </a:prstGeom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3200"/>
                        </a:p>
                      </p:txBody>
                    </p:sp>
                  </p:grpSp>
                  <p:grpSp>
                    <p:nvGrpSpPr>
                      <p:cNvPr id="566" name="Group 565">
                        <a:extLst>
                          <a:ext uri="{FF2B5EF4-FFF2-40B4-BE49-F238E27FC236}">
                            <a16:creationId xmlns:a16="http://schemas.microsoft.com/office/drawing/2014/main" id="{62014405-CDDD-DF66-0775-07B389D3246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44013" y="2325573"/>
                        <a:ext cx="136332" cy="205110"/>
                        <a:chOff x="8154958" y="2668363"/>
                        <a:chExt cx="81280" cy="125730"/>
                      </a:xfrm>
                    </p:grpSpPr>
                    <p:cxnSp>
                      <p:nvCxnSpPr>
                        <p:cNvPr id="582" name="Straight Connector 581">
                          <a:extLst>
                            <a:ext uri="{FF2B5EF4-FFF2-40B4-BE49-F238E27FC236}">
                              <a16:creationId xmlns:a16="http://schemas.microsoft.com/office/drawing/2014/main" id="{D2AEE129-241B-8C36-72BB-5E91EECEEAD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8196868" y="2735038"/>
                          <a:ext cx="0" cy="59055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583" name="Isosceles Triangle 582">
                          <a:extLst>
                            <a:ext uri="{FF2B5EF4-FFF2-40B4-BE49-F238E27FC236}">
                              <a16:creationId xmlns:a16="http://schemas.microsoft.com/office/drawing/2014/main" id="{2CCA946E-DD64-85F9-B876-D9928B2EAB8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>
                          <a:off x="8154958" y="2668363"/>
                          <a:ext cx="81280" cy="64135"/>
                        </a:xfrm>
                        <a:prstGeom prst="triangle">
                          <a:avLst/>
                        </a:prstGeom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3200"/>
                        </a:p>
                      </p:txBody>
                    </p:sp>
                  </p:grpSp>
                  <p:grpSp>
                    <p:nvGrpSpPr>
                      <p:cNvPr id="567" name="Group 566">
                        <a:extLst>
                          <a:ext uri="{FF2B5EF4-FFF2-40B4-BE49-F238E27FC236}">
                            <a16:creationId xmlns:a16="http://schemas.microsoft.com/office/drawing/2014/main" id="{874A79AA-F857-DA73-E638-0F986EADCC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40818" y="2563838"/>
                        <a:ext cx="136332" cy="205110"/>
                        <a:chOff x="8154958" y="2668363"/>
                        <a:chExt cx="81280" cy="125730"/>
                      </a:xfrm>
                    </p:grpSpPr>
                    <p:cxnSp>
                      <p:nvCxnSpPr>
                        <p:cNvPr id="580" name="Straight Connector 579">
                          <a:extLst>
                            <a:ext uri="{FF2B5EF4-FFF2-40B4-BE49-F238E27FC236}">
                              <a16:creationId xmlns:a16="http://schemas.microsoft.com/office/drawing/2014/main" id="{5742290A-9F6B-2EE0-4EC0-5CA96064C39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8196868" y="2735038"/>
                          <a:ext cx="0" cy="59055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581" name="Isosceles Triangle 580">
                          <a:extLst>
                            <a:ext uri="{FF2B5EF4-FFF2-40B4-BE49-F238E27FC236}">
                              <a16:creationId xmlns:a16="http://schemas.microsoft.com/office/drawing/2014/main" id="{B31A76D1-8A24-AE57-F618-7B869D08020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>
                          <a:off x="8154958" y="2668363"/>
                          <a:ext cx="81280" cy="64135"/>
                        </a:xfrm>
                        <a:prstGeom prst="triangle">
                          <a:avLst/>
                        </a:prstGeom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3200"/>
                        </a:p>
                      </p:txBody>
                    </p:sp>
                  </p:grpSp>
                  <p:grpSp>
                    <p:nvGrpSpPr>
                      <p:cNvPr id="568" name="Group 567">
                        <a:extLst>
                          <a:ext uri="{FF2B5EF4-FFF2-40B4-BE49-F238E27FC236}">
                            <a16:creationId xmlns:a16="http://schemas.microsoft.com/office/drawing/2014/main" id="{A7CFCFD1-081C-9E10-D50B-D680BEF769A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40235" y="2809471"/>
                        <a:ext cx="136332" cy="205110"/>
                        <a:chOff x="8154958" y="2668363"/>
                        <a:chExt cx="81280" cy="125730"/>
                      </a:xfrm>
                    </p:grpSpPr>
                    <p:cxnSp>
                      <p:nvCxnSpPr>
                        <p:cNvPr id="578" name="Straight Connector 577">
                          <a:extLst>
                            <a:ext uri="{FF2B5EF4-FFF2-40B4-BE49-F238E27FC236}">
                              <a16:creationId xmlns:a16="http://schemas.microsoft.com/office/drawing/2014/main" id="{9E9A5B9E-224D-608F-72C2-ED0C50722704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8196868" y="2735038"/>
                          <a:ext cx="0" cy="59055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579" name="Isosceles Triangle 578">
                          <a:extLst>
                            <a:ext uri="{FF2B5EF4-FFF2-40B4-BE49-F238E27FC236}">
                              <a16:creationId xmlns:a16="http://schemas.microsoft.com/office/drawing/2014/main" id="{80DF4201-0361-2CB7-E642-B2ADBDCF698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>
                          <a:off x="8154958" y="2668363"/>
                          <a:ext cx="81280" cy="64135"/>
                        </a:xfrm>
                        <a:prstGeom prst="triangle">
                          <a:avLst/>
                        </a:prstGeom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3200"/>
                        </a:p>
                      </p:txBody>
                    </p:sp>
                  </p:grpSp>
                  <p:grpSp>
                    <p:nvGrpSpPr>
                      <p:cNvPr id="569" name="Group 568">
                        <a:extLst>
                          <a:ext uri="{FF2B5EF4-FFF2-40B4-BE49-F238E27FC236}">
                            <a16:creationId xmlns:a16="http://schemas.microsoft.com/office/drawing/2014/main" id="{388E4F9B-461C-F836-0D25-4950F2CCB03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37040" y="3047736"/>
                        <a:ext cx="136332" cy="205110"/>
                        <a:chOff x="8154958" y="2668363"/>
                        <a:chExt cx="81280" cy="125730"/>
                      </a:xfrm>
                    </p:grpSpPr>
                    <p:cxnSp>
                      <p:nvCxnSpPr>
                        <p:cNvPr id="576" name="Straight Connector 575">
                          <a:extLst>
                            <a:ext uri="{FF2B5EF4-FFF2-40B4-BE49-F238E27FC236}">
                              <a16:creationId xmlns:a16="http://schemas.microsoft.com/office/drawing/2014/main" id="{F703B786-7556-37CC-D9B3-2F29CCFBC3E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8196868" y="2735038"/>
                          <a:ext cx="0" cy="59055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577" name="Isosceles Triangle 576">
                          <a:extLst>
                            <a:ext uri="{FF2B5EF4-FFF2-40B4-BE49-F238E27FC236}">
                              <a16:creationId xmlns:a16="http://schemas.microsoft.com/office/drawing/2014/main" id="{FFDDB155-E68F-9892-C615-F711B834ECD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>
                          <a:off x="8154958" y="2668363"/>
                          <a:ext cx="81280" cy="64135"/>
                        </a:xfrm>
                        <a:prstGeom prst="triangle">
                          <a:avLst/>
                        </a:prstGeom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3200"/>
                        </a:p>
                      </p:txBody>
                    </p:sp>
                  </p:grpSp>
                  <p:grpSp>
                    <p:nvGrpSpPr>
                      <p:cNvPr id="570" name="Group 569">
                        <a:extLst>
                          <a:ext uri="{FF2B5EF4-FFF2-40B4-BE49-F238E27FC236}">
                            <a16:creationId xmlns:a16="http://schemas.microsoft.com/office/drawing/2014/main" id="{B93E3332-AAA5-E30C-CE4E-229CF9EB13A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52317" y="1367110"/>
                        <a:ext cx="136332" cy="205110"/>
                        <a:chOff x="8154958" y="2668363"/>
                        <a:chExt cx="81280" cy="125730"/>
                      </a:xfrm>
                    </p:grpSpPr>
                    <p:cxnSp>
                      <p:nvCxnSpPr>
                        <p:cNvPr id="574" name="Straight Connector 573">
                          <a:extLst>
                            <a:ext uri="{FF2B5EF4-FFF2-40B4-BE49-F238E27FC236}">
                              <a16:creationId xmlns:a16="http://schemas.microsoft.com/office/drawing/2014/main" id="{98049D71-1B53-AAE5-3E6E-380271826A59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8196868" y="2735038"/>
                          <a:ext cx="0" cy="59055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575" name="Isosceles Triangle 574">
                          <a:extLst>
                            <a:ext uri="{FF2B5EF4-FFF2-40B4-BE49-F238E27FC236}">
                              <a16:creationId xmlns:a16="http://schemas.microsoft.com/office/drawing/2014/main" id="{DF843845-4E69-9818-835B-36FBCD71C5F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>
                          <a:off x="8154958" y="2668363"/>
                          <a:ext cx="81280" cy="64135"/>
                        </a:xfrm>
                        <a:prstGeom prst="triangle">
                          <a:avLst/>
                        </a:prstGeom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3200"/>
                        </a:p>
                      </p:txBody>
                    </p:sp>
                  </p:grpSp>
                  <p:grpSp>
                    <p:nvGrpSpPr>
                      <p:cNvPr id="571" name="Group 570">
                        <a:extLst>
                          <a:ext uri="{FF2B5EF4-FFF2-40B4-BE49-F238E27FC236}">
                            <a16:creationId xmlns:a16="http://schemas.microsoft.com/office/drawing/2014/main" id="{A00A03C1-E5B5-A00A-3C97-4AEFB71430F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49122" y="1605375"/>
                        <a:ext cx="136332" cy="205110"/>
                        <a:chOff x="8154958" y="2668363"/>
                        <a:chExt cx="81280" cy="125730"/>
                      </a:xfrm>
                    </p:grpSpPr>
                    <p:cxnSp>
                      <p:nvCxnSpPr>
                        <p:cNvPr id="572" name="Straight Connector 571">
                          <a:extLst>
                            <a:ext uri="{FF2B5EF4-FFF2-40B4-BE49-F238E27FC236}">
                              <a16:creationId xmlns:a16="http://schemas.microsoft.com/office/drawing/2014/main" id="{C0003E67-BFC5-02C3-CC4C-44365CCA77A1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8196868" y="2735038"/>
                          <a:ext cx="0" cy="59055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573" name="Isosceles Triangle 572">
                          <a:extLst>
                            <a:ext uri="{FF2B5EF4-FFF2-40B4-BE49-F238E27FC236}">
                              <a16:creationId xmlns:a16="http://schemas.microsoft.com/office/drawing/2014/main" id="{F5FA1CA0-C9C8-2880-7548-85D2EB7C142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>
                          <a:off x="8154958" y="2668363"/>
                          <a:ext cx="81280" cy="64135"/>
                        </a:xfrm>
                        <a:prstGeom prst="triangle">
                          <a:avLst/>
                        </a:prstGeom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3200"/>
                        </a:p>
                      </p:txBody>
                    </p:sp>
                  </p:grpSp>
                </p:grpSp>
                <p:grpSp>
                  <p:nvGrpSpPr>
                    <p:cNvPr id="539" name="Group 538">
                      <a:extLst>
                        <a:ext uri="{FF2B5EF4-FFF2-40B4-BE49-F238E27FC236}">
                          <a16:creationId xmlns:a16="http://schemas.microsoft.com/office/drawing/2014/main" id="{7DE4167F-8ACA-DC4A-3CF2-EDD7620E017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36682" y="2621625"/>
                      <a:ext cx="151609" cy="1885736"/>
                      <a:chOff x="3437040" y="1367110"/>
                      <a:chExt cx="151609" cy="1885736"/>
                    </a:xfrm>
                  </p:grpSpPr>
                  <p:grpSp>
                    <p:nvGrpSpPr>
                      <p:cNvPr id="540" name="Group 539">
                        <a:extLst>
                          <a:ext uri="{FF2B5EF4-FFF2-40B4-BE49-F238E27FC236}">
                            <a16:creationId xmlns:a16="http://schemas.microsoft.com/office/drawing/2014/main" id="{B0207322-645C-D3EC-5CAF-A38CE595B56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52317" y="1849043"/>
                        <a:ext cx="136332" cy="205110"/>
                        <a:chOff x="8154958" y="2668363"/>
                        <a:chExt cx="81280" cy="125730"/>
                      </a:xfrm>
                    </p:grpSpPr>
                    <p:cxnSp>
                      <p:nvCxnSpPr>
                        <p:cNvPr id="562" name="Straight Connector 561">
                          <a:extLst>
                            <a:ext uri="{FF2B5EF4-FFF2-40B4-BE49-F238E27FC236}">
                              <a16:creationId xmlns:a16="http://schemas.microsoft.com/office/drawing/2014/main" id="{14CA2D8D-DD0E-BEE8-EF75-FE668DFEEFE6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8196868" y="2735038"/>
                          <a:ext cx="0" cy="59055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563" name="Isosceles Triangle 562">
                          <a:extLst>
                            <a:ext uri="{FF2B5EF4-FFF2-40B4-BE49-F238E27FC236}">
                              <a16:creationId xmlns:a16="http://schemas.microsoft.com/office/drawing/2014/main" id="{343D7FCF-B0E5-75F5-6AD2-EF2C2D7D734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>
                          <a:off x="8154958" y="2668363"/>
                          <a:ext cx="81280" cy="64135"/>
                        </a:xfrm>
                        <a:prstGeom prst="triangle">
                          <a:avLst/>
                        </a:prstGeom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3200"/>
                        </a:p>
                      </p:txBody>
                    </p:sp>
                  </p:grpSp>
                  <p:grpSp>
                    <p:nvGrpSpPr>
                      <p:cNvPr id="541" name="Group 540">
                        <a:extLst>
                          <a:ext uri="{FF2B5EF4-FFF2-40B4-BE49-F238E27FC236}">
                            <a16:creationId xmlns:a16="http://schemas.microsoft.com/office/drawing/2014/main" id="{B5F4B124-1386-669E-3D32-A29D4CFCF0B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49122" y="2087308"/>
                        <a:ext cx="136332" cy="205110"/>
                        <a:chOff x="8154958" y="2668363"/>
                        <a:chExt cx="81280" cy="125730"/>
                      </a:xfrm>
                    </p:grpSpPr>
                    <p:cxnSp>
                      <p:nvCxnSpPr>
                        <p:cNvPr id="560" name="Straight Connector 559">
                          <a:extLst>
                            <a:ext uri="{FF2B5EF4-FFF2-40B4-BE49-F238E27FC236}">
                              <a16:creationId xmlns:a16="http://schemas.microsoft.com/office/drawing/2014/main" id="{06D818E1-9A01-6934-E924-E4B31C210DA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8196868" y="2735038"/>
                          <a:ext cx="0" cy="59055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561" name="Isosceles Triangle 560">
                          <a:extLst>
                            <a:ext uri="{FF2B5EF4-FFF2-40B4-BE49-F238E27FC236}">
                              <a16:creationId xmlns:a16="http://schemas.microsoft.com/office/drawing/2014/main" id="{3D3BF483-4C04-8BD2-AF99-610E881E006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>
                          <a:off x="8154958" y="2668363"/>
                          <a:ext cx="81280" cy="64135"/>
                        </a:xfrm>
                        <a:prstGeom prst="triangle">
                          <a:avLst/>
                        </a:prstGeom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3200"/>
                        </a:p>
                      </p:txBody>
                    </p:sp>
                  </p:grpSp>
                  <p:grpSp>
                    <p:nvGrpSpPr>
                      <p:cNvPr id="542" name="Group 541">
                        <a:extLst>
                          <a:ext uri="{FF2B5EF4-FFF2-40B4-BE49-F238E27FC236}">
                            <a16:creationId xmlns:a16="http://schemas.microsoft.com/office/drawing/2014/main" id="{16290106-2F1A-A394-36F1-7FB126E2C0A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44013" y="2325573"/>
                        <a:ext cx="136332" cy="205110"/>
                        <a:chOff x="8154958" y="2668363"/>
                        <a:chExt cx="81280" cy="125730"/>
                      </a:xfrm>
                    </p:grpSpPr>
                    <p:cxnSp>
                      <p:nvCxnSpPr>
                        <p:cNvPr id="558" name="Straight Connector 557">
                          <a:extLst>
                            <a:ext uri="{FF2B5EF4-FFF2-40B4-BE49-F238E27FC236}">
                              <a16:creationId xmlns:a16="http://schemas.microsoft.com/office/drawing/2014/main" id="{5AA62F52-6FF7-7642-3460-65395DD543C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8196868" y="2735038"/>
                          <a:ext cx="0" cy="59055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559" name="Isosceles Triangle 558">
                          <a:extLst>
                            <a:ext uri="{FF2B5EF4-FFF2-40B4-BE49-F238E27FC236}">
                              <a16:creationId xmlns:a16="http://schemas.microsoft.com/office/drawing/2014/main" id="{CCE0B3E9-60B6-FC05-D126-D15C09637AE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>
                          <a:off x="8154958" y="2668363"/>
                          <a:ext cx="81280" cy="64135"/>
                        </a:xfrm>
                        <a:prstGeom prst="triangle">
                          <a:avLst/>
                        </a:prstGeom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3200"/>
                        </a:p>
                      </p:txBody>
                    </p:sp>
                  </p:grpSp>
                  <p:grpSp>
                    <p:nvGrpSpPr>
                      <p:cNvPr id="543" name="Group 542">
                        <a:extLst>
                          <a:ext uri="{FF2B5EF4-FFF2-40B4-BE49-F238E27FC236}">
                            <a16:creationId xmlns:a16="http://schemas.microsoft.com/office/drawing/2014/main" id="{3D62C1A6-D169-08F0-7473-A8D785031F7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40818" y="2563838"/>
                        <a:ext cx="136332" cy="205110"/>
                        <a:chOff x="8154958" y="2668363"/>
                        <a:chExt cx="81280" cy="125730"/>
                      </a:xfrm>
                    </p:grpSpPr>
                    <p:cxnSp>
                      <p:nvCxnSpPr>
                        <p:cNvPr id="556" name="Straight Connector 555">
                          <a:extLst>
                            <a:ext uri="{FF2B5EF4-FFF2-40B4-BE49-F238E27FC236}">
                              <a16:creationId xmlns:a16="http://schemas.microsoft.com/office/drawing/2014/main" id="{F3C3E392-288C-8FFF-C6B8-E912563A4A2A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8196868" y="2735038"/>
                          <a:ext cx="0" cy="59055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557" name="Isosceles Triangle 556">
                          <a:extLst>
                            <a:ext uri="{FF2B5EF4-FFF2-40B4-BE49-F238E27FC236}">
                              <a16:creationId xmlns:a16="http://schemas.microsoft.com/office/drawing/2014/main" id="{FA075974-7EB7-97B7-3E5C-341D06C4164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>
                          <a:off x="8154958" y="2668363"/>
                          <a:ext cx="81280" cy="64135"/>
                        </a:xfrm>
                        <a:prstGeom prst="triangle">
                          <a:avLst/>
                        </a:prstGeom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3200"/>
                        </a:p>
                      </p:txBody>
                    </p:sp>
                  </p:grpSp>
                  <p:grpSp>
                    <p:nvGrpSpPr>
                      <p:cNvPr id="544" name="Group 543">
                        <a:extLst>
                          <a:ext uri="{FF2B5EF4-FFF2-40B4-BE49-F238E27FC236}">
                            <a16:creationId xmlns:a16="http://schemas.microsoft.com/office/drawing/2014/main" id="{12B259E6-4FBC-E29E-B432-E9CBAF8229C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40235" y="2809471"/>
                        <a:ext cx="136332" cy="205110"/>
                        <a:chOff x="8154958" y="2668363"/>
                        <a:chExt cx="81280" cy="125730"/>
                      </a:xfrm>
                    </p:grpSpPr>
                    <p:cxnSp>
                      <p:nvCxnSpPr>
                        <p:cNvPr id="554" name="Straight Connector 553">
                          <a:extLst>
                            <a:ext uri="{FF2B5EF4-FFF2-40B4-BE49-F238E27FC236}">
                              <a16:creationId xmlns:a16="http://schemas.microsoft.com/office/drawing/2014/main" id="{F972A15F-C71D-8E1C-9965-C0BC8922D376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8196868" y="2735038"/>
                          <a:ext cx="0" cy="59055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555" name="Isosceles Triangle 554">
                          <a:extLst>
                            <a:ext uri="{FF2B5EF4-FFF2-40B4-BE49-F238E27FC236}">
                              <a16:creationId xmlns:a16="http://schemas.microsoft.com/office/drawing/2014/main" id="{0F5FEA9B-236D-77ED-948C-F5778580830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>
                          <a:off x="8154958" y="2668363"/>
                          <a:ext cx="81280" cy="64135"/>
                        </a:xfrm>
                        <a:prstGeom prst="triangle">
                          <a:avLst/>
                        </a:prstGeom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3200"/>
                        </a:p>
                      </p:txBody>
                    </p:sp>
                  </p:grpSp>
                  <p:grpSp>
                    <p:nvGrpSpPr>
                      <p:cNvPr id="545" name="Group 544">
                        <a:extLst>
                          <a:ext uri="{FF2B5EF4-FFF2-40B4-BE49-F238E27FC236}">
                            <a16:creationId xmlns:a16="http://schemas.microsoft.com/office/drawing/2014/main" id="{970934E5-74AF-E28F-2417-F5623AE0E10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37040" y="3047736"/>
                        <a:ext cx="136332" cy="205110"/>
                        <a:chOff x="8154958" y="2668363"/>
                        <a:chExt cx="81280" cy="125730"/>
                      </a:xfrm>
                    </p:grpSpPr>
                    <p:cxnSp>
                      <p:nvCxnSpPr>
                        <p:cNvPr id="552" name="Straight Connector 551">
                          <a:extLst>
                            <a:ext uri="{FF2B5EF4-FFF2-40B4-BE49-F238E27FC236}">
                              <a16:creationId xmlns:a16="http://schemas.microsoft.com/office/drawing/2014/main" id="{6AE41EA7-7FDF-31ED-F02F-50112340B328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8196868" y="2735038"/>
                          <a:ext cx="0" cy="59055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553" name="Isosceles Triangle 552">
                          <a:extLst>
                            <a:ext uri="{FF2B5EF4-FFF2-40B4-BE49-F238E27FC236}">
                              <a16:creationId xmlns:a16="http://schemas.microsoft.com/office/drawing/2014/main" id="{D689FFD2-FD00-483E-B39C-92F430C53EC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>
                          <a:off x="8154958" y="2668363"/>
                          <a:ext cx="81280" cy="64135"/>
                        </a:xfrm>
                        <a:prstGeom prst="triangle">
                          <a:avLst/>
                        </a:prstGeom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3200"/>
                        </a:p>
                      </p:txBody>
                    </p:sp>
                  </p:grpSp>
                  <p:grpSp>
                    <p:nvGrpSpPr>
                      <p:cNvPr id="546" name="Group 545">
                        <a:extLst>
                          <a:ext uri="{FF2B5EF4-FFF2-40B4-BE49-F238E27FC236}">
                            <a16:creationId xmlns:a16="http://schemas.microsoft.com/office/drawing/2014/main" id="{306FE8B7-9DAC-E2CD-8D7F-E4DE5D747C3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52317" y="1367110"/>
                        <a:ext cx="136332" cy="205110"/>
                        <a:chOff x="8154958" y="2668363"/>
                        <a:chExt cx="81280" cy="125730"/>
                      </a:xfrm>
                    </p:grpSpPr>
                    <p:cxnSp>
                      <p:nvCxnSpPr>
                        <p:cNvPr id="550" name="Straight Connector 549">
                          <a:extLst>
                            <a:ext uri="{FF2B5EF4-FFF2-40B4-BE49-F238E27FC236}">
                              <a16:creationId xmlns:a16="http://schemas.microsoft.com/office/drawing/2014/main" id="{68EA2701-7F6A-693F-B578-956102E2F8A9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8196868" y="2735038"/>
                          <a:ext cx="0" cy="59055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551" name="Isosceles Triangle 550">
                          <a:extLst>
                            <a:ext uri="{FF2B5EF4-FFF2-40B4-BE49-F238E27FC236}">
                              <a16:creationId xmlns:a16="http://schemas.microsoft.com/office/drawing/2014/main" id="{E9768E7C-7985-80CB-3844-9405BB4484B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>
                          <a:off x="8154958" y="2668363"/>
                          <a:ext cx="81280" cy="64135"/>
                        </a:xfrm>
                        <a:prstGeom prst="triangle">
                          <a:avLst/>
                        </a:prstGeom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3200"/>
                        </a:p>
                      </p:txBody>
                    </p:sp>
                  </p:grpSp>
                  <p:grpSp>
                    <p:nvGrpSpPr>
                      <p:cNvPr id="547" name="Group 546">
                        <a:extLst>
                          <a:ext uri="{FF2B5EF4-FFF2-40B4-BE49-F238E27FC236}">
                            <a16:creationId xmlns:a16="http://schemas.microsoft.com/office/drawing/2014/main" id="{905B795F-076B-B70D-7968-E26657600F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49122" y="1605375"/>
                        <a:ext cx="136332" cy="205110"/>
                        <a:chOff x="8154958" y="2668363"/>
                        <a:chExt cx="81280" cy="125730"/>
                      </a:xfrm>
                    </p:grpSpPr>
                    <p:cxnSp>
                      <p:nvCxnSpPr>
                        <p:cNvPr id="548" name="Straight Connector 547">
                          <a:extLst>
                            <a:ext uri="{FF2B5EF4-FFF2-40B4-BE49-F238E27FC236}">
                              <a16:creationId xmlns:a16="http://schemas.microsoft.com/office/drawing/2014/main" id="{8B3C78C1-81BF-D60A-00B9-597AEA718253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8196868" y="2735038"/>
                          <a:ext cx="0" cy="59055"/>
                        </a:xfrm>
                        <a:prstGeom prst="line">
                          <a:avLst/>
                        </a:prstGeom>
                        <a:ln w="12700"/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549" name="Isosceles Triangle 548">
                          <a:extLst>
                            <a:ext uri="{FF2B5EF4-FFF2-40B4-BE49-F238E27FC236}">
                              <a16:creationId xmlns:a16="http://schemas.microsoft.com/office/drawing/2014/main" id="{CCB43190-9FBC-D885-5903-E24FFD386C6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>
                          <a:off x="8154958" y="2668363"/>
                          <a:ext cx="81280" cy="64135"/>
                        </a:xfrm>
                        <a:prstGeom prst="triangle">
                          <a:avLst/>
                        </a:prstGeom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3200"/>
                        </a:p>
                      </p:txBody>
                    </p:sp>
                  </p:grpSp>
                </p:grpSp>
              </p:grpSp>
            </p:grpSp>
          </p:grpSp>
        </p:grpSp>
        <p:pic>
          <p:nvPicPr>
            <p:cNvPr id="644" name="Picture 643">
              <a:extLst>
                <a:ext uri="{FF2B5EF4-FFF2-40B4-BE49-F238E27FC236}">
                  <a16:creationId xmlns:a16="http://schemas.microsoft.com/office/drawing/2014/main" id="{B4A37744-34FE-91E5-A1D3-37341FAB3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92287" y="4249765"/>
              <a:ext cx="664137" cy="664137"/>
            </a:xfrm>
            <a:prstGeom prst="rect">
              <a:avLst/>
            </a:prstGeom>
          </p:spPr>
        </p:pic>
      </p:grpSp>
      <p:sp>
        <p:nvSpPr>
          <p:cNvPr id="646" name="Freeform: Shape 645">
            <a:extLst>
              <a:ext uri="{FF2B5EF4-FFF2-40B4-BE49-F238E27FC236}">
                <a16:creationId xmlns:a16="http://schemas.microsoft.com/office/drawing/2014/main" id="{6C31E37B-1196-8933-B2B0-126AFC2224C1}"/>
              </a:ext>
            </a:extLst>
          </p:cNvPr>
          <p:cNvSpPr/>
          <p:nvPr/>
        </p:nvSpPr>
        <p:spPr>
          <a:xfrm>
            <a:off x="3031589" y="2241279"/>
            <a:ext cx="3354004" cy="2171700"/>
          </a:xfrm>
          <a:custGeom>
            <a:avLst/>
            <a:gdLst>
              <a:gd name="connsiteX0" fmla="*/ 1103811 w 3354004"/>
              <a:gd name="connsiteY0" fmla="*/ 19594 h 2171700"/>
              <a:gd name="connsiteX1" fmla="*/ 1120140 w 3354004"/>
              <a:gd name="connsiteY1" fmla="*/ 6532 h 2171700"/>
              <a:gd name="connsiteX2" fmla="*/ 1139734 w 3354004"/>
              <a:gd name="connsiteY2" fmla="*/ 0 h 2171700"/>
              <a:gd name="connsiteX3" fmla="*/ 1283426 w 3354004"/>
              <a:gd name="connsiteY3" fmla="*/ 3266 h 2171700"/>
              <a:gd name="connsiteX4" fmla="*/ 1332411 w 3354004"/>
              <a:gd name="connsiteY4" fmla="*/ 9797 h 2171700"/>
              <a:gd name="connsiteX5" fmla="*/ 1368334 w 3354004"/>
              <a:gd name="connsiteY5" fmla="*/ 19594 h 2171700"/>
              <a:gd name="connsiteX6" fmla="*/ 1414054 w 3354004"/>
              <a:gd name="connsiteY6" fmla="*/ 22860 h 2171700"/>
              <a:gd name="connsiteX7" fmla="*/ 1616529 w 3354004"/>
              <a:gd name="connsiteY7" fmla="*/ 13063 h 2171700"/>
              <a:gd name="connsiteX8" fmla="*/ 1629591 w 3354004"/>
              <a:gd name="connsiteY8" fmla="*/ 9797 h 2171700"/>
              <a:gd name="connsiteX9" fmla="*/ 1678577 w 3354004"/>
              <a:gd name="connsiteY9" fmla="*/ 13063 h 2171700"/>
              <a:gd name="connsiteX10" fmla="*/ 1691640 w 3354004"/>
              <a:gd name="connsiteY10" fmla="*/ 16329 h 2171700"/>
              <a:gd name="connsiteX11" fmla="*/ 1796143 w 3354004"/>
              <a:gd name="connsiteY11" fmla="*/ 22860 h 2171700"/>
              <a:gd name="connsiteX12" fmla="*/ 1812471 w 3354004"/>
              <a:gd name="connsiteY12" fmla="*/ 26126 h 2171700"/>
              <a:gd name="connsiteX13" fmla="*/ 1848394 w 3354004"/>
              <a:gd name="connsiteY13" fmla="*/ 29392 h 2171700"/>
              <a:gd name="connsiteX14" fmla="*/ 1861457 w 3354004"/>
              <a:gd name="connsiteY14" fmla="*/ 35923 h 2171700"/>
              <a:gd name="connsiteX15" fmla="*/ 1894114 w 3354004"/>
              <a:gd name="connsiteY15" fmla="*/ 62049 h 2171700"/>
              <a:gd name="connsiteX16" fmla="*/ 1910443 w 3354004"/>
              <a:gd name="connsiteY16" fmla="*/ 81643 h 2171700"/>
              <a:gd name="connsiteX17" fmla="*/ 1913709 w 3354004"/>
              <a:gd name="connsiteY17" fmla="*/ 94706 h 2171700"/>
              <a:gd name="connsiteX18" fmla="*/ 1920240 w 3354004"/>
              <a:gd name="connsiteY18" fmla="*/ 107769 h 2171700"/>
              <a:gd name="connsiteX19" fmla="*/ 1949631 w 3354004"/>
              <a:gd name="connsiteY19" fmla="*/ 225334 h 2171700"/>
              <a:gd name="connsiteX20" fmla="*/ 2050869 w 3354004"/>
              <a:gd name="connsiteY20" fmla="*/ 450669 h 2171700"/>
              <a:gd name="connsiteX21" fmla="*/ 2063931 w 3354004"/>
              <a:gd name="connsiteY21" fmla="*/ 460466 h 2171700"/>
              <a:gd name="connsiteX22" fmla="*/ 2109651 w 3354004"/>
              <a:gd name="connsiteY22" fmla="*/ 509452 h 2171700"/>
              <a:gd name="connsiteX23" fmla="*/ 2139043 w 3354004"/>
              <a:gd name="connsiteY23" fmla="*/ 519249 h 2171700"/>
              <a:gd name="connsiteX24" fmla="*/ 2174966 w 3354004"/>
              <a:gd name="connsiteY24" fmla="*/ 535577 h 2171700"/>
              <a:gd name="connsiteX25" fmla="*/ 2197826 w 3354004"/>
              <a:gd name="connsiteY25" fmla="*/ 558437 h 2171700"/>
              <a:gd name="connsiteX26" fmla="*/ 2237014 w 3354004"/>
              <a:gd name="connsiteY26" fmla="*/ 610689 h 2171700"/>
              <a:gd name="connsiteX27" fmla="*/ 2292531 w 3354004"/>
              <a:gd name="connsiteY27" fmla="*/ 649877 h 2171700"/>
              <a:gd name="connsiteX28" fmla="*/ 2377440 w 3354004"/>
              <a:gd name="connsiteY28" fmla="*/ 692332 h 2171700"/>
              <a:gd name="connsiteX29" fmla="*/ 2530929 w 3354004"/>
              <a:gd name="connsiteY29" fmla="*/ 754380 h 2171700"/>
              <a:gd name="connsiteX30" fmla="*/ 2619103 w 3354004"/>
              <a:gd name="connsiteY30" fmla="*/ 780506 h 2171700"/>
              <a:gd name="connsiteX31" fmla="*/ 2651760 w 3354004"/>
              <a:gd name="connsiteY31" fmla="*/ 796834 h 2171700"/>
              <a:gd name="connsiteX32" fmla="*/ 2704011 w 3354004"/>
              <a:gd name="connsiteY32" fmla="*/ 816429 h 2171700"/>
              <a:gd name="connsiteX33" fmla="*/ 2772591 w 3354004"/>
              <a:gd name="connsiteY33" fmla="*/ 845820 h 2171700"/>
              <a:gd name="connsiteX34" fmla="*/ 2834640 w 3354004"/>
              <a:gd name="connsiteY34" fmla="*/ 868680 h 2171700"/>
              <a:gd name="connsiteX35" fmla="*/ 2909751 w 3354004"/>
              <a:gd name="connsiteY35" fmla="*/ 917666 h 2171700"/>
              <a:gd name="connsiteX36" fmla="*/ 2978331 w 3354004"/>
              <a:gd name="connsiteY36" fmla="*/ 956854 h 2171700"/>
              <a:gd name="connsiteX37" fmla="*/ 3010989 w 3354004"/>
              <a:gd name="connsiteY37" fmla="*/ 976449 h 2171700"/>
              <a:gd name="connsiteX38" fmla="*/ 3037114 w 3354004"/>
              <a:gd name="connsiteY38" fmla="*/ 992777 h 2171700"/>
              <a:gd name="connsiteX39" fmla="*/ 3092631 w 3354004"/>
              <a:gd name="connsiteY39" fmla="*/ 1022169 h 2171700"/>
              <a:gd name="connsiteX40" fmla="*/ 3135086 w 3354004"/>
              <a:gd name="connsiteY40" fmla="*/ 1035232 h 2171700"/>
              <a:gd name="connsiteX41" fmla="*/ 3197134 w 3354004"/>
              <a:gd name="connsiteY41" fmla="*/ 1064623 h 2171700"/>
              <a:gd name="connsiteX42" fmla="*/ 3210197 w 3354004"/>
              <a:gd name="connsiteY42" fmla="*/ 1077686 h 2171700"/>
              <a:gd name="connsiteX43" fmla="*/ 3246120 w 3354004"/>
              <a:gd name="connsiteY43" fmla="*/ 1133203 h 2171700"/>
              <a:gd name="connsiteX44" fmla="*/ 3282043 w 3354004"/>
              <a:gd name="connsiteY44" fmla="*/ 1198517 h 2171700"/>
              <a:gd name="connsiteX45" fmla="*/ 3317966 w 3354004"/>
              <a:gd name="connsiteY45" fmla="*/ 1250769 h 2171700"/>
              <a:gd name="connsiteX46" fmla="*/ 3347357 w 3354004"/>
              <a:gd name="connsiteY46" fmla="*/ 1338943 h 2171700"/>
              <a:gd name="connsiteX47" fmla="*/ 3347357 w 3354004"/>
              <a:gd name="connsiteY47" fmla="*/ 1495697 h 2171700"/>
              <a:gd name="connsiteX48" fmla="*/ 3337560 w 3354004"/>
              <a:gd name="connsiteY48" fmla="*/ 1547949 h 2171700"/>
              <a:gd name="connsiteX49" fmla="*/ 3334294 w 3354004"/>
              <a:gd name="connsiteY49" fmla="*/ 1590403 h 2171700"/>
              <a:gd name="connsiteX50" fmla="*/ 3331029 w 3354004"/>
              <a:gd name="connsiteY50" fmla="*/ 1854926 h 2171700"/>
              <a:gd name="connsiteX51" fmla="*/ 3324497 w 3354004"/>
              <a:gd name="connsiteY51" fmla="*/ 1874520 h 2171700"/>
              <a:gd name="connsiteX52" fmla="*/ 3314700 w 3354004"/>
              <a:gd name="connsiteY52" fmla="*/ 1894114 h 2171700"/>
              <a:gd name="connsiteX53" fmla="*/ 3301637 w 3354004"/>
              <a:gd name="connsiteY53" fmla="*/ 1946366 h 2171700"/>
              <a:gd name="connsiteX54" fmla="*/ 3291840 w 3354004"/>
              <a:gd name="connsiteY54" fmla="*/ 1982289 h 2171700"/>
              <a:gd name="connsiteX55" fmla="*/ 3252651 w 3354004"/>
              <a:gd name="connsiteY55" fmla="*/ 2028009 h 2171700"/>
              <a:gd name="connsiteX56" fmla="*/ 3242854 w 3354004"/>
              <a:gd name="connsiteY56" fmla="*/ 2031274 h 2171700"/>
              <a:gd name="connsiteX57" fmla="*/ 3216729 w 3354004"/>
              <a:gd name="connsiteY57" fmla="*/ 2093323 h 2171700"/>
              <a:gd name="connsiteX58" fmla="*/ 3210197 w 3354004"/>
              <a:gd name="connsiteY58" fmla="*/ 2116183 h 2171700"/>
              <a:gd name="connsiteX59" fmla="*/ 3200400 w 3354004"/>
              <a:gd name="connsiteY59" fmla="*/ 2129246 h 2171700"/>
              <a:gd name="connsiteX60" fmla="*/ 3161211 w 3354004"/>
              <a:gd name="connsiteY60" fmla="*/ 2155372 h 2171700"/>
              <a:gd name="connsiteX61" fmla="*/ 3141617 w 3354004"/>
              <a:gd name="connsiteY61" fmla="*/ 2161903 h 2171700"/>
              <a:gd name="connsiteX62" fmla="*/ 3125289 w 3354004"/>
              <a:gd name="connsiteY62" fmla="*/ 2168434 h 2171700"/>
              <a:gd name="connsiteX63" fmla="*/ 3112226 w 3354004"/>
              <a:gd name="connsiteY63" fmla="*/ 2171700 h 2171700"/>
              <a:gd name="connsiteX64" fmla="*/ 2984863 w 3354004"/>
              <a:gd name="connsiteY64" fmla="*/ 2168434 h 2171700"/>
              <a:gd name="connsiteX65" fmla="*/ 2955471 w 3354004"/>
              <a:gd name="connsiteY65" fmla="*/ 2165169 h 2171700"/>
              <a:gd name="connsiteX66" fmla="*/ 2919549 w 3354004"/>
              <a:gd name="connsiteY66" fmla="*/ 2161903 h 2171700"/>
              <a:gd name="connsiteX67" fmla="*/ 2707277 w 3354004"/>
              <a:gd name="connsiteY67" fmla="*/ 2168434 h 2171700"/>
              <a:gd name="connsiteX68" fmla="*/ 2377440 w 3354004"/>
              <a:gd name="connsiteY68" fmla="*/ 2158637 h 2171700"/>
              <a:gd name="connsiteX69" fmla="*/ 2325189 w 3354004"/>
              <a:gd name="connsiteY69" fmla="*/ 2152106 h 2171700"/>
              <a:gd name="connsiteX70" fmla="*/ 2299063 w 3354004"/>
              <a:gd name="connsiteY70" fmla="*/ 2142309 h 2171700"/>
              <a:gd name="connsiteX71" fmla="*/ 2272937 w 3354004"/>
              <a:gd name="connsiteY71" fmla="*/ 2125980 h 2171700"/>
              <a:gd name="connsiteX72" fmla="*/ 2197826 w 3354004"/>
              <a:gd name="connsiteY72" fmla="*/ 2103120 h 2171700"/>
              <a:gd name="connsiteX73" fmla="*/ 2060666 w 3354004"/>
              <a:gd name="connsiteY73" fmla="*/ 2112917 h 2171700"/>
              <a:gd name="connsiteX74" fmla="*/ 2021477 w 3354004"/>
              <a:gd name="connsiteY74" fmla="*/ 2116183 h 2171700"/>
              <a:gd name="connsiteX75" fmla="*/ 2001883 w 3354004"/>
              <a:gd name="connsiteY75" fmla="*/ 2119449 h 2171700"/>
              <a:gd name="connsiteX76" fmla="*/ 1975757 w 3354004"/>
              <a:gd name="connsiteY76" fmla="*/ 2122714 h 2171700"/>
              <a:gd name="connsiteX77" fmla="*/ 1822269 w 3354004"/>
              <a:gd name="connsiteY77" fmla="*/ 2090057 h 2171700"/>
              <a:gd name="connsiteX78" fmla="*/ 1760220 w 3354004"/>
              <a:gd name="connsiteY78" fmla="*/ 2076994 h 2171700"/>
              <a:gd name="connsiteX79" fmla="*/ 1668780 w 3354004"/>
              <a:gd name="connsiteY79" fmla="*/ 2057400 h 2171700"/>
              <a:gd name="connsiteX80" fmla="*/ 1639389 w 3354004"/>
              <a:gd name="connsiteY80" fmla="*/ 2050869 h 2171700"/>
              <a:gd name="connsiteX81" fmla="*/ 1609997 w 3354004"/>
              <a:gd name="connsiteY81" fmla="*/ 2047603 h 2171700"/>
              <a:gd name="connsiteX82" fmla="*/ 1459774 w 3354004"/>
              <a:gd name="connsiteY82" fmla="*/ 2037806 h 2171700"/>
              <a:gd name="connsiteX83" fmla="*/ 1319349 w 3354004"/>
              <a:gd name="connsiteY83" fmla="*/ 1992086 h 2171700"/>
              <a:gd name="connsiteX84" fmla="*/ 1289957 w 3354004"/>
              <a:gd name="connsiteY84" fmla="*/ 1975757 h 2171700"/>
              <a:gd name="connsiteX85" fmla="*/ 1237706 w 3354004"/>
              <a:gd name="connsiteY85" fmla="*/ 1936569 h 2171700"/>
              <a:gd name="connsiteX86" fmla="*/ 1182189 w 3354004"/>
              <a:gd name="connsiteY86" fmla="*/ 1887583 h 2171700"/>
              <a:gd name="connsiteX87" fmla="*/ 1097280 w 3354004"/>
              <a:gd name="connsiteY87" fmla="*/ 1783080 h 2171700"/>
              <a:gd name="connsiteX88" fmla="*/ 1058091 w 3354004"/>
              <a:gd name="connsiteY88" fmla="*/ 1688374 h 2171700"/>
              <a:gd name="connsiteX89" fmla="*/ 1015637 w 3354004"/>
              <a:gd name="connsiteY89" fmla="*/ 1561012 h 2171700"/>
              <a:gd name="connsiteX90" fmla="*/ 950323 w 3354004"/>
              <a:gd name="connsiteY90" fmla="*/ 1459774 h 2171700"/>
              <a:gd name="connsiteX91" fmla="*/ 917666 w 3354004"/>
              <a:gd name="connsiteY91" fmla="*/ 1404257 h 2171700"/>
              <a:gd name="connsiteX92" fmla="*/ 885009 w 3354004"/>
              <a:gd name="connsiteY92" fmla="*/ 1374866 h 2171700"/>
              <a:gd name="connsiteX93" fmla="*/ 800100 w 3354004"/>
              <a:gd name="connsiteY93" fmla="*/ 1280160 h 2171700"/>
              <a:gd name="connsiteX94" fmla="*/ 764177 w 3354004"/>
              <a:gd name="connsiteY94" fmla="*/ 1257300 h 2171700"/>
              <a:gd name="connsiteX95" fmla="*/ 715191 w 3354004"/>
              <a:gd name="connsiteY95" fmla="*/ 1231174 h 2171700"/>
              <a:gd name="connsiteX96" fmla="*/ 633549 w 3354004"/>
              <a:gd name="connsiteY96" fmla="*/ 1191986 h 2171700"/>
              <a:gd name="connsiteX97" fmla="*/ 578031 w 3354004"/>
              <a:gd name="connsiteY97" fmla="*/ 1165860 h 2171700"/>
              <a:gd name="connsiteX98" fmla="*/ 391886 w 3354004"/>
              <a:gd name="connsiteY98" fmla="*/ 1041763 h 2171700"/>
              <a:gd name="connsiteX99" fmla="*/ 333103 w 3354004"/>
              <a:gd name="connsiteY99" fmla="*/ 1012372 h 2171700"/>
              <a:gd name="connsiteX100" fmla="*/ 284117 w 3354004"/>
              <a:gd name="connsiteY100" fmla="*/ 979714 h 2171700"/>
              <a:gd name="connsiteX101" fmla="*/ 257991 w 3354004"/>
              <a:gd name="connsiteY101" fmla="*/ 960120 h 2171700"/>
              <a:gd name="connsiteX102" fmla="*/ 166551 w 3354004"/>
              <a:gd name="connsiteY102" fmla="*/ 894806 h 2171700"/>
              <a:gd name="connsiteX103" fmla="*/ 117566 w 3354004"/>
              <a:gd name="connsiteY103" fmla="*/ 822960 h 2171700"/>
              <a:gd name="connsiteX104" fmla="*/ 65314 w 3354004"/>
              <a:gd name="connsiteY104" fmla="*/ 757646 h 2171700"/>
              <a:gd name="connsiteX105" fmla="*/ 35923 w 3354004"/>
              <a:gd name="connsiteY105" fmla="*/ 682534 h 2171700"/>
              <a:gd name="connsiteX106" fmla="*/ 13063 w 3354004"/>
              <a:gd name="connsiteY106" fmla="*/ 640080 h 2171700"/>
              <a:gd name="connsiteX107" fmla="*/ 0 w 3354004"/>
              <a:gd name="connsiteY107" fmla="*/ 561703 h 2171700"/>
              <a:gd name="connsiteX108" fmla="*/ 3266 w 3354004"/>
              <a:gd name="connsiteY108" fmla="*/ 529046 h 2171700"/>
              <a:gd name="connsiteX109" fmla="*/ 6531 w 3354004"/>
              <a:gd name="connsiteY109" fmla="*/ 502920 h 2171700"/>
              <a:gd name="connsiteX110" fmla="*/ 22860 w 3354004"/>
              <a:gd name="connsiteY110" fmla="*/ 444137 h 2171700"/>
              <a:gd name="connsiteX111" fmla="*/ 32657 w 3354004"/>
              <a:gd name="connsiteY111" fmla="*/ 421277 h 2171700"/>
              <a:gd name="connsiteX112" fmla="*/ 42454 w 3354004"/>
              <a:gd name="connsiteY112" fmla="*/ 408214 h 2171700"/>
              <a:gd name="connsiteX113" fmla="*/ 55517 w 3354004"/>
              <a:gd name="connsiteY113" fmla="*/ 388620 h 2171700"/>
              <a:gd name="connsiteX114" fmla="*/ 84909 w 3354004"/>
              <a:gd name="connsiteY114" fmla="*/ 349432 h 2171700"/>
              <a:gd name="connsiteX115" fmla="*/ 117566 w 3354004"/>
              <a:gd name="connsiteY115" fmla="*/ 316774 h 2171700"/>
              <a:gd name="connsiteX116" fmla="*/ 186146 w 3354004"/>
              <a:gd name="connsiteY116" fmla="*/ 261257 h 2171700"/>
              <a:gd name="connsiteX117" fmla="*/ 222069 w 3354004"/>
              <a:gd name="connsiteY117" fmla="*/ 241663 h 2171700"/>
              <a:gd name="connsiteX118" fmla="*/ 264523 w 3354004"/>
              <a:gd name="connsiteY118" fmla="*/ 215537 h 2171700"/>
              <a:gd name="connsiteX119" fmla="*/ 346166 w 3354004"/>
              <a:gd name="connsiteY119" fmla="*/ 199209 h 2171700"/>
              <a:gd name="connsiteX120" fmla="*/ 653143 w 3354004"/>
              <a:gd name="connsiteY120" fmla="*/ 189412 h 2171700"/>
              <a:gd name="connsiteX121" fmla="*/ 744583 w 3354004"/>
              <a:gd name="connsiteY121" fmla="*/ 169817 h 2171700"/>
              <a:gd name="connsiteX122" fmla="*/ 790303 w 3354004"/>
              <a:gd name="connsiteY122" fmla="*/ 160020 h 2171700"/>
              <a:gd name="connsiteX123" fmla="*/ 858883 w 3354004"/>
              <a:gd name="connsiteY123" fmla="*/ 127363 h 2171700"/>
              <a:gd name="connsiteX124" fmla="*/ 885009 w 3354004"/>
              <a:gd name="connsiteY124" fmla="*/ 111034 h 2171700"/>
              <a:gd name="connsiteX125" fmla="*/ 924197 w 3354004"/>
              <a:gd name="connsiteY125" fmla="*/ 84909 h 2171700"/>
              <a:gd name="connsiteX126" fmla="*/ 966651 w 3354004"/>
              <a:gd name="connsiteY126" fmla="*/ 75112 h 2171700"/>
              <a:gd name="connsiteX127" fmla="*/ 1009106 w 3354004"/>
              <a:gd name="connsiteY127" fmla="*/ 65314 h 2171700"/>
              <a:gd name="connsiteX128" fmla="*/ 1045029 w 3354004"/>
              <a:gd name="connsiteY128" fmla="*/ 58783 h 2171700"/>
              <a:gd name="connsiteX129" fmla="*/ 1084217 w 3354004"/>
              <a:gd name="connsiteY129" fmla="*/ 48986 h 2171700"/>
              <a:gd name="connsiteX130" fmla="*/ 1100546 w 3354004"/>
              <a:gd name="connsiteY130" fmla="*/ 39189 h 2171700"/>
              <a:gd name="connsiteX131" fmla="*/ 1103811 w 3354004"/>
              <a:gd name="connsiteY131" fmla="*/ 19594 h 217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3354004" h="2171700" extrusionOk="0">
                <a:moveTo>
                  <a:pt x="1103811" y="19594"/>
                </a:moveTo>
                <a:cubicBezTo>
                  <a:pt x="1106946" y="14070"/>
                  <a:pt x="1112435" y="10465"/>
                  <a:pt x="1120140" y="6532"/>
                </a:cubicBezTo>
                <a:cubicBezTo>
                  <a:pt x="1127102" y="3428"/>
                  <a:pt x="1132508" y="149"/>
                  <a:pt x="1139734" y="0"/>
                </a:cubicBezTo>
                <a:cubicBezTo>
                  <a:pt x="1176486" y="-856"/>
                  <a:pt x="1234776" y="3808"/>
                  <a:pt x="1283426" y="3266"/>
                </a:cubicBezTo>
                <a:cubicBezTo>
                  <a:pt x="1299785" y="7893"/>
                  <a:pt x="1316044" y="6119"/>
                  <a:pt x="1332411" y="9797"/>
                </a:cubicBezTo>
                <a:cubicBezTo>
                  <a:pt x="1368556" y="11151"/>
                  <a:pt x="1331796" y="12717"/>
                  <a:pt x="1368334" y="19594"/>
                </a:cubicBezTo>
                <a:cubicBezTo>
                  <a:pt x="1383895" y="20597"/>
                  <a:pt x="1396126" y="24134"/>
                  <a:pt x="1414054" y="22860"/>
                </a:cubicBezTo>
                <a:cubicBezTo>
                  <a:pt x="1477925" y="-2387"/>
                  <a:pt x="1527065" y="41137"/>
                  <a:pt x="1616529" y="13063"/>
                </a:cubicBezTo>
                <a:cubicBezTo>
                  <a:pt x="1621646" y="12944"/>
                  <a:pt x="1624001" y="9619"/>
                  <a:pt x="1629591" y="9797"/>
                </a:cubicBezTo>
                <a:cubicBezTo>
                  <a:pt x="1647464" y="11031"/>
                  <a:pt x="1663458" y="13776"/>
                  <a:pt x="1678577" y="13063"/>
                </a:cubicBezTo>
                <a:cubicBezTo>
                  <a:pt x="1683054" y="15422"/>
                  <a:pt x="1687464" y="15896"/>
                  <a:pt x="1691640" y="16329"/>
                </a:cubicBezTo>
                <a:cubicBezTo>
                  <a:pt x="1732135" y="28248"/>
                  <a:pt x="1760125" y="16974"/>
                  <a:pt x="1796143" y="22860"/>
                </a:cubicBezTo>
                <a:cubicBezTo>
                  <a:pt x="1801750" y="23180"/>
                  <a:pt x="1806825" y="25460"/>
                  <a:pt x="1812471" y="26126"/>
                </a:cubicBezTo>
                <a:cubicBezTo>
                  <a:pt x="1823391" y="26920"/>
                  <a:pt x="1833192" y="26792"/>
                  <a:pt x="1848394" y="29392"/>
                </a:cubicBezTo>
                <a:cubicBezTo>
                  <a:pt x="1852958" y="29918"/>
                  <a:pt x="1857389" y="31979"/>
                  <a:pt x="1861457" y="35923"/>
                </a:cubicBezTo>
                <a:cubicBezTo>
                  <a:pt x="1874806" y="45688"/>
                  <a:pt x="1882854" y="50101"/>
                  <a:pt x="1894114" y="62049"/>
                </a:cubicBezTo>
                <a:cubicBezTo>
                  <a:pt x="1922373" y="94601"/>
                  <a:pt x="1876090" y="56729"/>
                  <a:pt x="1910443" y="81643"/>
                </a:cubicBezTo>
                <a:cubicBezTo>
                  <a:pt x="1912585" y="85372"/>
                  <a:pt x="1911781" y="91061"/>
                  <a:pt x="1913709" y="94706"/>
                </a:cubicBezTo>
                <a:cubicBezTo>
                  <a:pt x="1914450" y="99316"/>
                  <a:pt x="1919309" y="103787"/>
                  <a:pt x="1920240" y="107769"/>
                </a:cubicBezTo>
                <a:cubicBezTo>
                  <a:pt x="1923343" y="150730"/>
                  <a:pt x="1937969" y="175571"/>
                  <a:pt x="1949631" y="225334"/>
                </a:cubicBezTo>
                <a:cubicBezTo>
                  <a:pt x="1990597" y="342706"/>
                  <a:pt x="1987253" y="345460"/>
                  <a:pt x="2050869" y="450669"/>
                </a:cubicBezTo>
                <a:cubicBezTo>
                  <a:pt x="2053670" y="455425"/>
                  <a:pt x="2059820" y="457146"/>
                  <a:pt x="2063931" y="460466"/>
                </a:cubicBezTo>
                <a:cubicBezTo>
                  <a:pt x="2090266" y="486213"/>
                  <a:pt x="2076440" y="481435"/>
                  <a:pt x="2109651" y="509452"/>
                </a:cubicBezTo>
                <a:cubicBezTo>
                  <a:pt x="2119818" y="516686"/>
                  <a:pt x="2127740" y="516157"/>
                  <a:pt x="2139043" y="519249"/>
                </a:cubicBezTo>
                <a:cubicBezTo>
                  <a:pt x="2147486" y="523398"/>
                  <a:pt x="2163972" y="532070"/>
                  <a:pt x="2174966" y="535577"/>
                </a:cubicBezTo>
                <a:cubicBezTo>
                  <a:pt x="2182238" y="542100"/>
                  <a:pt x="2193366" y="548310"/>
                  <a:pt x="2197826" y="558437"/>
                </a:cubicBezTo>
                <a:cubicBezTo>
                  <a:pt x="2211915" y="574073"/>
                  <a:pt x="2217143" y="597335"/>
                  <a:pt x="2237014" y="610689"/>
                </a:cubicBezTo>
                <a:cubicBezTo>
                  <a:pt x="2260037" y="619311"/>
                  <a:pt x="2270965" y="639605"/>
                  <a:pt x="2292531" y="649877"/>
                </a:cubicBezTo>
                <a:cubicBezTo>
                  <a:pt x="2321464" y="670055"/>
                  <a:pt x="2351775" y="678107"/>
                  <a:pt x="2377440" y="692332"/>
                </a:cubicBezTo>
                <a:cubicBezTo>
                  <a:pt x="2428436" y="729666"/>
                  <a:pt x="2482784" y="737861"/>
                  <a:pt x="2530929" y="754380"/>
                </a:cubicBezTo>
                <a:cubicBezTo>
                  <a:pt x="2557690" y="756511"/>
                  <a:pt x="2592077" y="770405"/>
                  <a:pt x="2619103" y="780506"/>
                </a:cubicBezTo>
                <a:cubicBezTo>
                  <a:pt x="2632856" y="786894"/>
                  <a:pt x="2643071" y="794505"/>
                  <a:pt x="2651760" y="796834"/>
                </a:cubicBezTo>
                <a:cubicBezTo>
                  <a:pt x="2670988" y="809208"/>
                  <a:pt x="2689894" y="812529"/>
                  <a:pt x="2704011" y="816429"/>
                </a:cubicBezTo>
                <a:cubicBezTo>
                  <a:pt x="2724219" y="821973"/>
                  <a:pt x="2747088" y="838976"/>
                  <a:pt x="2772591" y="845820"/>
                </a:cubicBezTo>
                <a:cubicBezTo>
                  <a:pt x="2794932" y="854427"/>
                  <a:pt x="2817677" y="855714"/>
                  <a:pt x="2834640" y="868680"/>
                </a:cubicBezTo>
                <a:cubicBezTo>
                  <a:pt x="2859900" y="880375"/>
                  <a:pt x="2883225" y="902325"/>
                  <a:pt x="2909751" y="917666"/>
                </a:cubicBezTo>
                <a:cubicBezTo>
                  <a:pt x="2941208" y="937864"/>
                  <a:pt x="2948265" y="939233"/>
                  <a:pt x="2978331" y="956854"/>
                </a:cubicBezTo>
                <a:cubicBezTo>
                  <a:pt x="2990283" y="962171"/>
                  <a:pt x="3002034" y="972138"/>
                  <a:pt x="3010989" y="976449"/>
                </a:cubicBezTo>
                <a:cubicBezTo>
                  <a:pt x="3021957" y="982182"/>
                  <a:pt x="3026002" y="988717"/>
                  <a:pt x="3037114" y="992777"/>
                </a:cubicBezTo>
                <a:cubicBezTo>
                  <a:pt x="3055515" y="998958"/>
                  <a:pt x="3073997" y="1007987"/>
                  <a:pt x="3092631" y="1022169"/>
                </a:cubicBezTo>
                <a:cubicBezTo>
                  <a:pt x="3107349" y="1024710"/>
                  <a:pt x="3120267" y="1030286"/>
                  <a:pt x="3135086" y="1035232"/>
                </a:cubicBezTo>
                <a:cubicBezTo>
                  <a:pt x="3153106" y="1037746"/>
                  <a:pt x="3185715" y="1049822"/>
                  <a:pt x="3197134" y="1064623"/>
                </a:cubicBezTo>
                <a:cubicBezTo>
                  <a:pt x="3202654" y="1068203"/>
                  <a:pt x="3206521" y="1071585"/>
                  <a:pt x="3210197" y="1077686"/>
                </a:cubicBezTo>
                <a:cubicBezTo>
                  <a:pt x="3222445" y="1088702"/>
                  <a:pt x="3241743" y="1127007"/>
                  <a:pt x="3246120" y="1133203"/>
                </a:cubicBezTo>
                <a:cubicBezTo>
                  <a:pt x="3254894" y="1150853"/>
                  <a:pt x="3272137" y="1179772"/>
                  <a:pt x="3282043" y="1198517"/>
                </a:cubicBezTo>
                <a:cubicBezTo>
                  <a:pt x="3290551" y="1217255"/>
                  <a:pt x="3304423" y="1233334"/>
                  <a:pt x="3317966" y="1250769"/>
                </a:cubicBezTo>
                <a:cubicBezTo>
                  <a:pt x="3326286" y="1263291"/>
                  <a:pt x="3334464" y="1318684"/>
                  <a:pt x="3347357" y="1338943"/>
                </a:cubicBezTo>
                <a:cubicBezTo>
                  <a:pt x="3354392" y="1423760"/>
                  <a:pt x="3355994" y="1408881"/>
                  <a:pt x="3347357" y="1495697"/>
                </a:cubicBezTo>
                <a:cubicBezTo>
                  <a:pt x="3345212" y="1513288"/>
                  <a:pt x="3337560" y="1547949"/>
                  <a:pt x="3337560" y="1547949"/>
                </a:cubicBezTo>
                <a:cubicBezTo>
                  <a:pt x="3334663" y="1562892"/>
                  <a:pt x="3333094" y="1574464"/>
                  <a:pt x="3334294" y="1590403"/>
                </a:cubicBezTo>
                <a:cubicBezTo>
                  <a:pt x="3333084" y="1670127"/>
                  <a:pt x="3319604" y="1787805"/>
                  <a:pt x="3331029" y="1854926"/>
                </a:cubicBezTo>
                <a:cubicBezTo>
                  <a:pt x="3330233" y="1863202"/>
                  <a:pt x="3326048" y="1868429"/>
                  <a:pt x="3324497" y="1874520"/>
                </a:cubicBezTo>
                <a:cubicBezTo>
                  <a:pt x="3321900" y="1881842"/>
                  <a:pt x="3317111" y="1887435"/>
                  <a:pt x="3314700" y="1894114"/>
                </a:cubicBezTo>
                <a:cubicBezTo>
                  <a:pt x="3309038" y="1930218"/>
                  <a:pt x="3315685" y="1900539"/>
                  <a:pt x="3301637" y="1946366"/>
                </a:cubicBezTo>
                <a:cubicBezTo>
                  <a:pt x="3299882" y="1956371"/>
                  <a:pt x="3299529" y="1969964"/>
                  <a:pt x="3291840" y="1982289"/>
                </a:cubicBezTo>
                <a:cubicBezTo>
                  <a:pt x="3291498" y="1983673"/>
                  <a:pt x="3262873" y="2021257"/>
                  <a:pt x="3252651" y="2028009"/>
                </a:cubicBezTo>
                <a:cubicBezTo>
                  <a:pt x="3250288" y="2029600"/>
                  <a:pt x="3246711" y="2030222"/>
                  <a:pt x="3242854" y="2031274"/>
                </a:cubicBezTo>
                <a:cubicBezTo>
                  <a:pt x="3219696" y="2057588"/>
                  <a:pt x="3228091" y="2041296"/>
                  <a:pt x="3216729" y="2093323"/>
                </a:cubicBezTo>
                <a:cubicBezTo>
                  <a:pt x="3214890" y="2101355"/>
                  <a:pt x="3214728" y="2110388"/>
                  <a:pt x="3210197" y="2116183"/>
                </a:cubicBezTo>
                <a:cubicBezTo>
                  <a:pt x="3208384" y="2120027"/>
                  <a:pt x="3205101" y="2124763"/>
                  <a:pt x="3200400" y="2129246"/>
                </a:cubicBezTo>
                <a:cubicBezTo>
                  <a:pt x="3191103" y="2140361"/>
                  <a:pt x="3177194" y="2148698"/>
                  <a:pt x="3161211" y="2155372"/>
                </a:cubicBezTo>
                <a:cubicBezTo>
                  <a:pt x="3155120" y="2157402"/>
                  <a:pt x="3149803" y="2159857"/>
                  <a:pt x="3141617" y="2161903"/>
                </a:cubicBezTo>
                <a:cubicBezTo>
                  <a:pt x="3136235" y="2165529"/>
                  <a:pt x="3129848" y="2166203"/>
                  <a:pt x="3125289" y="2168434"/>
                </a:cubicBezTo>
                <a:cubicBezTo>
                  <a:pt x="3122206" y="2169776"/>
                  <a:pt x="3116568" y="2170102"/>
                  <a:pt x="3112226" y="2171700"/>
                </a:cubicBezTo>
                <a:cubicBezTo>
                  <a:pt x="3072088" y="2178634"/>
                  <a:pt x="3028574" y="2164322"/>
                  <a:pt x="2984863" y="2168434"/>
                </a:cubicBezTo>
                <a:cubicBezTo>
                  <a:pt x="2973798" y="2168024"/>
                  <a:pt x="2965054" y="2167178"/>
                  <a:pt x="2955471" y="2165169"/>
                </a:cubicBezTo>
                <a:cubicBezTo>
                  <a:pt x="2944156" y="2166585"/>
                  <a:pt x="2932583" y="2162150"/>
                  <a:pt x="2919549" y="2161903"/>
                </a:cubicBezTo>
                <a:cubicBezTo>
                  <a:pt x="2858552" y="2167514"/>
                  <a:pt x="2778729" y="2164928"/>
                  <a:pt x="2707277" y="2168434"/>
                </a:cubicBezTo>
                <a:cubicBezTo>
                  <a:pt x="2597285" y="2167770"/>
                  <a:pt x="2377440" y="2158637"/>
                  <a:pt x="2377440" y="2158637"/>
                </a:cubicBezTo>
                <a:cubicBezTo>
                  <a:pt x="2357772" y="2155921"/>
                  <a:pt x="2342377" y="2150759"/>
                  <a:pt x="2325189" y="2152106"/>
                </a:cubicBezTo>
                <a:cubicBezTo>
                  <a:pt x="2320991" y="2151395"/>
                  <a:pt x="2299382" y="2142613"/>
                  <a:pt x="2299063" y="2142309"/>
                </a:cubicBezTo>
                <a:cubicBezTo>
                  <a:pt x="2283686" y="2134668"/>
                  <a:pt x="2294683" y="2134251"/>
                  <a:pt x="2272937" y="2125980"/>
                </a:cubicBezTo>
                <a:cubicBezTo>
                  <a:pt x="2242870" y="2114017"/>
                  <a:pt x="2228330" y="2111148"/>
                  <a:pt x="2197826" y="2103120"/>
                </a:cubicBezTo>
                <a:cubicBezTo>
                  <a:pt x="2150329" y="2108708"/>
                  <a:pt x="2114777" y="2108436"/>
                  <a:pt x="2060666" y="2112917"/>
                </a:cubicBezTo>
                <a:cubicBezTo>
                  <a:pt x="2048500" y="2116954"/>
                  <a:pt x="2038179" y="2114600"/>
                  <a:pt x="2021477" y="2116183"/>
                </a:cubicBezTo>
                <a:cubicBezTo>
                  <a:pt x="2013811" y="2118158"/>
                  <a:pt x="2008767" y="2118123"/>
                  <a:pt x="2001883" y="2119449"/>
                </a:cubicBezTo>
                <a:cubicBezTo>
                  <a:pt x="1993167" y="2122602"/>
                  <a:pt x="1983928" y="2121291"/>
                  <a:pt x="1975757" y="2122714"/>
                </a:cubicBezTo>
                <a:cubicBezTo>
                  <a:pt x="1920875" y="2117238"/>
                  <a:pt x="1867036" y="2096218"/>
                  <a:pt x="1822269" y="2090057"/>
                </a:cubicBezTo>
                <a:cubicBezTo>
                  <a:pt x="1797294" y="2086217"/>
                  <a:pt x="1783556" y="2080090"/>
                  <a:pt x="1760220" y="2076994"/>
                </a:cubicBezTo>
                <a:cubicBezTo>
                  <a:pt x="1731741" y="2072430"/>
                  <a:pt x="1700514" y="2062129"/>
                  <a:pt x="1668780" y="2057400"/>
                </a:cubicBezTo>
                <a:cubicBezTo>
                  <a:pt x="1658385" y="2055345"/>
                  <a:pt x="1649459" y="2053125"/>
                  <a:pt x="1639389" y="2050869"/>
                </a:cubicBezTo>
                <a:cubicBezTo>
                  <a:pt x="1631617" y="2050861"/>
                  <a:pt x="1618015" y="2046933"/>
                  <a:pt x="1609997" y="2047603"/>
                </a:cubicBezTo>
                <a:cubicBezTo>
                  <a:pt x="1553008" y="2026647"/>
                  <a:pt x="1689097" y="2051716"/>
                  <a:pt x="1459774" y="2037806"/>
                </a:cubicBezTo>
                <a:cubicBezTo>
                  <a:pt x="1405504" y="2031851"/>
                  <a:pt x="1361496" y="2016190"/>
                  <a:pt x="1319349" y="1992086"/>
                </a:cubicBezTo>
                <a:cubicBezTo>
                  <a:pt x="1311048" y="1987686"/>
                  <a:pt x="1300115" y="1984211"/>
                  <a:pt x="1289957" y="1975757"/>
                </a:cubicBezTo>
                <a:cubicBezTo>
                  <a:pt x="1270107" y="1966516"/>
                  <a:pt x="1250905" y="1952435"/>
                  <a:pt x="1237706" y="1936569"/>
                </a:cubicBezTo>
                <a:cubicBezTo>
                  <a:pt x="1221138" y="1922472"/>
                  <a:pt x="1198222" y="1907496"/>
                  <a:pt x="1182189" y="1887583"/>
                </a:cubicBezTo>
                <a:cubicBezTo>
                  <a:pt x="1152619" y="1849131"/>
                  <a:pt x="1110638" y="1820519"/>
                  <a:pt x="1097280" y="1783080"/>
                </a:cubicBezTo>
                <a:cubicBezTo>
                  <a:pt x="1070003" y="1723244"/>
                  <a:pt x="1074530" y="1740676"/>
                  <a:pt x="1058091" y="1688374"/>
                </a:cubicBezTo>
                <a:cubicBezTo>
                  <a:pt x="1062754" y="1688712"/>
                  <a:pt x="1027435" y="1579355"/>
                  <a:pt x="1015637" y="1561012"/>
                </a:cubicBezTo>
                <a:cubicBezTo>
                  <a:pt x="995402" y="1516707"/>
                  <a:pt x="974358" y="1496956"/>
                  <a:pt x="950323" y="1459774"/>
                </a:cubicBezTo>
                <a:cubicBezTo>
                  <a:pt x="937623" y="1439454"/>
                  <a:pt x="932459" y="1420017"/>
                  <a:pt x="917666" y="1404257"/>
                </a:cubicBezTo>
                <a:cubicBezTo>
                  <a:pt x="908510" y="1393838"/>
                  <a:pt x="892512" y="1387920"/>
                  <a:pt x="885009" y="1374866"/>
                </a:cubicBezTo>
                <a:cubicBezTo>
                  <a:pt x="856606" y="1344515"/>
                  <a:pt x="844077" y="1312202"/>
                  <a:pt x="800100" y="1280160"/>
                </a:cubicBezTo>
                <a:cubicBezTo>
                  <a:pt x="788470" y="1273900"/>
                  <a:pt x="774563" y="1263129"/>
                  <a:pt x="764177" y="1257300"/>
                </a:cubicBezTo>
                <a:cubicBezTo>
                  <a:pt x="746609" y="1247055"/>
                  <a:pt x="729519" y="1237131"/>
                  <a:pt x="715191" y="1231174"/>
                </a:cubicBezTo>
                <a:cubicBezTo>
                  <a:pt x="642465" y="1175982"/>
                  <a:pt x="693759" y="1201527"/>
                  <a:pt x="633549" y="1191986"/>
                </a:cubicBezTo>
                <a:cubicBezTo>
                  <a:pt x="612472" y="1181447"/>
                  <a:pt x="590284" y="1178948"/>
                  <a:pt x="578031" y="1165860"/>
                </a:cubicBezTo>
                <a:cubicBezTo>
                  <a:pt x="426174" y="1089160"/>
                  <a:pt x="651446" y="1190876"/>
                  <a:pt x="391886" y="1041763"/>
                </a:cubicBezTo>
                <a:cubicBezTo>
                  <a:pt x="371308" y="1038284"/>
                  <a:pt x="347985" y="1024875"/>
                  <a:pt x="333103" y="1012372"/>
                </a:cubicBezTo>
                <a:cubicBezTo>
                  <a:pt x="311350" y="999450"/>
                  <a:pt x="300345" y="989968"/>
                  <a:pt x="284117" y="979714"/>
                </a:cubicBezTo>
                <a:cubicBezTo>
                  <a:pt x="273991" y="970672"/>
                  <a:pt x="266253" y="966192"/>
                  <a:pt x="257991" y="960120"/>
                </a:cubicBezTo>
                <a:cubicBezTo>
                  <a:pt x="202053" y="929918"/>
                  <a:pt x="215147" y="950709"/>
                  <a:pt x="166551" y="894806"/>
                </a:cubicBezTo>
                <a:cubicBezTo>
                  <a:pt x="144625" y="874227"/>
                  <a:pt x="136589" y="843924"/>
                  <a:pt x="117566" y="822960"/>
                </a:cubicBezTo>
                <a:cubicBezTo>
                  <a:pt x="94136" y="798627"/>
                  <a:pt x="81782" y="775751"/>
                  <a:pt x="65314" y="757646"/>
                </a:cubicBezTo>
                <a:cubicBezTo>
                  <a:pt x="16871" y="680789"/>
                  <a:pt x="55370" y="739025"/>
                  <a:pt x="35923" y="682534"/>
                </a:cubicBezTo>
                <a:cubicBezTo>
                  <a:pt x="31262" y="665047"/>
                  <a:pt x="23793" y="656900"/>
                  <a:pt x="13063" y="640080"/>
                </a:cubicBezTo>
                <a:cubicBezTo>
                  <a:pt x="8353" y="608242"/>
                  <a:pt x="-2260" y="589818"/>
                  <a:pt x="0" y="561703"/>
                </a:cubicBezTo>
                <a:cubicBezTo>
                  <a:pt x="-2067" y="552543"/>
                  <a:pt x="3082" y="540048"/>
                  <a:pt x="3266" y="529046"/>
                </a:cubicBezTo>
                <a:cubicBezTo>
                  <a:pt x="1828" y="521346"/>
                  <a:pt x="6848" y="510468"/>
                  <a:pt x="6531" y="502920"/>
                </a:cubicBezTo>
                <a:cubicBezTo>
                  <a:pt x="10967" y="484454"/>
                  <a:pt x="13151" y="464374"/>
                  <a:pt x="22860" y="444137"/>
                </a:cubicBezTo>
                <a:cubicBezTo>
                  <a:pt x="26311" y="436857"/>
                  <a:pt x="30157" y="430377"/>
                  <a:pt x="32657" y="421277"/>
                </a:cubicBezTo>
                <a:cubicBezTo>
                  <a:pt x="34772" y="415303"/>
                  <a:pt x="39246" y="412056"/>
                  <a:pt x="42454" y="408214"/>
                </a:cubicBezTo>
                <a:cubicBezTo>
                  <a:pt x="46916" y="400395"/>
                  <a:pt x="50288" y="395807"/>
                  <a:pt x="55517" y="388620"/>
                </a:cubicBezTo>
                <a:cubicBezTo>
                  <a:pt x="64159" y="377061"/>
                  <a:pt x="75256" y="363980"/>
                  <a:pt x="84909" y="349432"/>
                </a:cubicBezTo>
                <a:cubicBezTo>
                  <a:pt x="95206" y="341679"/>
                  <a:pt x="106374" y="323894"/>
                  <a:pt x="117566" y="316774"/>
                </a:cubicBezTo>
                <a:cubicBezTo>
                  <a:pt x="141704" y="295162"/>
                  <a:pt x="159603" y="278808"/>
                  <a:pt x="186146" y="261257"/>
                </a:cubicBezTo>
                <a:cubicBezTo>
                  <a:pt x="218019" y="239678"/>
                  <a:pt x="201242" y="253652"/>
                  <a:pt x="222069" y="241663"/>
                </a:cubicBezTo>
                <a:cubicBezTo>
                  <a:pt x="234832" y="230528"/>
                  <a:pt x="249770" y="217209"/>
                  <a:pt x="264523" y="215537"/>
                </a:cubicBezTo>
                <a:cubicBezTo>
                  <a:pt x="292784" y="207503"/>
                  <a:pt x="318473" y="203536"/>
                  <a:pt x="346166" y="199209"/>
                </a:cubicBezTo>
                <a:cubicBezTo>
                  <a:pt x="448313" y="192342"/>
                  <a:pt x="653143" y="189412"/>
                  <a:pt x="653143" y="189412"/>
                </a:cubicBezTo>
                <a:cubicBezTo>
                  <a:pt x="671512" y="184872"/>
                  <a:pt x="715106" y="187604"/>
                  <a:pt x="744583" y="169817"/>
                </a:cubicBezTo>
                <a:cubicBezTo>
                  <a:pt x="755360" y="165883"/>
                  <a:pt x="778524" y="167303"/>
                  <a:pt x="790303" y="160020"/>
                </a:cubicBezTo>
                <a:cubicBezTo>
                  <a:pt x="808080" y="156094"/>
                  <a:pt x="834552" y="142740"/>
                  <a:pt x="858883" y="127363"/>
                </a:cubicBezTo>
                <a:cubicBezTo>
                  <a:pt x="868655" y="124022"/>
                  <a:pt x="877400" y="114240"/>
                  <a:pt x="885009" y="111034"/>
                </a:cubicBezTo>
                <a:cubicBezTo>
                  <a:pt x="886501" y="108881"/>
                  <a:pt x="918331" y="87616"/>
                  <a:pt x="924197" y="84909"/>
                </a:cubicBezTo>
                <a:cubicBezTo>
                  <a:pt x="941347" y="77584"/>
                  <a:pt x="952492" y="77624"/>
                  <a:pt x="966651" y="75112"/>
                </a:cubicBezTo>
                <a:cubicBezTo>
                  <a:pt x="1006688" y="64005"/>
                  <a:pt x="944022" y="78287"/>
                  <a:pt x="1009106" y="65314"/>
                </a:cubicBezTo>
                <a:cubicBezTo>
                  <a:pt x="1043522" y="62334"/>
                  <a:pt x="1017887" y="62979"/>
                  <a:pt x="1045029" y="58783"/>
                </a:cubicBezTo>
                <a:cubicBezTo>
                  <a:pt x="1056837" y="57000"/>
                  <a:pt x="1074609" y="56850"/>
                  <a:pt x="1084217" y="48986"/>
                </a:cubicBezTo>
                <a:cubicBezTo>
                  <a:pt x="1088788" y="45495"/>
                  <a:pt x="1094580" y="42889"/>
                  <a:pt x="1100546" y="39189"/>
                </a:cubicBezTo>
                <a:cubicBezTo>
                  <a:pt x="1106471" y="32535"/>
                  <a:pt x="1101067" y="24252"/>
                  <a:pt x="1103811" y="19594"/>
                </a:cubicBezTo>
                <a:close/>
              </a:path>
            </a:pathLst>
          </a:custGeom>
          <a:noFill/>
          <a:ln w="25400"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103811 w 3354004"/>
                      <a:gd name="connsiteY0" fmla="*/ 19594 h 2171700"/>
                      <a:gd name="connsiteX1" fmla="*/ 1120140 w 3354004"/>
                      <a:gd name="connsiteY1" fmla="*/ 6532 h 2171700"/>
                      <a:gd name="connsiteX2" fmla="*/ 1139734 w 3354004"/>
                      <a:gd name="connsiteY2" fmla="*/ 0 h 2171700"/>
                      <a:gd name="connsiteX3" fmla="*/ 1283426 w 3354004"/>
                      <a:gd name="connsiteY3" fmla="*/ 3266 h 2171700"/>
                      <a:gd name="connsiteX4" fmla="*/ 1332411 w 3354004"/>
                      <a:gd name="connsiteY4" fmla="*/ 9797 h 2171700"/>
                      <a:gd name="connsiteX5" fmla="*/ 1368334 w 3354004"/>
                      <a:gd name="connsiteY5" fmla="*/ 19594 h 2171700"/>
                      <a:gd name="connsiteX6" fmla="*/ 1414054 w 3354004"/>
                      <a:gd name="connsiteY6" fmla="*/ 22860 h 2171700"/>
                      <a:gd name="connsiteX7" fmla="*/ 1616529 w 3354004"/>
                      <a:gd name="connsiteY7" fmla="*/ 13063 h 2171700"/>
                      <a:gd name="connsiteX8" fmla="*/ 1629591 w 3354004"/>
                      <a:gd name="connsiteY8" fmla="*/ 9797 h 2171700"/>
                      <a:gd name="connsiteX9" fmla="*/ 1678577 w 3354004"/>
                      <a:gd name="connsiteY9" fmla="*/ 13063 h 2171700"/>
                      <a:gd name="connsiteX10" fmla="*/ 1691640 w 3354004"/>
                      <a:gd name="connsiteY10" fmla="*/ 16329 h 2171700"/>
                      <a:gd name="connsiteX11" fmla="*/ 1796143 w 3354004"/>
                      <a:gd name="connsiteY11" fmla="*/ 22860 h 2171700"/>
                      <a:gd name="connsiteX12" fmla="*/ 1812471 w 3354004"/>
                      <a:gd name="connsiteY12" fmla="*/ 26126 h 2171700"/>
                      <a:gd name="connsiteX13" fmla="*/ 1848394 w 3354004"/>
                      <a:gd name="connsiteY13" fmla="*/ 29392 h 2171700"/>
                      <a:gd name="connsiteX14" fmla="*/ 1861457 w 3354004"/>
                      <a:gd name="connsiteY14" fmla="*/ 35923 h 2171700"/>
                      <a:gd name="connsiteX15" fmla="*/ 1894114 w 3354004"/>
                      <a:gd name="connsiteY15" fmla="*/ 62049 h 2171700"/>
                      <a:gd name="connsiteX16" fmla="*/ 1910443 w 3354004"/>
                      <a:gd name="connsiteY16" fmla="*/ 81643 h 2171700"/>
                      <a:gd name="connsiteX17" fmla="*/ 1913709 w 3354004"/>
                      <a:gd name="connsiteY17" fmla="*/ 94706 h 2171700"/>
                      <a:gd name="connsiteX18" fmla="*/ 1920240 w 3354004"/>
                      <a:gd name="connsiteY18" fmla="*/ 107769 h 2171700"/>
                      <a:gd name="connsiteX19" fmla="*/ 1949631 w 3354004"/>
                      <a:gd name="connsiteY19" fmla="*/ 225334 h 2171700"/>
                      <a:gd name="connsiteX20" fmla="*/ 2050869 w 3354004"/>
                      <a:gd name="connsiteY20" fmla="*/ 450669 h 2171700"/>
                      <a:gd name="connsiteX21" fmla="*/ 2063931 w 3354004"/>
                      <a:gd name="connsiteY21" fmla="*/ 460466 h 2171700"/>
                      <a:gd name="connsiteX22" fmla="*/ 2109651 w 3354004"/>
                      <a:gd name="connsiteY22" fmla="*/ 509452 h 2171700"/>
                      <a:gd name="connsiteX23" fmla="*/ 2139043 w 3354004"/>
                      <a:gd name="connsiteY23" fmla="*/ 519249 h 2171700"/>
                      <a:gd name="connsiteX24" fmla="*/ 2174966 w 3354004"/>
                      <a:gd name="connsiteY24" fmla="*/ 535577 h 2171700"/>
                      <a:gd name="connsiteX25" fmla="*/ 2197826 w 3354004"/>
                      <a:gd name="connsiteY25" fmla="*/ 558437 h 2171700"/>
                      <a:gd name="connsiteX26" fmla="*/ 2237014 w 3354004"/>
                      <a:gd name="connsiteY26" fmla="*/ 610689 h 2171700"/>
                      <a:gd name="connsiteX27" fmla="*/ 2292531 w 3354004"/>
                      <a:gd name="connsiteY27" fmla="*/ 649877 h 2171700"/>
                      <a:gd name="connsiteX28" fmla="*/ 2377440 w 3354004"/>
                      <a:gd name="connsiteY28" fmla="*/ 692332 h 2171700"/>
                      <a:gd name="connsiteX29" fmla="*/ 2530929 w 3354004"/>
                      <a:gd name="connsiteY29" fmla="*/ 754380 h 2171700"/>
                      <a:gd name="connsiteX30" fmla="*/ 2619103 w 3354004"/>
                      <a:gd name="connsiteY30" fmla="*/ 780506 h 2171700"/>
                      <a:gd name="connsiteX31" fmla="*/ 2651760 w 3354004"/>
                      <a:gd name="connsiteY31" fmla="*/ 796834 h 2171700"/>
                      <a:gd name="connsiteX32" fmla="*/ 2704011 w 3354004"/>
                      <a:gd name="connsiteY32" fmla="*/ 816429 h 2171700"/>
                      <a:gd name="connsiteX33" fmla="*/ 2772591 w 3354004"/>
                      <a:gd name="connsiteY33" fmla="*/ 845820 h 2171700"/>
                      <a:gd name="connsiteX34" fmla="*/ 2834640 w 3354004"/>
                      <a:gd name="connsiteY34" fmla="*/ 868680 h 2171700"/>
                      <a:gd name="connsiteX35" fmla="*/ 2909751 w 3354004"/>
                      <a:gd name="connsiteY35" fmla="*/ 917666 h 2171700"/>
                      <a:gd name="connsiteX36" fmla="*/ 2978331 w 3354004"/>
                      <a:gd name="connsiteY36" fmla="*/ 956854 h 2171700"/>
                      <a:gd name="connsiteX37" fmla="*/ 3010989 w 3354004"/>
                      <a:gd name="connsiteY37" fmla="*/ 976449 h 2171700"/>
                      <a:gd name="connsiteX38" fmla="*/ 3037114 w 3354004"/>
                      <a:gd name="connsiteY38" fmla="*/ 992777 h 2171700"/>
                      <a:gd name="connsiteX39" fmla="*/ 3092631 w 3354004"/>
                      <a:gd name="connsiteY39" fmla="*/ 1022169 h 2171700"/>
                      <a:gd name="connsiteX40" fmla="*/ 3135086 w 3354004"/>
                      <a:gd name="connsiteY40" fmla="*/ 1035232 h 2171700"/>
                      <a:gd name="connsiteX41" fmla="*/ 3197134 w 3354004"/>
                      <a:gd name="connsiteY41" fmla="*/ 1064623 h 2171700"/>
                      <a:gd name="connsiteX42" fmla="*/ 3210197 w 3354004"/>
                      <a:gd name="connsiteY42" fmla="*/ 1077686 h 2171700"/>
                      <a:gd name="connsiteX43" fmla="*/ 3246120 w 3354004"/>
                      <a:gd name="connsiteY43" fmla="*/ 1133203 h 2171700"/>
                      <a:gd name="connsiteX44" fmla="*/ 3282043 w 3354004"/>
                      <a:gd name="connsiteY44" fmla="*/ 1198517 h 2171700"/>
                      <a:gd name="connsiteX45" fmla="*/ 3317966 w 3354004"/>
                      <a:gd name="connsiteY45" fmla="*/ 1250769 h 2171700"/>
                      <a:gd name="connsiteX46" fmla="*/ 3347357 w 3354004"/>
                      <a:gd name="connsiteY46" fmla="*/ 1338943 h 2171700"/>
                      <a:gd name="connsiteX47" fmla="*/ 3347357 w 3354004"/>
                      <a:gd name="connsiteY47" fmla="*/ 1495697 h 2171700"/>
                      <a:gd name="connsiteX48" fmla="*/ 3337560 w 3354004"/>
                      <a:gd name="connsiteY48" fmla="*/ 1547949 h 2171700"/>
                      <a:gd name="connsiteX49" fmla="*/ 3334294 w 3354004"/>
                      <a:gd name="connsiteY49" fmla="*/ 1590403 h 2171700"/>
                      <a:gd name="connsiteX50" fmla="*/ 3331029 w 3354004"/>
                      <a:gd name="connsiteY50" fmla="*/ 1854926 h 2171700"/>
                      <a:gd name="connsiteX51" fmla="*/ 3324497 w 3354004"/>
                      <a:gd name="connsiteY51" fmla="*/ 1874520 h 2171700"/>
                      <a:gd name="connsiteX52" fmla="*/ 3314700 w 3354004"/>
                      <a:gd name="connsiteY52" fmla="*/ 1894114 h 2171700"/>
                      <a:gd name="connsiteX53" fmla="*/ 3301637 w 3354004"/>
                      <a:gd name="connsiteY53" fmla="*/ 1946366 h 2171700"/>
                      <a:gd name="connsiteX54" fmla="*/ 3291840 w 3354004"/>
                      <a:gd name="connsiteY54" fmla="*/ 1982289 h 2171700"/>
                      <a:gd name="connsiteX55" fmla="*/ 3252651 w 3354004"/>
                      <a:gd name="connsiteY55" fmla="*/ 2028009 h 2171700"/>
                      <a:gd name="connsiteX56" fmla="*/ 3242854 w 3354004"/>
                      <a:gd name="connsiteY56" fmla="*/ 2031274 h 2171700"/>
                      <a:gd name="connsiteX57" fmla="*/ 3216729 w 3354004"/>
                      <a:gd name="connsiteY57" fmla="*/ 2093323 h 2171700"/>
                      <a:gd name="connsiteX58" fmla="*/ 3210197 w 3354004"/>
                      <a:gd name="connsiteY58" fmla="*/ 2116183 h 2171700"/>
                      <a:gd name="connsiteX59" fmla="*/ 3200400 w 3354004"/>
                      <a:gd name="connsiteY59" fmla="*/ 2129246 h 2171700"/>
                      <a:gd name="connsiteX60" fmla="*/ 3161211 w 3354004"/>
                      <a:gd name="connsiteY60" fmla="*/ 2155372 h 2171700"/>
                      <a:gd name="connsiteX61" fmla="*/ 3141617 w 3354004"/>
                      <a:gd name="connsiteY61" fmla="*/ 2161903 h 2171700"/>
                      <a:gd name="connsiteX62" fmla="*/ 3125289 w 3354004"/>
                      <a:gd name="connsiteY62" fmla="*/ 2168434 h 2171700"/>
                      <a:gd name="connsiteX63" fmla="*/ 3112226 w 3354004"/>
                      <a:gd name="connsiteY63" fmla="*/ 2171700 h 2171700"/>
                      <a:gd name="connsiteX64" fmla="*/ 2984863 w 3354004"/>
                      <a:gd name="connsiteY64" fmla="*/ 2168434 h 2171700"/>
                      <a:gd name="connsiteX65" fmla="*/ 2955471 w 3354004"/>
                      <a:gd name="connsiteY65" fmla="*/ 2165169 h 2171700"/>
                      <a:gd name="connsiteX66" fmla="*/ 2919549 w 3354004"/>
                      <a:gd name="connsiteY66" fmla="*/ 2161903 h 2171700"/>
                      <a:gd name="connsiteX67" fmla="*/ 2707277 w 3354004"/>
                      <a:gd name="connsiteY67" fmla="*/ 2168434 h 2171700"/>
                      <a:gd name="connsiteX68" fmla="*/ 2377440 w 3354004"/>
                      <a:gd name="connsiteY68" fmla="*/ 2158637 h 2171700"/>
                      <a:gd name="connsiteX69" fmla="*/ 2325189 w 3354004"/>
                      <a:gd name="connsiteY69" fmla="*/ 2152106 h 2171700"/>
                      <a:gd name="connsiteX70" fmla="*/ 2299063 w 3354004"/>
                      <a:gd name="connsiteY70" fmla="*/ 2142309 h 2171700"/>
                      <a:gd name="connsiteX71" fmla="*/ 2272937 w 3354004"/>
                      <a:gd name="connsiteY71" fmla="*/ 2125980 h 2171700"/>
                      <a:gd name="connsiteX72" fmla="*/ 2197826 w 3354004"/>
                      <a:gd name="connsiteY72" fmla="*/ 2103120 h 2171700"/>
                      <a:gd name="connsiteX73" fmla="*/ 2060666 w 3354004"/>
                      <a:gd name="connsiteY73" fmla="*/ 2112917 h 2171700"/>
                      <a:gd name="connsiteX74" fmla="*/ 2021477 w 3354004"/>
                      <a:gd name="connsiteY74" fmla="*/ 2116183 h 2171700"/>
                      <a:gd name="connsiteX75" fmla="*/ 2001883 w 3354004"/>
                      <a:gd name="connsiteY75" fmla="*/ 2119449 h 2171700"/>
                      <a:gd name="connsiteX76" fmla="*/ 1975757 w 3354004"/>
                      <a:gd name="connsiteY76" fmla="*/ 2122714 h 2171700"/>
                      <a:gd name="connsiteX77" fmla="*/ 1822269 w 3354004"/>
                      <a:gd name="connsiteY77" fmla="*/ 2090057 h 2171700"/>
                      <a:gd name="connsiteX78" fmla="*/ 1760220 w 3354004"/>
                      <a:gd name="connsiteY78" fmla="*/ 2076994 h 2171700"/>
                      <a:gd name="connsiteX79" fmla="*/ 1668780 w 3354004"/>
                      <a:gd name="connsiteY79" fmla="*/ 2057400 h 2171700"/>
                      <a:gd name="connsiteX80" fmla="*/ 1639389 w 3354004"/>
                      <a:gd name="connsiteY80" fmla="*/ 2050869 h 2171700"/>
                      <a:gd name="connsiteX81" fmla="*/ 1609997 w 3354004"/>
                      <a:gd name="connsiteY81" fmla="*/ 2047603 h 2171700"/>
                      <a:gd name="connsiteX82" fmla="*/ 1459774 w 3354004"/>
                      <a:gd name="connsiteY82" fmla="*/ 2037806 h 2171700"/>
                      <a:gd name="connsiteX83" fmla="*/ 1319349 w 3354004"/>
                      <a:gd name="connsiteY83" fmla="*/ 1992086 h 2171700"/>
                      <a:gd name="connsiteX84" fmla="*/ 1289957 w 3354004"/>
                      <a:gd name="connsiteY84" fmla="*/ 1975757 h 2171700"/>
                      <a:gd name="connsiteX85" fmla="*/ 1237706 w 3354004"/>
                      <a:gd name="connsiteY85" fmla="*/ 1936569 h 2171700"/>
                      <a:gd name="connsiteX86" fmla="*/ 1182189 w 3354004"/>
                      <a:gd name="connsiteY86" fmla="*/ 1887583 h 2171700"/>
                      <a:gd name="connsiteX87" fmla="*/ 1097280 w 3354004"/>
                      <a:gd name="connsiteY87" fmla="*/ 1783080 h 2171700"/>
                      <a:gd name="connsiteX88" fmla="*/ 1058091 w 3354004"/>
                      <a:gd name="connsiteY88" fmla="*/ 1688374 h 2171700"/>
                      <a:gd name="connsiteX89" fmla="*/ 1015637 w 3354004"/>
                      <a:gd name="connsiteY89" fmla="*/ 1561012 h 2171700"/>
                      <a:gd name="connsiteX90" fmla="*/ 950323 w 3354004"/>
                      <a:gd name="connsiteY90" fmla="*/ 1459774 h 2171700"/>
                      <a:gd name="connsiteX91" fmla="*/ 917666 w 3354004"/>
                      <a:gd name="connsiteY91" fmla="*/ 1404257 h 2171700"/>
                      <a:gd name="connsiteX92" fmla="*/ 885009 w 3354004"/>
                      <a:gd name="connsiteY92" fmla="*/ 1374866 h 2171700"/>
                      <a:gd name="connsiteX93" fmla="*/ 800100 w 3354004"/>
                      <a:gd name="connsiteY93" fmla="*/ 1280160 h 2171700"/>
                      <a:gd name="connsiteX94" fmla="*/ 764177 w 3354004"/>
                      <a:gd name="connsiteY94" fmla="*/ 1257300 h 2171700"/>
                      <a:gd name="connsiteX95" fmla="*/ 715191 w 3354004"/>
                      <a:gd name="connsiteY95" fmla="*/ 1231174 h 2171700"/>
                      <a:gd name="connsiteX96" fmla="*/ 633549 w 3354004"/>
                      <a:gd name="connsiteY96" fmla="*/ 1191986 h 2171700"/>
                      <a:gd name="connsiteX97" fmla="*/ 578031 w 3354004"/>
                      <a:gd name="connsiteY97" fmla="*/ 1165860 h 2171700"/>
                      <a:gd name="connsiteX98" fmla="*/ 391886 w 3354004"/>
                      <a:gd name="connsiteY98" fmla="*/ 1041763 h 2171700"/>
                      <a:gd name="connsiteX99" fmla="*/ 333103 w 3354004"/>
                      <a:gd name="connsiteY99" fmla="*/ 1012372 h 2171700"/>
                      <a:gd name="connsiteX100" fmla="*/ 284117 w 3354004"/>
                      <a:gd name="connsiteY100" fmla="*/ 979714 h 2171700"/>
                      <a:gd name="connsiteX101" fmla="*/ 257991 w 3354004"/>
                      <a:gd name="connsiteY101" fmla="*/ 960120 h 2171700"/>
                      <a:gd name="connsiteX102" fmla="*/ 166551 w 3354004"/>
                      <a:gd name="connsiteY102" fmla="*/ 894806 h 2171700"/>
                      <a:gd name="connsiteX103" fmla="*/ 117566 w 3354004"/>
                      <a:gd name="connsiteY103" fmla="*/ 822960 h 2171700"/>
                      <a:gd name="connsiteX104" fmla="*/ 65314 w 3354004"/>
                      <a:gd name="connsiteY104" fmla="*/ 757646 h 2171700"/>
                      <a:gd name="connsiteX105" fmla="*/ 35923 w 3354004"/>
                      <a:gd name="connsiteY105" fmla="*/ 682534 h 2171700"/>
                      <a:gd name="connsiteX106" fmla="*/ 13063 w 3354004"/>
                      <a:gd name="connsiteY106" fmla="*/ 640080 h 2171700"/>
                      <a:gd name="connsiteX107" fmla="*/ 0 w 3354004"/>
                      <a:gd name="connsiteY107" fmla="*/ 561703 h 2171700"/>
                      <a:gd name="connsiteX108" fmla="*/ 3266 w 3354004"/>
                      <a:gd name="connsiteY108" fmla="*/ 529046 h 2171700"/>
                      <a:gd name="connsiteX109" fmla="*/ 6531 w 3354004"/>
                      <a:gd name="connsiteY109" fmla="*/ 502920 h 2171700"/>
                      <a:gd name="connsiteX110" fmla="*/ 22860 w 3354004"/>
                      <a:gd name="connsiteY110" fmla="*/ 444137 h 2171700"/>
                      <a:gd name="connsiteX111" fmla="*/ 32657 w 3354004"/>
                      <a:gd name="connsiteY111" fmla="*/ 421277 h 2171700"/>
                      <a:gd name="connsiteX112" fmla="*/ 42454 w 3354004"/>
                      <a:gd name="connsiteY112" fmla="*/ 408214 h 2171700"/>
                      <a:gd name="connsiteX113" fmla="*/ 55517 w 3354004"/>
                      <a:gd name="connsiteY113" fmla="*/ 388620 h 2171700"/>
                      <a:gd name="connsiteX114" fmla="*/ 84909 w 3354004"/>
                      <a:gd name="connsiteY114" fmla="*/ 349432 h 2171700"/>
                      <a:gd name="connsiteX115" fmla="*/ 117566 w 3354004"/>
                      <a:gd name="connsiteY115" fmla="*/ 316774 h 2171700"/>
                      <a:gd name="connsiteX116" fmla="*/ 186146 w 3354004"/>
                      <a:gd name="connsiteY116" fmla="*/ 261257 h 2171700"/>
                      <a:gd name="connsiteX117" fmla="*/ 222069 w 3354004"/>
                      <a:gd name="connsiteY117" fmla="*/ 241663 h 2171700"/>
                      <a:gd name="connsiteX118" fmla="*/ 264523 w 3354004"/>
                      <a:gd name="connsiteY118" fmla="*/ 215537 h 2171700"/>
                      <a:gd name="connsiteX119" fmla="*/ 346166 w 3354004"/>
                      <a:gd name="connsiteY119" fmla="*/ 199209 h 2171700"/>
                      <a:gd name="connsiteX120" fmla="*/ 653143 w 3354004"/>
                      <a:gd name="connsiteY120" fmla="*/ 189412 h 2171700"/>
                      <a:gd name="connsiteX121" fmla="*/ 744583 w 3354004"/>
                      <a:gd name="connsiteY121" fmla="*/ 169817 h 2171700"/>
                      <a:gd name="connsiteX122" fmla="*/ 790303 w 3354004"/>
                      <a:gd name="connsiteY122" fmla="*/ 160020 h 2171700"/>
                      <a:gd name="connsiteX123" fmla="*/ 858883 w 3354004"/>
                      <a:gd name="connsiteY123" fmla="*/ 127363 h 2171700"/>
                      <a:gd name="connsiteX124" fmla="*/ 885009 w 3354004"/>
                      <a:gd name="connsiteY124" fmla="*/ 111034 h 2171700"/>
                      <a:gd name="connsiteX125" fmla="*/ 924197 w 3354004"/>
                      <a:gd name="connsiteY125" fmla="*/ 84909 h 2171700"/>
                      <a:gd name="connsiteX126" fmla="*/ 966651 w 3354004"/>
                      <a:gd name="connsiteY126" fmla="*/ 75112 h 2171700"/>
                      <a:gd name="connsiteX127" fmla="*/ 1009106 w 3354004"/>
                      <a:gd name="connsiteY127" fmla="*/ 65314 h 2171700"/>
                      <a:gd name="connsiteX128" fmla="*/ 1045029 w 3354004"/>
                      <a:gd name="connsiteY128" fmla="*/ 58783 h 2171700"/>
                      <a:gd name="connsiteX129" fmla="*/ 1084217 w 3354004"/>
                      <a:gd name="connsiteY129" fmla="*/ 48986 h 2171700"/>
                      <a:gd name="connsiteX130" fmla="*/ 1100546 w 3354004"/>
                      <a:gd name="connsiteY130" fmla="*/ 39189 h 2171700"/>
                      <a:gd name="connsiteX131" fmla="*/ 1103811 w 3354004"/>
                      <a:gd name="connsiteY131" fmla="*/ 19594 h 2171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</a:cxnLst>
                    <a:rect l="l" t="t" r="r" b="b"/>
                    <a:pathLst>
                      <a:path w="3354004" h="2171700">
                        <a:moveTo>
                          <a:pt x="1103811" y="19594"/>
                        </a:moveTo>
                        <a:cubicBezTo>
                          <a:pt x="1107077" y="14151"/>
                          <a:pt x="1114021" y="9870"/>
                          <a:pt x="1120140" y="6532"/>
                        </a:cubicBezTo>
                        <a:cubicBezTo>
                          <a:pt x="1126184" y="3235"/>
                          <a:pt x="1132851" y="138"/>
                          <a:pt x="1139734" y="0"/>
                        </a:cubicBezTo>
                        <a:lnTo>
                          <a:pt x="1283426" y="3266"/>
                        </a:lnTo>
                        <a:cubicBezTo>
                          <a:pt x="1299754" y="5443"/>
                          <a:pt x="1316229" y="6715"/>
                          <a:pt x="1332411" y="9797"/>
                        </a:cubicBezTo>
                        <a:cubicBezTo>
                          <a:pt x="1367135" y="16411"/>
                          <a:pt x="1337303" y="16328"/>
                          <a:pt x="1368334" y="19594"/>
                        </a:cubicBezTo>
                        <a:cubicBezTo>
                          <a:pt x="1383529" y="21193"/>
                          <a:pt x="1398814" y="21771"/>
                          <a:pt x="1414054" y="22860"/>
                        </a:cubicBezTo>
                        <a:lnTo>
                          <a:pt x="1616529" y="13063"/>
                        </a:lnTo>
                        <a:cubicBezTo>
                          <a:pt x="1621009" y="12791"/>
                          <a:pt x="1625103" y="9797"/>
                          <a:pt x="1629591" y="9797"/>
                        </a:cubicBezTo>
                        <a:cubicBezTo>
                          <a:pt x="1645956" y="9797"/>
                          <a:pt x="1662248" y="11974"/>
                          <a:pt x="1678577" y="13063"/>
                        </a:cubicBezTo>
                        <a:cubicBezTo>
                          <a:pt x="1682931" y="14152"/>
                          <a:pt x="1687224" y="15526"/>
                          <a:pt x="1691640" y="16329"/>
                        </a:cubicBezTo>
                        <a:cubicBezTo>
                          <a:pt x="1727767" y="22897"/>
                          <a:pt x="1755269" y="21225"/>
                          <a:pt x="1796143" y="22860"/>
                        </a:cubicBezTo>
                        <a:cubicBezTo>
                          <a:pt x="1801586" y="23949"/>
                          <a:pt x="1806963" y="25437"/>
                          <a:pt x="1812471" y="26126"/>
                        </a:cubicBezTo>
                        <a:cubicBezTo>
                          <a:pt x="1824402" y="27617"/>
                          <a:pt x="1836604" y="27034"/>
                          <a:pt x="1848394" y="29392"/>
                        </a:cubicBezTo>
                        <a:cubicBezTo>
                          <a:pt x="1853168" y="30347"/>
                          <a:pt x="1857283" y="33418"/>
                          <a:pt x="1861457" y="35923"/>
                        </a:cubicBezTo>
                        <a:cubicBezTo>
                          <a:pt x="1876288" y="44822"/>
                          <a:pt x="1883256" y="49382"/>
                          <a:pt x="1894114" y="62049"/>
                        </a:cubicBezTo>
                        <a:cubicBezTo>
                          <a:pt x="1921395" y="93875"/>
                          <a:pt x="1876471" y="47671"/>
                          <a:pt x="1910443" y="81643"/>
                        </a:cubicBezTo>
                        <a:cubicBezTo>
                          <a:pt x="1911532" y="85997"/>
                          <a:pt x="1912133" y="90503"/>
                          <a:pt x="1913709" y="94706"/>
                        </a:cubicBezTo>
                        <a:cubicBezTo>
                          <a:pt x="1915418" y="99264"/>
                          <a:pt x="1918949" y="103075"/>
                          <a:pt x="1920240" y="107769"/>
                        </a:cubicBezTo>
                        <a:cubicBezTo>
                          <a:pt x="1930951" y="146718"/>
                          <a:pt x="1935911" y="187341"/>
                          <a:pt x="1949631" y="225334"/>
                        </a:cubicBezTo>
                        <a:cubicBezTo>
                          <a:pt x="1992046" y="342788"/>
                          <a:pt x="1985823" y="344229"/>
                          <a:pt x="2050869" y="450669"/>
                        </a:cubicBezTo>
                        <a:cubicBezTo>
                          <a:pt x="2053707" y="455313"/>
                          <a:pt x="2060083" y="456618"/>
                          <a:pt x="2063931" y="460466"/>
                        </a:cubicBezTo>
                        <a:cubicBezTo>
                          <a:pt x="2092066" y="488601"/>
                          <a:pt x="2075785" y="481230"/>
                          <a:pt x="2109651" y="509452"/>
                        </a:cubicBezTo>
                        <a:cubicBezTo>
                          <a:pt x="2119880" y="517976"/>
                          <a:pt x="2126833" y="515586"/>
                          <a:pt x="2139043" y="519249"/>
                        </a:cubicBezTo>
                        <a:cubicBezTo>
                          <a:pt x="2150597" y="522715"/>
                          <a:pt x="2164522" y="530355"/>
                          <a:pt x="2174966" y="535577"/>
                        </a:cubicBezTo>
                        <a:cubicBezTo>
                          <a:pt x="2182586" y="543197"/>
                          <a:pt x="2191360" y="549816"/>
                          <a:pt x="2197826" y="558437"/>
                        </a:cubicBezTo>
                        <a:cubicBezTo>
                          <a:pt x="2210889" y="575854"/>
                          <a:pt x="2219227" y="598134"/>
                          <a:pt x="2237014" y="610689"/>
                        </a:cubicBezTo>
                        <a:cubicBezTo>
                          <a:pt x="2255520" y="623752"/>
                          <a:pt x="2272949" y="638492"/>
                          <a:pt x="2292531" y="649877"/>
                        </a:cubicBezTo>
                        <a:cubicBezTo>
                          <a:pt x="2319887" y="665782"/>
                          <a:pt x="2348893" y="678679"/>
                          <a:pt x="2377440" y="692332"/>
                        </a:cubicBezTo>
                        <a:cubicBezTo>
                          <a:pt x="2431503" y="718189"/>
                          <a:pt x="2472660" y="734957"/>
                          <a:pt x="2530929" y="754380"/>
                        </a:cubicBezTo>
                        <a:cubicBezTo>
                          <a:pt x="2560010" y="764074"/>
                          <a:pt x="2590182" y="770345"/>
                          <a:pt x="2619103" y="780506"/>
                        </a:cubicBezTo>
                        <a:cubicBezTo>
                          <a:pt x="2630585" y="784540"/>
                          <a:pt x="2640551" y="792092"/>
                          <a:pt x="2651760" y="796834"/>
                        </a:cubicBezTo>
                        <a:cubicBezTo>
                          <a:pt x="2668891" y="804082"/>
                          <a:pt x="2686772" y="809440"/>
                          <a:pt x="2704011" y="816429"/>
                        </a:cubicBezTo>
                        <a:cubicBezTo>
                          <a:pt x="2727060" y="825773"/>
                          <a:pt x="2749499" y="836583"/>
                          <a:pt x="2772591" y="845820"/>
                        </a:cubicBezTo>
                        <a:cubicBezTo>
                          <a:pt x="2793057" y="854006"/>
                          <a:pt x="2815114" y="858452"/>
                          <a:pt x="2834640" y="868680"/>
                        </a:cubicBezTo>
                        <a:cubicBezTo>
                          <a:pt x="2861118" y="882550"/>
                          <a:pt x="2884444" y="901759"/>
                          <a:pt x="2909751" y="917666"/>
                        </a:cubicBezTo>
                        <a:cubicBezTo>
                          <a:pt x="2941178" y="937420"/>
                          <a:pt x="2948646" y="939668"/>
                          <a:pt x="2978331" y="956854"/>
                        </a:cubicBezTo>
                        <a:cubicBezTo>
                          <a:pt x="2989318" y="963215"/>
                          <a:pt x="3000156" y="969829"/>
                          <a:pt x="3010989" y="976449"/>
                        </a:cubicBezTo>
                        <a:cubicBezTo>
                          <a:pt x="3019752" y="981804"/>
                          <a:pt x="3028038" y="987972"/>
                          <a:pt x="3037114" y="992777"/>
                        </a:cubicBezTo>
                        <a:cubicBezTo>
                          <a:pt x="3055620" y="1002574"/>
                          <a:pt x="3073418" y="1013843"/>
                          <a:pt x="3092631" y="1022169"/>
                        </a:cubicBezTo>
                        <a:cubicBezTo>
                          <a:pt x="3106217" y="1028056"/>
                          <a:pt x="3121155" y="1030217"/>
                          <a:pt x="3135086" y="1035232"/>
                        </a:cubicBezTo>
                        <a:cubicBezTo>
                          <a:pt x="3151033" y="1040973"/>
                          <a:pt x="3181425" y="1053198"/>
                          <a:pt x="3197134" y="1064623"/>
                        </a:cubicBezTo>
                        <a:cubicBezTo>
                          <a:pt x="3202114" y="1068245"/>
                          <a:pt x="3206142" y="1073052"/>
                          <a:pt x="3210197" y="1077686"/>
                        </a:cubicBezTo>
                        <a:cubicBezTo>
                          <a:pt x="3221836" y="1090988"/>
                          <a:pt x="3241953" y="1125965"/>
                          <a:pt x="3246120" y="1133203"/>
                        </a:cubicBezTo>
                        <a:cubicBezTo>
                          <a:pt x="3258518" y="1154736"/>
                          <a:pt x="3269086" y="1177315"/>
                          <a:pt x="3282043" y="1198517"/>
                        </a:cubicBezTo>
                        <a:cubicBezTo>
                          <a:pt x="3293065" y="1216552"/>
                          <a:pt x="3308286" y="1231979"/>
                          <a:pt x="3317966" y="1250769"/>
                        </a:cubicBezTo>
                        <a:cubicBezTo>
                          <a:pt x="3326362" y="1267067"/>
                          <a:pt x="3340597" y="1316409"/>
                          <a:pt x="3347357" y="1338943"/>
                        </a:cubicBezTo>
                        <a:cubicBezTo>
                          <a:pt x="3354539" y="1421533"/>
                          <a:pt x="3357756" y="1410425"/>
                          <a:pt x="3347357" y="1495697"/>
                        </a:cubicBezTo>
                        <a:cubicBezTo>
                          <a:pt x="3345212" y="1513288"/>
                          <a:pt x="3337560" y="1547949"/>
                          <a:pt x="3337560" y="1547949"/>
                        </a:cubicBezTo>
                        <a:cubicBezTo>
                          <a:pt x="3336471" y="1562100"/>
                          <a:pt x="3334596" y="1576213"/>
                          <a:pt x="3334294" y="1590403"/>
                        </a:cubicBezTo>
                        <a:cubicBezTo>
                          <a:pt x="3332418" y="1678564"/>
                          <a:pt x="3334068" y="1766797"/>
                          <a:pt x="3331029" y="1854926"/>
                        </a:cubicBezTo>
                        <a:cubicBezTo>
                          <a:pt x="3330792" y="1861807"/>
                          <a:pt x="3327145" y="1868165"/>
                          <a:pt x="3324497" y="1874520"/>
                        </a:cubicBezTo>
                        <a:cubicBezTo>
                          <a:pt x="3321688" y="1881261"/>
                          <a:pt x="3317966" y="1887583"/>
                          <a:pt x="3314700" y="1894114"/>
                        </a:cubicBezTo>
                        <a:cubicBezTo>
                          <a:pt x="3309145" y="1932999"/>
                          <a:pt x="3314980" y="1901888"/>
                          <a:pt x="3301637" y="1946366"/>
                        </a:cubicBezTo>
                        <a:cubicBezTo>
                          <a:pt x="3298071" y="1958254"/>
                          <a:pt x="3297599" y="1971294"/>
                          <a:pt x="3291840" y="1982289"/>
                        </a:cubicBezTo>
                        <a:cubicBezTo>
                          <a:pt x="3290810" y="1984255"/>
                          <a:pt x="3262787" y="2020770"/>
                          <a:pt x="3252651" y="2028009"/>
                        </a:cubicBezTo>
                        <a:cubicBezTo>
                          <a:pt x="3249850" y="2030010"/>
                          <a:pt x="3246120" y="2030186"/>
                          <a:pt x="3242854" y="2031274"/>
                        </a:cubicBezTo>
                        <a:cubicBezTo>
                          <a:pt x="3219889" y="2059980"/>
                          <a:pt x="3231707" y="2040899"/>
                          <a:pt x="3216729" y="2093323"/>
                        </a:cubicBezTo>
                        <a:cubicBezTo>
                          <a:pt x="3214552" y="2100943"/>
                          <a:pt x="3214952" y="2109843"/>
                          <a:pt x="3210197" y="2116183"/>
                        </a:cubicBezTo>
                        <a:cubicBezTo>
                          <a:pt x="3206931" y="2120537"/>
                          <a:pt x="3204650" y="2125846"/>
                          <a:pt x="3200400" y="2129246"/>
                        </a:cubicBezTo>
                        <a:cubicBezTo>
                          <a:pt x="3188141" y="2139054"/>
                          <a:pt x="3176105" y="2150408"/>
                          <a:pt x="3161211" y="2155372"/>
                        </a:cubicBezTo>
                        <a:cubicBezTo>
                          <a:pt x="3154680" y="2157549"/>
                          <a:pt x="3148087" y="2159550"/>
                          <a:pt x="3141617" y="2161903"/>
                        </a:cubicBezTo>
                        <a:cubicBezTo>
                          <a:pt x="3136108" y="2163906"/>
                          <a:pt x="3130850" y="2166580"/>
                          <a:pt x="3125289" y="2168434"/>
                        </a:cubicBezTo>
                        <a:cubicBezTo>
                          <a:pt x="3121031" y="2169853"/>
                          <a:pt x="3116580" y="2170611"/>
                          <a:pt x="3112226" y="2171700"/>
                        </a:cubicBezTo>
                        <a:lnTo>
                          <a:pt x="2984863" y="2168434"/>
                        </a:lnTo>
                        <a:cubicBezTo>
                          <a:pt x="2975014" y="2168024"/>
                          <a:pt x="2965280" y="2166150"/>
                          <a:pt x="2955471" y="2165169"/>
                        </a:cubicBezTo>
                        <a:lnTo>
                          <a:pt x="2919549" y="2161903"/>
                        </a:lnTo>
                        <a:cubicBezTo>
                          <a:pt x="2848792" y="2164080"/>
                          <a:pt x="2778067" y="2168860"/>
                          <a:pt x="2707277" y="2168434"/>
                        </a:cubicBezTo>
                        <a:cubicBezTo>
                          <a:pt x="2597285" y="2167771"/>
                          <a:pt x="2377440" y="2158637"/>
                          <a:pt x="2377440" y="2158637"/>
                        </a:cubicBezTo>
                        <a:cubicBezTo>
                          <a:pt x="2360023" y="2156460"/>
                          <a:pt x="2342527" y="2154843"/>
                          <a:pt x="2325189" y="2152106"/>
                        </a:cubicBezTo>
                        <a:cubicBezTo>
                          <a:pt x="2321059" y="2151454"/>
                          <a:pt x="2299468" y="2142512"/>
                          <a:pt x="2299063" y="2142309"/>
                        </a:cubicBezTo>
                        <a:cubicBezTo>
                          <a:pt x="2283202" y="2134378"/>
                          <a:pt x="2293897" y="2134364"/>
                          <a:pt x="2272937" y="2125980"/>
                        </a:cubicBezTo>
                        <a:cubicBezTo>
                          <a:pt x="2240998" y="2113205"/>
                          <a:pt x="2227317" y="2110494"/>
                          <a:pt x="2197826" y="2103120"/>
                        </a:cubicBezTo>
                        <a:lnTo>
                          <a:pt x="2060666" y="2112917"/>
                        </a:lnTo>
                        <a:cubicBezTo>
                          <a:pt x="2047594" y="2113885"/>
                          <a:pt x="2034505" y="2114735"/>
                          <a:pt x="2021477" y="2116183"/>
                        </a:cubicBezTo>
                        <a:cubicBezTo>
                          <a:pt x="2014896" y="2116914"/>
                          <a:pt x="2008438" y="2118513"/>
                          <a:pt x="2001883" y="2119449"/>
                        </a:cubicBezTo>
                        <a:cubicBezTo>
                          <a:pt x="1993195" y="2120690"/>
                          <a:pt x="1984466" y="2121626"/>
                          <a:pt x="1975757" y="2122714"/>
                        </a:cubicBezTo>
                        <a:lnTo>
                          <a:pt x="1822269" y="2090057"/>
                        </a:lnTo>
                        <a:lnTo>
                          <a:pt x="1760220" y="2076994"/>
                        </a:lnTo>
                        <a:lnTo>
                          <a:pt x="1668780" y="2057400"/>
                        </a:lnTo>
                        <a:cubicBezTo>
                          <a:pt x="1658973" y="2055268"/>
                          <a:pt x="1649364" y="2051977"/>
                          <a:pt x="1639389" y="2050869"/>
                        </a:cubicBezTo>
                        <a:lnTo>
                          <a:pt x="1609997" y="2047603"/>
                        </a:lnTo>
                        <a:cubicBezTo>
                          <a:pt x="1526100" y="2026630"/>
                          <a:pt x="1674097" y="2061620"/>
                          <a:pt x="1459774" y="2037806"/>
                        </a:cubicBezTo>
                        <a:cubicBezTo>
                          <a:pt x="1403956" y="2031604"/>
                          <a:pt x="1367946" y="2015485"/>
                          <a:pt x="1319349" y="1992086"/>
                        </a:cubicBezTo>
                        <a:cubicBezTo>
                          <a:pt x="1309251" y="1987224"/>
                          <a:pt x="1299225" y="1982059"/>
                          <a:pt x="1289957" y="1975757"/>
                        </a:cubicBezTo>
                        <a:cubicBezTo>
                          <a:pt x="1271954" y="1963515"/>
                          <a:pt x="1254556" y="1950355"/>
                          <a:pt x="1237706" y="1936569"/>
                        </a:cubicBezTo>
                        <a:cubicBezTo>
                          <a:pt x="1218605" y="1920941"/>
                          <a:pt x="1198848" y="1905792"/>
                          <a:pt x="1182189" y="1887583"/>
                        </a:cubicBezTo>
                        <a:cubicBezTo>
                          <a:pt x="1151892" y="1854468"/>
                          <a:pt x="1116391" y="1823691"/>
                          <a:pt x="1097280" y="1783080"/>
                        </a:cubicBezTo>
                        <a:cubicBezTo>
                          <a:pt x="1069933" y="1724969"/>
                          <a:pt x="1074496" y="1740324"/>
                          <a:pt x="1058091" y="1688374"/>
                        </a:cubicBezTo>
                        <a:cubicBezTo>
                          <a:pt x="1057133" y="1685339"/>
                          <a:pt x="1027428" y="1581763"/>
                          <a:pt x="1015637" y="1561012"/>
                        </a:cubicBezTo>
                        <a:cubicBezTo>
                          <a:pt x="995798" y="1526095"/>
                          <a:pt x="971607" y="1493829"/>
                          <a:pt x="950323" y="1459774"/>
                        </a:cubicBezTo>
                        <a:cubicBezTo>
                          <a:pt x="938944" y="1441567"/>
                          <a:pt x="933625" y="1418620"/>
                          <a:pt x="917666" y="1404257"/>
                        </a:cubicBezTo>
                        <a:cubicBezTo>
                          <a:pt x="906780" y="1394460"/>
                          <a:pt x="894860" y="1385702"/>
                          <a:pt x="885009" y="1374866"/>
                        </a:cubicBezTo>
                        <a:cubicBezTo>
                          <a:pt x="853653" y="1340375"/>
                          <a:pt x="842459" y="1307116"/>
                          <a:pt x="800100" y="1280160"/>
                        </a:cubicBezTo>
                        <a:cubicBezTo>
                          <a:pt x="788126" y="1272540"/>
                          <a:pt x="776471" y="1264393"/>
                          <a:pt x="764177" y="1257300"/>
                        </a:cubicBezTo>
                        <a:cubicBezTo>
                          <a:pt x="748148" y="1248052"/>
                          <a:pt x="730914" y="1240933"/>
                          <a:pt x="715191" y="1231174"/>
                        </a:cubicBezTo>
                        <a:cubicBezTo>
                          <a:pt x="647706" y="1189287"/>
                          <a:pt x="695606" y="1203269"/>
                          <a:pt x="633549" y="1191986"/>
                        </a:cubicBezTo>
                        <a:cubicBezTo>
                          <a:pt x="615043" y="1183277"/>
                          <a:pt x="595266" y="1176872"/>
                          <a:pt x="578031" y="1165860"/>
                        </a:cubicBezTo>
                        <a:cubicBezTo>
                          <a:pt x="430182" y="1071401"/>
                          <a:pt x="626327" y="1158982"/>
                          <a:pt x="391886" y="1041763"/>
                        </a:cubicBezTo>
                        <a:cubicBezTo>
                          <a:pt x="372292" y="1031966"/>
                          <a:pt x="352088" y="1023303"/>
                          <a:pt x="333103" y="1012372"/>
                        </a:cubicBezTo>
                        <a:cubicBezTo>
                          <a:pt x="316096" y="1002580"/>
                          <a:pt x="300227" y="990921"/>
                          <a:pt x="284117" y="979714"/>
                        </a:cubicBezTo>
                        <a:cubicBezTo>
                          <a:pt x="275181" y="973498"/>
                          <a:pt x="267325" y="965721"/>
                          <a:pt x="257991" y="960120"/>
                        </a:cubicBezTo>
                        <a:cubicBezTo>
                          <a:pt x="207790" y="930000"/>
                          <a:pt x="214442" y="950422"/>
                          <a:pt x="166551" y="894806"/>
                        </a:cubicBezTo>
                        <a:cubicBezTo>
                          <a:pt x="147637" y="872842"/>
                          <a:pt x="134779" y="846281"/>
                          <a:pt x="117566" y="822960"/>
                        </a:cubicBezTo>
                        <a:cubicBezTo>
                          <a:pt x="101009" y="800528"/>
                          <a:pt x="80626" y="780946"/>
                          <a:pt x="65314" y="757646"/>
                        </a:cubicBezTo>
                        <a:cubicBezTo>
                          <a:pt x="14117" y="679738"/>
                          <a:pt x="59050" y="736497"/>
                          <a:pt x="35923" y="682534"/>
                        </a:cubicBezTo>
                        <a:cubicBezTo>
                          <a:pt x="29592" y="667761"/>
                          <a:pt x="20683" y="654231"/>
                          <a:pt x="13063" y="640080"/>
                        </a:cubicBezTo>
                        <a:cubicBezTo>
                          <a:pt x="6096" y="609888"/>
                          <a:pt x="0" y="592239"/>
                          <a:pt x="0" y="561703"/>
                        </a:cubicBezTo>
                        <a:cubicBezTo>
                          <a:pt x="0" y="550763"/>
                          <a:pt x="2058" y="539919"/>
                          <a:pt x="3266" y="529046"/>
                        </a:cubicBezTo>
                        <a:cubicBezTo>
                          <a:pt x="4235" y="520323"/>
                          <a:pt x="5006" y="511563"/>
                          <a:pt x="6531" y="502920"/>
                        </a:cubicBezTo>
                        <a:cubicBezTo>
                          <a:pt x="10490" y="480487"/>
                          <a:pt x="14843" y="465517"/>
                          <a:pt x="22860" y="444137"/>
                        </a:cubicBezTo>
                        <a:cubicBezTo>
                          <a:pt x="25771" y="436375"/>
                          <a:pt x="28687" y="428555"/>
                          <a:pt x="32657" y="421277"/>
                        </a:cubicBezTo>
                        <a:cubicBezTo>
                          <a:pt x="35263" y="416499"/>
                          <a:pt x="39333" y="412673"/>
                          <a:pt x="42454" y="408214"/>
                        </a:cubicBezTo>
                        <a:cubicBezTo>
                          <a:pt x="46956" y="401783"/>
                          <a:pt x="50921" y="394984"/>
                          <a:pt x="55517" y="388620"/>
                        </a:cubicBezTo>
                        <a:cubicBezTo>
                          <a:pt x="65077" y="375383"/>
                          <a:pt x="74236" y="361790"/>
                          <a:pt x="84909" y="349432"/>
                        </a:cubicBezTo>
                        <a:cubicBezTo>
                          <a:pt x="94971" y="337781"/>
                          <a:pt x="106390" y="327362"/>
                          <a:pt x="117566" y="316774"/>
                        </a:cubicBezTo>
                        <a:cubicBezTo>
                          <a:pt x="139946" y="295572"/>
                          <a:pt x="160408" y="278867"/>
                          <a:pt x="186146" y="261257"/>
                        </a:cubicBezTo>
                        <a:cubicBezTo>
                          <a:pt x="216078" y="240777"/>
                          <a:pt x="199578" y="254893"/>
                          <a:pt x="222069" y="241663"/>
                        </a:cubicBezTo>
                        <a:cubicBezTo>
                          <a:pt x="236391" y="233238"/>
                          <a:pt x="248801" y="220915"/>
                          <a:pt x="264523" y="215537"/>
                        </a:cubicBezTo>
                        <a:cubicBezTo>
                          <a:pt x="290782" y="206554"/>
                          <a:pt x="318475" y="201071"/>
                          <a:pt x="346166" y="199209"/>
                        </a:cubicBezTo>
                        <a:cubicBezTo>
                          <a:pt x="448313" y="192342"/>
                          <a:pt x="653143" y="189412"/>
                          <a:pt x="653143" y="189412"/>
                        </a:cubicBezTo>
                        <a:lnTo>
                          <a:pt x="744583" y="169817"/>
                        </a:lnTo>
                        <a:lnTo>
                          <a:pt x="790303" y="160020"/>
                        </a:lnTo>
                        <a:cubicBezTo>
                          <a:pt x="810911" y="150653"/>
                          <a:pt x="838885" y="138473"/>
                          <a:pt x="858883" y="127363"/>
                        </a:cubicBezTo>
                        <a:cubicBezTo>
                          <a:pt x="867860" y="122375"/>
                          <a:pt x="876464" y="116731"/>
                          <a:pt x="885009" y="111034"/>
                        </a:cubicBezTo>
                        <a:cubicBezTo>
                          <a:pt x="888286" y="108849"/>
                          <a:pt x="916614" y="87437"/>
                          <a:pt x="924197" y="84909"/>
                        </a:cubicBezTo>
                        <a:cubicBezTo>
                          <a:pt x="937975" y="80316"/>
                          <a:pt x="952606" y="78808"/>
                          <a:pt x="966651" y="75112"/>
                        </a:cubicBezTo>
                        <a:cubicBezTo>
                          <a:pt x="1013479" y="62789"/>
                          <a:pt x="957148" y="73307"/>
                          <a:pt x="1009106" y="65314"/>
                        </a:cubicBezTo>
                        <a:cubicBezTo>
                          <a:pt x="1040395" y="60501"/>
                          <a:pt x="1016994" y="63881"/>
                          <a:pt x="1045029" y="58783"/>
                        </a:cubicBezTo>
                        <a:cubicBezTo>
                          <a:pt x="1056499" y="56697"/>
                          <a:pt x="1073849" y="55207"/>
                          <a:pt x="1084217" y="48986"/>
                        </a:cubicBezTo>
                        <a:cubicBezTo>
                          <a:pt x="1089660" y="45720"/>
                          <a:pt x="1095633" y="43209"/>
                          <a:pt x="1100546" y="39189"/>
                        </a:cubicBezTo>
                        <a:cubicBezTo>
                          <a:pt x="1107695" y="33340"/>
                          <a:pt x="1100545" y="25037"/>
                          <a:pt x="1103811" y="19594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3" name="Group 652">
            <a:extLst>
              <a:ext uri="{FF2B5EF4-FFF2-40B4-BE49-F238E27FC236}">
                <a16:creationId xmlns:a16="http://schemas.microsoft.com/office/drawing/2014/main" id="{638A7562-7059-9E15-1171-5BF37A588661}"/>
              </a:ext>
            </a:extLst>
          </p:cNvPr>
          <p:cNvGrpSpPr/>
          <p:nvPr/>
        </p:nvGrpSpPr>
        <p:grpSpPr>
          <a:xfrm rot="912472">
            <a:off x="5825139" y="2471168"/>
            <a:ext cx="699100" cy="1364165"/>
            <a:chOff x="3002490" y="2191257"/>
            <a:chExt cx="1175327" cy="3263429"/>
          </a:xfrm>
        </p:grpSpPr>
        <p:grpSp>
          <p:nvGrpSpPr>
            <p:cNvPr id="650" name="Group 649">
              <a:extLst>
                <a:ext uri="{FF2B5EF4-FFF2-40B4-BE49-F238E27FC236}">
                  <a16:creationId xmlns:a16="http://schemas.microsoft.com/office/drawing/2014/main" id="{ED7A5482-B3CF-8332-54FE-75707B9E88A7}"/>
                </a:ext>
              </a:extLst>
            </p:cNvPr>
            <p:cNvGrpSpPr/>
            <p:nvPr/>
          </p:nvGrpSpPr>
          <p:grpSpPr>
            <a:xfrm flipH="1">
              <a:off x="3002490" y="2191257"/>
              <a:ext cx="1105201" cy="3263429"/>
              <a:chOff x="3353478" y="2191257"/>
              <a:chExt cx="1105201" cy="3263429"/>
            </a:xfrm>
          </p:grpSpPr>
          <p:sp>
            <p:nvSpPr>
              <p:cNvPr id="647" name="Freeform 64">
                <a:extLst>
                  <a:ext uri="{FF2B5EF4-FFF2-40B4-BE49-F238E27FC236}">
                    <a16:creationId xmlns:a16="http://schemas.microsoft.com/office/drawing/2014/main" id="{D3E3888B-244E-3126-B593-074523ABC28F}"/>
                  </a:ext>
                </a:extLst>
              </p:cNvPr>
              <p:cNvSpPr/>
              <p:nvPr/>
            </p:nvSpPr>
            <p:spPr>
              <a:xfrm rot="13570696" flipH="1" flipV="1">
                <a:off x="2600164" y="3596172"/>
                <a:ext cx="3263429" cy="453600"/>
              </a:xfrm>
              <a:custGeom>
                <a:avLst/>
                <a:gdLst>
                  <a:gd name="connsiteX0" fmla="*/ 3422 w 902432"/>
                  <a:gd name="connsiteY0" fmla="*/ 2114866 h 2114924"/>
                  <a:gd name="connsiteX1" fmla="*/ 494912 w 902432"/>
                  <a:gd name="connsiteY1" fmla="*/ 548956 h 2114924"/>
                  <a:gd name="connsiteX2" fmla="*/ 883532 w 902432"/>
                  <a:gd name="connsiteY2" fmla="*/ 316 h 2114924"/>
                  <a:gd name="connsiteX3" fmla="*/ 757802 w 902432"/>
                  <a:gd name="connsiteY3" fmla="*/ 606106 h 2114924"/>
                  <a:gd name="connsiteX4" fmla="*/ 3422 w 902432"/>
                  <a:gd name="connsiteY4" fmla="*/ 2114866 h 2114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2432" h="2114924">
                    <a:moveTo>
                      <a:pt x="3422" y="2114866"/>
                    </a:moveTo>
                    <a:cubicBezTo>
                      <a:pt x="-40393" y="2105341"/>
                      <a:pt x="348227" y="901381"/>
                      <a:pt x="494912" y="548956"/>
                    </a:cubicBezTo>
                    <a:cubicBezTo>
                      <a:pt x="641597" y="196531"/>
                      <a:pt x="839717" y="-9209"/>
                      <a:pt x="883532" y="316"/>
                    </a:cubicBezTo>
                    <a:cubicBezTo>
                      <a:pt x="927347" y="9841"/>
                      <a:pt x="898772" y="249871"/>
                      <a:pt x="757802" y="606106"/>
                    </a:cubicBezTo>
                    <a:cubicBezTo>
                      <a:pt x="616832" y="962341"/>
                      <a:pt x="47237" y="2124391"/>
                      <a:pt x="3422" y="211486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40000"/>
                      <a:lumOff val="60000"/>
                    </a:schemeClr>
                  </a:gs>
                  <a:gs pos="53000">
                    <a:srgbClr val="0070C0"/>
                  </a:gs>
                  <a:gs pos="35000">
                    <a:schemeClr val="accent6">
                      <a:lumMod val="40000"/>
                      <a:lumOff val="60000"/>
                    </a:schemeClr>
                  </a:gs>
                  <a:gs pos="12000">
                    <a:schemeClr val="accent6">
                      <a:lumMod val="60000"/>
                      <a:lumOff val="40000"/>
                    </a:schemeClr>
                  </a:gs>
                </a:gsLst>
                <a:lin ang="4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8" name="Freeform 64">
                <a:extLst>
                  <a:ext uri="{FF2B5EF4-FFF2-40B4-BE49-F238E27FC236}">
                    <a16:creationId xmlns:a16="http://schemas.microsoft.com/office/drawing/2014/main" id="{FBACCAAB-BB04-F46E-1604-E157194746DA}"/>
                  </a:ext>
                </a:extLst>
              </p:cNvPr>
              <p:cNvSpPr/>
              <p:nvPr/>
            </p:nvSpPr>
            <p:spPr>
              <a:xfrm rot="15511559" flipH="1" flipV="1">
                <a:off x="3039439" y="3109967"/>
                <a:ext cx="1113558" cy="485480"/>
              </a:xfrm>
              <a:custGeom>
                <a:avLst/>
                <a:gdLst>
                  <a:gd name="connsiteX0" fmla="*/ 3422 w 902432"/>
                  <a:gd name="connsiteY0" fmla="*/ 2114866 h 2114924"/>
                  <a:gd name="connsiteX1" fmla="*/ 494912 w 902432"/>
                  <a:gd name="connsiteY1" fmla="*/ 548956 h 2114924"/>
                  <a:gd name="connsiteX2" fmla="*/ 883532 w 902432"/>
                  <a:gd name="connsiteY2" fmla="*/ 316 h 2114924"/>
                  <a:gd name="connsiteX3" fmla="*/ 757802 w 902432"/>
                  <a:gd name="connsiteY3" fmla="*/ 606106 h 2114924"/>
                  <a:gd name="connsiteX4" fmla="*/ 3422 w 902432"/>
                  <a:gd name="connsiteY4" fmla="*/ 2114866 h 2114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2432" h="2114924">
                    <a:moveTo>
                      <a:pt x="3422" y="2114866"/>
                    </a:moveTo>
                    <a:cubicBezTo>
                      <a:pt x="-40393" y="2105341"/>
                      <a:pt x="348227" y="901381"/>
                      <a:pt x="494912" y="548956"/>
                    </a:cubicBezTo>
                    <a:cubicBezTo>
                      <a:pt x="641597" y="196531"/>
                      <a:pt x="839717" y="-9209"/>
                      <a:pt x="883532" y="316"/>
                    </a:cubicBezTo>
                    <a:cubicBezTo>
                      <a:pt x="927347" y="9841"/>
                      <a:pt x="898772" y="249871"/>
                      <a:pt x="757802" y="606106"/>
                    </a:cubicBezTo>
                    <a:cubicBezTo>
                      <a:pt x="616832" y="962341"/>
                      <a:pt x="47237" y="2124391"/>
                      <a:pt x="3422" y="2114866"/>
                    </a:cubicBezTo>
                    <a:close/>
                  </a:path>
                </a:pathLst>
              </a:custGeom>
              <a:gradFill>
                <a:gsLst>
                  <a:gs pos="62000">
                    <a:schemeClr val="accent6">
                      <a:lumMod val="40000"/>
                      <a:lumOff val="60000"/>
                    </a:schemeClr>
                  </a:gs>
                  <a:gs pos="0">
                    <a:srgbClr val="0070C0"/>
                  </a:gs>
                  <a:gs pos="67000">
                    <a:schemeClr val="accent6">
                      <a:lumMod val="40000"/>
                      <a:lumOff val="60000"/>
                    </a:schemeClr>
                  </a:gs>
                  <a:gs pos="87156">
                    <a:schemeClr val="accent6">
                      <a:lumMod val="60000"/>
                      <a:lumOff val="40000"/>
                    </a:schemeClr>
                  </a:gs>
                  <a:gs pos="94000">
                    <a:schemeClr val="accent6">
                      <a:lumMod val="75000"/>
                    </a:schemeClr>
                  </a:gs>
                </a:gsLst>
                <a:lin ang="4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9" name="Freeform 64">
                <a:extLst>
                  <a:ext uri="{FF2B5EF4-FFF2-40B4-BE49-F238E27FC236}">
                    <a16:creationId xmlns:a16="http://schemas.microsoft.com/office/drawing/2014/main" id="{CC32BF33-C612-B316-1DC6-64CD2917B36D}"/>
                  </a:ext>
                </a:extLst>
              </p:cNvPr>
              <p:cNvSpPr/>
              <p:nvPr/>
            </p:nvSpPr>
            <p:spPr>
              <a:xfrm rot="13974475" flipH="1" flipV="1">
                <a:off x="3116682" y="2940064"/>
                <a:ext cx="1126941" cy="408009"/>
              </a:xfrm>
              <a:custGeom>
                <a:avLst/>
                <a:gdLst>
                  <a:gd name="connsiteX0" fmla="*/ 3422 w 902432"/>
                  <a:gd name="connsiteY0" fmla="*/ 2114866 h 2114924"/>
                  <a:gd name="connsiteX1" fmla="*/ 494912 w 902432"/>
                  <a:gd name="connsiteY1" fmla="*/ 548956 h 2114924"/>
                  <a:gd name="connsiteX2" fmla="*/ 883532 w 902432"/>
                  <a:gd name="connsiteY2" fmla="*/ 316 h 2114924"/>
                  <a:gd name="connsiteX3" fmla="*/ 757802 w 902432"/>
                  <a:gd name="connsiteY3" fmla="*/ 606106 h 2114924"/>
                  <a:gd name="connsiteX4" fmla="*/ 3422 w 902432"/>
                  <a:gd name="connsiteY4" fmla="*/ 2114866 h 2114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2432" h="2114924">
                    <a:moveTo>
                      <a:pt x="3422" y="2114866"/>
                    </a:moveTo>
                    <a:cubicBezTo>
                      <a:pt x="-40393" y="2105341"/>
                      <a:pt x="348227" y="901381"/>
                      <a:pt x="494912" y="548956"/>
                    </a:cubicBezTo>
                    <a:cubicBezTo>
                      <a:pt x="641597" y="196531"/>
                      <a:pt x="839717" y="-9209"/>
                      <a:pt x="883532" y="316"/>
                    </a:cubicBezTo>
                    <a:cubicBezTo>
                      <a:pt x="927347" y="9841"/>
                      <a:pt x="898772" y="249871"/>
                      <a:pt x="757802" y="606106"/>
                    </a:cubicBezTo>
                    <a:cubicBezTo>
                      <a:pt x="616832" y="962341"/>
                      <a:pt x="47237" y="2124391"/>
                      <a:pt x="3422" y="2114866"/>
                    </a:cubicBezTo>
                    <a:close/>
                  </a:path>
                </a:pathLst>
              </a:custGeom>
              <a:gradFill>
                <a:gsLst>
                  <a:gs pos="62000">
                    <a:schemeClr val="accent6">
                      <a:lumMod val="40000"/>
                      <a:lumOff val="60000"/>
                    </a:schemeClr>
                  </a:gs>
                  <a:gs pos="0">
                    <a:srgbClr val="0070C0"/>
                  </a:gs>
                  <a:gs pos="67000">
                    <a:schemeClr val="accent6">
                      <a:lumMod val="40000"/>
                      <a:lumOff val="60000"/>
                    </a:schemeClr>
                  </a:gs>
                  <a:gs pos="87156">
                    <a:schemeClr val="accent6">
                      <a:lumMod val="60000"/>
                      <a:lumOff val="40000"/>
                    </a:schemeClr>
                  </a:gs>
                  <a:gs pos="94000">
                    <a:schemeClr val="accent6">
                      <a:lumMod val="75000"/>
                    </a:schemeClr>
                  </a:gs>
                </a:gsLst>
                <a:lin ang="4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52" name="Freeform 64">
              <a:extLst>
                <a:ext uri="{FF2B5EF4-FFF2-40B4-BE49-F238E27FC236}">
                  <a16:creationId xmlns:a16="http://schemas.microsoft.com/office/drawing/2014/main" id="{C07B6D25-6026-2F56-0E80-47C2D29B8DF3}"/>
                </a:ext>
              </a:extLst>
            </p:cNvPr>
            <p:cNvSpPr/>
            <p:nvPr/>
          </p:nvSpPr>
          <p:spPr>
            <a:xfrm rot="9162461" flipV="1">
              <a:off x="3560391" y="2799577"/>
              <a:ext cx="617426" cy="294281"/>
            </a:xfrm>
            <a:custGeom>
              <a:avLst/>
              <a:gdLst>
                <a:gd name="connsiteX0" fmla="*/ 3422 w 902432"/>
                <a:gd name="connsiteY0" fmla="*/ 2114866 h 2114924"/>
                <a:gd name="connsiteX1" fmla="*/ 494912 w 902432"/>
                <a:gd name="connsiteY1" fmla="*/ 548956 h 2114924"/>
                <a:gd name="connsiteX2" fmla="*/ 883532 w 902432"/>
                <a:gd name="connsiteY2" fmla="*/ 316 h 2114924"/>
                <a:gd name="connsiteX3" fmla="*/ 757802 w 902432"/>
                <a:gd name="connsiteY3" fmla="*/ 606106 h 2114924"/>
                <a:gd name="connsiteX4" fmla="*/ 3422 w 902432"/>
                <a:gd name="connsiteY4" fmla="*/ 2114866 h 2114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432" h="2114924">
                  <a:moveTo>
                    <a:pt x="3422" y="2114866"/>
                  </a:moveTo>
                  <a:cubicBezTo>
                    <a:pt x="-40393" y="2105341"/>
                    <a:pt x="348227" y="901381"/>
                    <a:pt x="494912" y="548956"/>
                  </a:cubicBezTo>
                  <a:cubicBezTo>
                    <a:pt x="641597" y="196531"/>
                    <a:pt x="839717" y="-9209"/>
                    <a:pt x="883532" y="316"/>
                  </a:cubicBezTo>
                  <a:cubicBezTo>
                    <a:pt x="927347" y="9841"/>
                    <a:pt x="898772" y="249871"/>
                    <a:pt x="757802" y="606106"/>
                  </a:cubicBezTo>
                  <a:cubicBezTo>
                    <a:pt x="616832" y="962341"/>
                    <a:pt x="47237" y="2124391"/>
                    <a:pt x="3422" y="2114866"/>
                  </a:cubicBezTo>
                  <a:close/>
                </a:path>
              </a:pathLst>
            </a:custGeom>
            <a:gradFill>
              <a:gsLst>
                <a:gs pos="62000">
                  <a:schemeClr val="accent6">
                    <a:lumMod val="40000"/>
                    <a:lumOff val="60000"/>
                  </a:schemeClr>
                </a:gs>
                <a:gs pos="0">
                  <a:srgbClr val="0070C0"/>
                </a:gs>
                <a:gs pos="67000">
                  <a:schemeClr val="accent6">
                    <a:lumMod val="40000"/>
                    <a:lumOff val="60000"/>
                  </a:schemeClr>
                </a:gs>
                <a:gs pos="87156">
                  <a:schemeClr val="accent6">
                    <a:lumMod val="60000"/>
                    <a:lumOff val="40000"/>
                  </a:schemeClr>
                </a:gs>
                <a:gs pos="94000">
                  <a:schemeClr val="accent6">
                    <a:lumMod val="7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55" name="Freeform 64">
            <a:extLst>
              <a:ext uri="{FF2B5EF4-FFF2-40B4-BE49-F238E27FC236}">
                <a16:creationId xmlns:a16="http://schemas.microsoft.com/office/drawing/2014/main" id="{EBB15298-BC7C-EB59-82AE-BE1B168F6A8C}"/>
              </a:ext>
            </a:extLst>
          </p:cNvPr>
          <p:cNvSpPr/>
          <p:nvPr/>
        </p:nvSpPr>
        <p:spPr>
          <a:xfrm rot="9192442">
            <a:off x="6281851" y="2935649"/>
            <a:ext cx="367253" cy="123014"/>
          </a:xfrm>
          <a:custGeom>
            <a:avLst/>
            <a:gdLst>
              <a:gd name="connsiteX0" fmla="*/ 3422 w 902432"/>
              <a:gd name="connsiteY0" fmla="*/ 2114866 h 2114924"/>
              <a:gd name="connsiteX1" fmla="*/ 494912 w 902432"/>
              <a:gd name="connsiteY1" fmla="*/ 548956 h 2114924"/>
              <a:gd name="connsiteX2" fmla="*/ 883532 w 902432"/>
              <a:gd name="connsiteY2" fmla="*/ 316 h 2114924"/>
              <a:gd name="connsiteX3" fmla="*/ 757802 w 902432"/>
              <a:gd name="connsiteY3" fmla="*/ 606106 h 2114924"/>
              <a:gd name="connsiteX4" fmla="*/ 3422 w 902432"/>
              <a:gd name="connsiteY4" fmla="*/ 2114866 h 2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432" h="2114924">
                <a:moveTo>
                  <a:pt x="3422" y="2114866"/>
                </a:moveTo>
                <a:cubicBezTo>
                  <a:pt x="-40393" y="2105341"/>
                  <a:pt x="348227" y="901381"/>
                  <a:pt x="494912" y="548956"/>
                </a:cubicBezTo>
                <a:cubicBezTo>
                  <a:pt x="641597" y="196531"/>
                  <a:pt x="839717" y="-9209"/>
                  <a:pt x="883532" y="316"/>
                </a:cubicBezTo>
                <a:cubicBezTo>
                  <a:pt x="927347" y="9841"/>
                  <a:pt x="898772" y="249871"/>
                  <a:pt x="757802" y="606106"/>
                </a:cubicBezTo>
                <a:cubicBezTo>
                  <a:pt x="616832" y="962341"/>
                  <a:pt x="47237" y="2124391"/>
                  <a:pt x="3422" y="2114866"/>
                </a:cubicBezTo>
                <a:close/>
              </a:path>
            </a:pathLst>
          </a:custGeom>
          <a:gradFill>
            <a:gsLst>
              <a:gs pos="62000">
                <a:schemeClr val="accent6">
                  <a:lumMod val="40000"/>
                  <a:lumOff val="60000"/>
                </a:schemeClr>
              </a:gs>
              <a:gs pos="0">
                <a:srgbClr val="0070C0"/>
              </a:gs>
              <a:gs pos="67000">
                <a:schemeClr val="accent6">
                  <a:lumMod val="40000"/>
                  <a:lumOff val="60000"/>
                </a:schemeClr>
              </a:gs>
              <a:gs pos="87156">
                <a:schemeClr val="accent6">
                  <a:lumMod val="60000"/>
                  <a:lumOff val="40000"/>
                </a:schemeClr>
              </a:gs>
              <a:gs pos="94000">
                <a:schemeClr val="accent6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1DA07045-B5D6-680D-3612-8B769A59DAD8}"/>
              </a:ext>
            </a:extLst>
          </p:cNvPr>
          <p:cNvGrpSpPr/>
          <p:nvPr/>
        </p:nvGrpSpPr>
        <p:grpSpPr>
          <a:xfrm>
            <a:off x="3359956" y="2959407"/>
            <a:ext cx="1161288" cy="477002"/>
            <a:chOff x="3483047" y="2511005"/>
            <a:chExt cx="1161288" cy="477002"/>
          </a:xfrm>
        </p:grpSpPr>
        <p:cxnSp>
          <p:nvCxnSpPr>
            <p:cNvPr id="657" name="Straight Connector 656">
              <a:extLst>
                <a:ext uri="{FF2B5EF4-FFF2-40B4-BE49-F238E27FC236}">
                  <a16:creationId xmlns:a16="http://schemas.microsoft.com/office/drawing/2014/main" id="{4127A6D7-8AAE-7E7A-4952-716E948BF2AD}"/>
                </a:ext>
              </a:extLst>
            </p:cNvPr>
            <p:cNvCxnSpPr/>
            <p:nvPr/>
          </p:nvCxnSpPr>
          <p:spPr>
            <a:xfrm>
              <a:off x="3489948" y="2511005"/>
              <a:ext cx="0" cy="4572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2" name="Straight Connector 661">
              <a:extLst>
                <a:ext uri="{FF2B5EF4-FFF2-40B4-BE49-F238E27FC236}">
                  <a16:creationId xmlns:a16="http://schemas.microsoft.com/office/drawing/2014/main" id="{BEA0CA2E-118A-7C1D-F014-7310F5A0FCEF}"/>
                </a:ext>
              </a:extLst>
            </p:cNvPr>
            <p:cNvCxnSpPr>
              <a:cxnSpLocks/>
            </p:cNvCxnSpPr>
            <p:nvPr/>
          </p:nvCxnSpPr>
          <p:spPr>
            <a:xfrm>
              <a:off x="4639120" y="2805127"/>
              <a:ext cx="0" cy="18288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5" name="Straight Connector 664">
              <a:extLst>
                <a:ext uri="{FF2B5EF4-FFF2-40B4-BE49-F238E27FC236}">
                  <a16:creationId xmlns:a16="http://schemas.microsoft.com/office/drawing/2014/main" id="{20A0B955-CA9A-2428-671B-CDB197CB1D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63691" y="2394113"/>
              <a:ext cx="0" cy="116128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67" name="Group 666">
            <a:extLst>
              <a:ext uri="{FF2B5EF4-FFF2-40B4-BE49-F238E27FC236}">
                <a16:creationId xmlns:a16="http://schemas.microsoft.com/office/drawing/2014/main" id="{3EC535DD-F528-DDB0-A172-83D779707C91}"/>
              </a:ext>
            </a:extLst>
          </p:cNvPr>
          <p:cNvGrpSpPr/>
          <p:nvPr/>
        </p:nvGrpSpPr>
        <p:grpSpPr>
          <a:xfrm>
            <a:off x="4628474" y="4156395"/>
            <a:ext cx="1161288" cy="329174"/>
            <a:chOff x="3483047" y="2658325"/>
            <a:chExt cx="1161288" cy="329174"/>
          </a:xfrm>
        </p:grpSpPr>
        <p:cxnSp>
          <p:nvCxnSpPr>
            <p:cNvPr id="668" name="Straight Connector 667">
              <a:extLst>
                <a:ext uri="{FF2B5EF4-FFF2-40B4-BE49-F238E27FC236}">
                  <a16:creationId xmlns:a16="http://schemas.microsoft.com/office/drawing/2014/main" id="{ED8D16B4-9D22-1216-D2D2-4C685A898EBA}"/>
                </a:ext>
              </a:extLst>
            </p:cNvPr>
            <p:cNvCxnSpPr/>
            <p:nvPr/>
          </p:nvCxnSpPr>
          <p:spPr>
            <a:xfrm>
              <a:off x="3489948" y="2658325"/>
              <a:ext cx="0" cy="32004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9" name="Straight Connector 668">
              <a:extLst>
                <a:ext uri="{FF2B5EF4-FFF2-40B4-BE49-F238E27FC236}">
                  <a16:creationId xmlns:a16="http://schemas.microsoft.com/office/drawing/2014/main" id="{16CD7EC2-FF14-EE51-4DA1-BE005DA2D9D8}"/>
                </a:ext>
              </a:extLst>
            </p:cNvPr>
            <p:cNvCxnSpPr>
              <a:cxnSpLocks/>
            </p:cNvCxnSpPr>
            <p:nvPr/>
          </p:nvCxnSpPr>
          <p:spPr>
            <a:xfrm>
              <a:off x="4639120" y="2822907"/>
              <a:ext cx="0" cy="16459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0" name="Straight Connector 669">
              <a:extLst>
                <a:ext uri="{FF2B5EF4-FFF2-40B4-BE49-F238E27FC236}">
                  <a16:creationId xmlns:a16="http://schemas.microsoft.com/office/drawing/2014/main" id="{066C27FB-E8CD-5BA6-906A-B18EFBF0811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63691" y="2394113"/>
              <a:ext cx="0" cy="116128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1" name="Straight Connector 670">
            <a:extLst>
              <a:ext uri="{FF2B5EF4-FFF2-40B4-BE49-F238E27FC236}">
                <a16:creationId xmlns:a16="http://schemas.microsoft.com/office/drawing/2014/main" id="{2563355F-3C85-85B8-69D3-7B01C27E24B5}"/>
              </a:ext>
            </a:extLst>
          </p:cNvPr>
          <p:cNvCxnSpPr/>
          <p:nvPr/>
        </p:nvCxnSpPr>
        <p:spPr>
          <a:xfrm>
            <a:off x="3883819" y="3423159"/>
            <a:ext cx="0" cy="12161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2" name="Straight Connector 671">
            <a:extLst>
              <a:ext uri="{FF2B5EF4-FFF2-40B4-BE49-F238E27FC236}">
                <a16:creationId xmlns:a16="http://schemas.microsoft.com/office/drawing/2014/main" id="{C179D2C5-C9F0-02A6-5198-84F7991831F1}"/>
              </a:ext>
            </a:extLst>
          </p:cNvPr>
          <p:cNvCxnSpPr/>
          <p:nvPr/>
        </p:nvCxnSpPr>
        <p:spPr>
          <a:xfrm>
            <a:off x="5250704" y="4465728"/>
            <a:ext cx="0" cy="18288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3" name="Straight Connector 672">
            <a:extLst>
              <a:ext uri="{FF2B5EF4-FFF2-40B4-BE49-F238E27FC236}">
                <a16:creationId xmlns:a16="http://schemas.microsoft.com/office/drawing/2014/main" id="{BF110FC7-3CBB-ECA7-557F-F5D6E544826F}"/>
              </a:ext>
            </a:extLst>
          </p:cNvPr>
          <p:cNvCxnSpPr>
            <a:cxnSpLocks/>
          </p:cNvCxnSpPr>
          <p:nvPr/>
        </p:nvCxnSpPr>
        <p:spPr>
          <a:xfrm rot="5400000">
            <a:off x="4567935" y="3951998"/>
            <a:ext cx="0" cy="13716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4" name="Straight Connector 673">
            <a:extLst>
              <a:ext uri="{FF2B5EF4-FFF2-40B4-BE49-F238E27FC236}">
                <a16:creationId xmlns:a16="http://schemas.microsoft.com/office/drawing/2014/main" id="{DC4D2660-5789-13C7-5F8C-42D2DDEE5BE3}"/>
              </a:ext>
            </a:extLst>
          </p:cNvPr>
          <p:cNvCxnSpPr/>
          <p:nvPr/>
        </p:nvCxnSpPr>
        <p:spPr>
          <a:xfrm>
            <a:off x="4562010" y="4635221"/>
            <a:ext cx="0" cy="182880"/>
          </a:xfrm>
          <a:prstGeom prst="line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5" name="Rectangle: Rounded Corners 674">
            <a:extLst>
              <a:ext uri="{FF2B5EF4-FFF2-40B4-BE49-F238E27FC236}">
                <a16:creationId xmlns:a16="http://schemas.microsoft.com/office/drawing/2014/main" id="{C7166145-01F6-17DF-C2B8-34E4720831DA}"/>
              </a:ext>
            </a:extLst>
          </p:cNvPr>
          <p:cNvSpPr/>
          <p:nvPr/>
        </p:nvSpPr>
        <p:spPr>
          <a:xfrm>
            <a:off x="3589059" y="4834423"/>
            <a:ext cx="1893764" cy="3536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6" name="Title 1">
            <a:extLst>
              <a:ext uri="{FF2B5EF4-FFF2-40B4-BE49-F238E27FC236}">
                <a16:creationId xmlns:a16="http://schemas.microsoft.com/office/drawing/2014/main" id="{E2B585EA-083D-34FF-795D-289F4672C1AD}"/>
              </a:ext>
            </a:extLst>
          </p:cNvPr>
          <p:cNvSpPr txBox="1">
            <a:spLocks/>
          </p:cNvSpPr>
          <p:nvPr/>
        </p:nvSpPr>
        <p:spPr>
          <a:xfrm>
            <a:off x="3615124" y="4760454"/>
            <a:ext cx="1841634" cy="4977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Secrecy Rate</a:t>
            </a:r>
          </a:p>
        </p:txBody>
      </p:sp>
      <p:cxnSp>
        <p:nvCxnSpPr>
          <p:cNvPr id="677" name="Straight Arrow Connector 676">
            <a:extLst>
              <a:ext uri="{FF2B5EF4-FFF2-40B4-BE49-F238E27FC236}">
                <a16:creationId xmlns:a16="http://schemas.microsoft.com/office/drawing/2014/main" id="{E5CD547F-1F05-FD09-84FA-F6500710D3C1}"/>
              </a:ext>
            </a:extLst>
          </p:cNvPr>
          <p:cNvCxnSpPr>
            <a:cxnSpLocks/>
          </p:cNvCxnSpPr>
          <p:nvPr/>
        </p:nvCxnSpPr>
        <p:spPr>
          <a:xfrm>
            <a:off x="5486130" y="5016570"/>
            <a:ext cx="18288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8" name="Title 1">
            <a:extLst>
              <a:ext uri="{FF2B5EF4-FFF2-40B4-BE49-F238E27FC236}">
                <a16:creationId xmlns:a16="http://schemas.microsoft.com/office/drawing/2014/main" id="{EC0AC652-3186-0780-A1C3-87CF1F16A304}"/>
              </a:ext>
            </a:extLst>
          </p:cNvPr>
          <p:cNvSpPr txBox="1">
            <a:spLocks/>
          </p:cNvSpPr>
          <p:nvPr/>
        </p:nvSpPr>
        <p:spPr>
          <a:xfrm>
            <a:off x="5390991" y="4694094"/>
            <a:ext cx="1841634" cy="4977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Reward</a:t>
            </a:r>
          </a:p>
        </p:txBody>
      </p:sp>
      <p:sp>
        <p:nvSpPr>
          <p:cNvPr id="680" name="Title 1">
            <a:extLst>
              <a:ext uri="{FF2B5EF4-FFF2-40B4-BE49-F238E27FC236}">
                <a16:creationId xmlns:a16="http://schemas.microsoft.com/office/drawing/2014/main" id="{F48F7C80-4323-27C1-1C21-CD79C6275982}"/>
              </a:ext>
            </a:extLst>
          </p:cNvPr>
          <p:cNvSpPr txBox="1">
            <a:spLocks/>
          </p:cNvSpPr>
          <p:nvPr/>
        </p:nvSpPr>
        <p:spPr>
          <a:xfrm>
            <a:off x="4386598" y="1713995"/>
            <a:ext cx="1841634" cy="4977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Environment</a:t>
            </a:r>
          </a:p>
        </p:txBody>
      </p:sp>
      <p:sp>
        <p:nvSpPr>
          <p:cNvPr id="682" name="Title 1">
            <a:extLst>
              <a:ext uri="{FF2B5EF4-FFF2-40B4-BE49-F238E27FC236}">
                <a16:creationId xmlns:a16="http://schemas.microsoft.com/office/drawing/2014/main" id="{4C2D9DA8-4737-E4DB-1C52-552A97943FD9}"/>
              </a:ext>
            </a:extLst>
          </p:cNvPr>
          <p:cNvSpPr txBox="1">
            <a:spLocks/>
          </p:cNvSpPr>
          <p:nvPr/>
        </p:nvSpPr>
        <p:spPr>
          <a:xfrm>
            <a:off x="8057407" y="3295275"/>
            <a:ext cx="3107782" cy="1227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Montserrat" panose="00000500000000000000" pitchFamily="2" charset="0"/>
                <a:cs typeface="Times New Roman" panose="02020603050405020304" pitchFamily="18" charset="0"/>
              </a:rPr>
              <a:t>BF @ TX &amp; MS-RIS</a:t>
            </a:r>
          </a:p>
        </p:txBody>
      </p:sp>
    </p:spTree>
    <p:extLst>
      <p:ext uri="{BB962C8B-B14F-4D97-AF65-F5344CB8AC3E}">
        <p14:creationId xmlns:p14="http://schemas.microsoft.com/office/powerpoint/2010/main" val="3351791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0600350B-0166-047B-88AE-A78E689A564A}"/>
              </a:ext>
            </a:extLst>
          </p:cNvPr>
          <p:cNvSpPr/>
          <p:nvPr/>
        </p:nvSpPr>
        <p:spPr>
          <a:xfrm>
            <a:off x="2762930" y="91440"/>
            <a:ext cx="6858000" cy="6675120"/>
          </a:xfrm>
          <a:prstGeom prst="ellipse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CFE6AB-99F8-CDC4-B793-AB88F6874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135" y="269632"/>
            <a:ext cx="627722" cy="62772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73DB8AB-A38F-D650-473D-810C8AE32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4854" y="336319"/>
            <a:ext cx="2558307" cy="68358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BD5413-F773-736C-D9DE-D452F17DC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1" y="1882617"/>
            <a:ext cx="3973396" cy="309276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81C2CD2-FA60-6CD3-D194-88698E08EC91}"/>
              </a:ext>
            </a:extLst>
          </p:cNvPr>
          <p:cNvGrpSpPr/>
          <p:nvPr/>
        </p:nvGrpSpPr>
        <p:grpSpPr>
          <a:xfrm>
            <a:off x="5676901" y="1586094"/>
            <a:ext cx="7106328" cy="3685812"/>
            <a:chOff x="2418672" y="4485575"/>
            <a:chExt cx="7106328" cy="1647825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0772BBF5-365F-377B-94BB-C14E0F6651B8}"/>
                </a:ext>
              </a:extLst>
            </p:cNvPr>
            <p:cNvSpPr/>
            <p:nvPr/>
          </p:nvSpPr>
          <p:spPr>
            <a:xfrm>
              <a:off x="2418672" y="4593283"/>
              <a:ext cx="5257800" cy="1517327"/>
            </a:xfrm>
            <a:custGeom>
              <a:avLst/>
              <a:gdLst>
                <a:gd name="connsiteX0" fmla="*/ 0 w 5257800"/>
                <a:gd name="connsiteY0" fmla="*/ 252893 h 1517327"/>
                <a:gd name="connsiteX1" fmla="*/ 252893 w 5257800"/>
                <a:gd name="connsiteY1" fmla="*/ 0 h 1517327"/>
                <a:gd name="connsiteX2" fmla="*/ 894415 w 5257800"/>
                <a:gd name="connsiteY2" fmla="*/ 0 h 1517327"/>
                <a:gd name="connsiteX3" fmla="*/ 1393376 w 5257800"/>
                <a:gd name="connsiteY3" fmla="*/ 0 h 1517327"/>
                <a:gd name="connsiteX4" fmla="*/ 1939858 w 5257800"/>
                <a:gd name="connsiteY4" fmla="*/ 0 h 1517327"/>
                <a:gd name="connsiteX5" fmla="*/ 2391299 w 5257800"/>
                <a:gd name="connsiteY5" fmla="*/ 0 h 1517327"/>
                <a:gd name="connsiteX6" fmla="*/ 2937781 w 5257800"/>
                <a:gd name="connsiteY6" fmla="*/ 0 h 1517327"/>
                <a:gd name="connsiteX7" fmla="*/ 3484263 w 5257800"/>
                <a:gd name="connsiteY7" fmla="*/ 0 h 1517327"/>
                <a:gd name="connsiteX8" fmla="*/ 3983224 w 5257800"/>
                <a:gd name="connsiteY8" fmla="*/ 0 h 1517327"/>
                <a:gd name="connsiteX9" fmla="*/ 5004907 w 5257800"/>
                <a:gd name="connsiteY9" fmla="*/ 0 h 1517327"/>
                <a:gd name="connsiteX10" fmla="*/ 5257800 w 5257800"/>
                <a:gd name="connsiteY10" fmla="*/ 252893 h 1517327"/>
                <a:gd name="connsiteX11" fmla="*/ 5257800 w 5257800"/>
                <a:gd name="connsiteY11" fmla="*/ 728317 h 1517327"/>
                <a:gd name="connsiteX12" fmla="*/ 5257800 w 5257800"/>
                <a:gd name="connsiteY12" fmla="*/ 1264434 h 1517327"/>
                <a:gd name="connsiteX13" fmla="*/ 5004907 w 5257800"/>
                <a:gd name="connsiteY13" fmla="*/ 1517327 h 1517327"/>
                <a:gd name="connsiteX14" fmla="*/ 4553466 w 5257800"/>
                <a:gd name="connsiteY14" fmla="*/ 1517327 h 1517327"/>
                <a:gd name="connsiteX15" fmla="*/ 3959464 w 5257800"/>
                <a:gd name="connsiteY15" fmla="*/ 1517327 h 1517327"/>
                <a:gd name="connsiteX16" fmla="*/ 3317942 w 5257800"/>
                <a:gd name="connsiteY16" fmla="*/ 1517327 h 1517327"/>
                <a:gd name="connsiteX17" fmla="*/ 2818981 w 5257800"/>
                <a:gd name="connsiteY17" fmla="*/ 1517327 h 1517327"/>
                <a:gd name="connsiteX18" fmla="*/ 2320019 w 5257800"/>
                <a:gd name="connsiteY18" fmla="*/ 1517327 h 1517327"/>
                <a:gd name="connsiteX19" fmla="*/ 1678497 w 5257800"/>
                <a:gd name="connsiteY19" fmla="*/ 1517327 h 1517327"/>
                <a:gd name="connsiteX20" fmla="*/ 1084495 w 5257800"/>
                <a:gd name="connsiteY20" fmla="*/ 1517327 h 1517327"/>
                <a:gd name="connsiteX21" fmla="*/ 252893 w 5257800"/>
                <a:gd name="connsiteY21" fmla="*/ 1517327 h 1517327"/>
                <a:gd name="connsiteX22" fmla="*/ 0 w 5257800"/>
                <a:gd name="connsiteY22" fmla="*/ 1264434 h 1517327"/>
                <a:gd name="connsiteX23" fmla="*/ 0 w 5257800"/>
                <a:gd name="connsiteY23" fmla="*/ 768779 h 1517327"/>
                <a:gd name="connsiteX24" fmla="*/ 0 w 5257800"/>
                <a:gd name="connsiteY24" fmla="*/ 252893 h 1517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57800" h="1517327" fill="none" extrusionOk="0">
                  <a:moveTo>
                    <a:pt x="0" y="252893"/>
                  </a:moveTo>
                  <a:cubicBezTo>
                    <a:pt x="-1394" y="129692"/>
                    <a:pt x="86335" y="-9377"/>
                    <a:pt x="252893" y="0"/>
                  </a:cubicBezTo>
                  <a:cubicBezTo>
                    <a:pt x="408111" y="-13705"/>
                    <a:pt x="735033" y="69057"/>
                    <a:pt x="894415" y="0"/>
                  </a:cubicBezTo>
                  <a:cubicBezTo>
                    <a:pt x="1053797" y="-69057"/>
                    <a:pt x="1208431" y="31793"/>
                    <a:pt x="1393376" y="0"/>
                  </a:cubicBezTo>
                  <a:cubicBezTo>
                    <a:pt x="1578321" y="-31793"/>
                    <a:pt x="1784869" y="7728"/>
                    <a:pt x="1939858" y="0"/>
                  </a:cubicBezTo>
                  <a:cubicBezTo>
                    <a:pt x="2094847" y="-7728"/>
                    <a:pt x="2219412" y="43860"/>
                    <a:pt x="2391299" y="0"/>
                  </a:cubicBezTo>
                  <a:cubicBezTo>
                    <a:pt x="2563186" y="-43860"/>
                    <a:pt x="2674034" y="7770"/>
                    <a:pt x="2937781" y="0"/>
                  </a:cubicBezTo>
                  <a:cubicBezTo>
                    <a:pt x="3201528" y="-7770"/>
                    <a:pt x="3326635" y="23305"/>
                    <a:pt x="3484263" y="0"/>
                  </a:cubicBezTo>
                  <a:cubicBezTo>
                    <a:pt x="3641891" y="-23305"/>
                    <a:pt x="3841516" y="1346"/>
                    <a:pt x="3983224" y="0"/>
                  </a:cubicBezTo>
                  <a:cubicBezTo>
                    <a:pt x="4124932" y="-1346"/>
                    <a:pt x="4731903" y="49085"/>
                    <a:pt x="5004907" y="0"/>
                  </a:cubicBezTo>
                  <a:cubicBezTo>
                    <a:pt x="5123921" y="10342"/>
                    <a:pt x="5253759" y="117510"/>
                    <a:pt x="5257800" y="252893"/>
                  </a:cubicBezTo>
                  <a:cubicBezTo>
                    <a:pt x="5292547" y="411391"/>
                    <a:pt x="5203791" y="494893"/>
                    <a:pt x="5257800" y="728317"/>
                  </a:cubicBezTo>
                  <a:cubicBezTo>
                    <a:pt x="5311809" y="961741"/>
                    <a:pt x="5234774" y="1049385"/>
                    <a:pt x="5257800" y="1264434"/>
                  </a:cubicBezTo>
                  <a:cubicBezTo>
                    <a:pt x="5242134" y="1433144"/>
                    <a:pt x="5150213" y="1547552"/>
                    <a:pt x="5004907" y="1517327"/>
                  </a:cubicBezTo>
                  <a:cubicBezTo>
                    <a:pt x="4892854" y="1550171"/>
                    <a:pt x="4706972" y="1481883"/>
                    <a:pt x="4553466" y="1517327"/>
                  </a:cubicBezTo>
                  <a:cubicBezTo>
                    <a:pt x="4399960" y="1552771"/>
                    <a:pt x="4202368" y="1464523"/>
                    <a:pt x="3959464" y="1517327"/>
                  </a:cubicBezTo>
                  <a:cubicBezTo>
                    <a:pt x="3716560" y="1570131"/>
                    <a:pt x="3634010" y="1516011"/>
                    <a:pt x="3317942" y="1517327"/>
                  </a:cubicBezTo>
                  <a:cubicBezTo>
                    <a:pt x="3001874" y="1518643"/>
                    <a:pt x="3022263" y="1473734"/>
                    <a:pt x="2818981" y="1517327"/>
                  </a:cubicBezTo>
                  <a:cubicBezTo>
                    <a:pt x="2615699" y="1560920"/>
                    <a:pt x="2523779" y="1468138"/>
                    <a:pt x="2320019" y="1517327"/>
                  </a:cubicBezTo>
                  <a:cubicBezTo>
                    <a:pt x="2116259" y="1566516"/>
                    <a:pt x="1883386" y="1501889"/>
                    <a:pt x="1678497" y="1517327"/>
                  </a:cubicBezTo>
                  <a:cubicBezTo>
                    <a:pt x="1473608" y="1532765"/>
                    <a:pt x="1204344" y="1514879"/>
                    <a:pt x="1084495" y="1517327"/>
                  </a:cubicBezTo>
                  <a:cubicBezTo>
                    <a:pt x="964646" y="1519775"/>
                    <a:pt x="571087" y="1482121"/>
                    <a:pt x="252893" y="1517327"/>
                  </a:cubicBezTo>
                  <a:cubicBezTo>
                    <a:pt x="126738" y="1519047"/>
                    <a:pt x="18722" y="1413264"/>
                    <a:pt x="0" y="1264434"/>
                  </a:cubicBezTo>
                  <a:cubicBezTo>
                    <a:pt x="-57527" y="1106801"/>
                    <a:pt x="5979" y="988813"/>
                    <a:pt x="0" y="768779"/>
                  </a:cubicBezTo>
                  <a:cubicBezTo>
                    <a:pt x="-5979" y="548746"/>
                    <a:pt x="8823" y="369449"/>
                    <a:pt x="0" y="252893"/>
                  </a:cubicBezTo>
                  <a:close/>
                </a:path>
                <a:path w="5257800" h="1517327" stroke="0" extrusionOk="0">
                  <a:moveTo>
                    <a:pt x="0" y="252893"/>
                  </a:moveTo>
                  <a:cubicBezTo>
                    <a:pt x="-11036" y="92386"/>
                    <a:pt x="150342" y="-1224"/>
                    <a:pt x="252893" y="0"/>
                  </a:cubicBezTo>
                  <a:cubicBezTo>
                    <a:pt x="501477" y="-42101"/>
                    <a:pt x="585270" y="6591"/>
                    <a:pt x="751854" y="0"/>
                  </a:cubicBezTo>
                  <a:cubicBezTo>
                    <a:pt x="918438" y="-6591"/>
                    <a:pt x="1141217" y="37305"/>
                    <a:pt x="1345856" y="0"/>
                  </a:cubicBezTo>
                  <a:cubicBezTo>
                    <a:pt x="1550495" y="-37305"/>
                    <a:pt x="1787140" y="72600"/>
                    <a:pt x="1987378" y="0"/>
                  </a:cubicBezTo>
                  <a:cubicBezTo>
                    <a:pt x="2187616" y="-72600"/>
                    <a:pt x="2232498" y="2212"/>
                    <a:pt x="2438819" y="0"/>
                  </a:cubicBezTo>
                  <a:cubicBezTo>
                    <a:pt x="2645140" y="-2212"/>
                    <a:pt x="2778138" y="29762"/>
                    <a:pt x="2985301" y="0"/>
                  </a:cubicBezTo>
                  <a:cubicBezTo>
                    <a:pt x="3192464" y="-29762"/>
                    <a:pt x="3407815" y="42146"/>
                    <a:pt x="3674343" y="0"/>
                  </a:cubicBezTo>
                  <a:cubicBezTo>
                    <a:pt x="3940871" y="-42146"/>
                    <a:pt x="4096263" y="33687"/>
                    <a:pt x="4315865" y="0"/>
                  </a:cubicBezTo>
                  <a:cubicBezTo>
                    <a:pt x="4535467" y="-33687"/>
                    <a:pt x="4757568" y="52990"/>
                    <a:pt x="5004907" y="0"/>
                  </a:cubicBezTo>
                  <a:cubicBezTo>
                    <a:pt x="5140229" y="-910"/>
                    <a:pt x="5292966" y="120773"/>
                    <a:pt x="5257800" y="252893"/>
                  </a:cubicBezTo>
                  <a:cubicBezTo>
                    <a:pt x="5305124" y="414089"/>
                    <a:pt x="5232843" y="606812"/>
                    <a:pt x="5257800" y="768779"/>
                  </a:cubicBezTo>
                  <a:cubicBezTo>
                    <a:pt x="5282757" y="930746"/>
                    <a:pt x="5218541" y="1144620"/>
                    <a:pt x="5257800" y="1264434"/>
                  </a:cubicBezTo>
                  <a:cubicBezTo>
                    <a:pt x="5288318" y="1376181"/>
                    <a:pt x="5115194" y="1519255"/>
                    <a:pt x="5004907" y="1517327"/>
                  </a:cubicBezTo>
                  <a:cubicBezTo>
                    <a:pt x="4792514" y="1544476"/>
                    <a:pt x="4736257" y="1459051"/>
                    <a:pt x="4505946" y="1517327"/>
                  </a:cubicBezTo>
                  <a:cubicBezTo>
                    <a:pt x="4275635" y="1575603"/>
                    <a:pt x="4221606" y="1501911"/>
                    <a:pt x="3959464" y="1517327"/>
                  </a:cubicBezTo>
                  <a:cubicBezTo>
                    <a:pt x="3697322" y="1532743"/>
                    <a:pt x="3600315" y="1505924"/>
                    <a:pt x="3365462" y="1517327"/>
                  </a:cubicBezTo>
                  <a:cubicBezTo>
                    <a:pt x="3130609" y="1528730"/>
                    <a:pt x="2872819" y="1461766"/>
                    <a:pt x="2676420" y="1517327"/>
                  </a:cubicBezTo>
                  <a:cubicBezTo>
                    <a:pt x="2480021" y="1572888"/>
                    <a:pt x="2441591" y="1506412"/>
                    <a:pt x="2224979" y="1517327"/>
                  </a:cubicBezTo>
                  <a:cubicBezTo>
                    <a:pt x="2008367" y="1528242"/>
                    <a:pt x="1774453" y="1509735"/>
                    <a:pt x="1583457" y="1517327"/>
                  </a:cubicBezTo>
                  <a:cubicBezTo>
                    <a:pt x="1392461" y="1524919"/>
                    <a:pt x="1132978" y="1475726"/>
                    <a:pt x="989455" y="1517327"/>
                  </a:cubicBezTo>
                  <a:cubicBezTo>
                    <a:pt x="845932" y="1558928"/>
                    <a:pt x="485534" y="1435182"/>
                    <a:pt x="252893" y="1517327"/>
                  </a:cubicBezTo>
                  <a:cubicBezTo>
                    <a:pt x="97700" y="1509951"/>
                    <a:pt x="-7444" y="1403189"/>
                    <a:pt x="0" y="1264434"/>
                  </a:cubicBezTo>
                  <a:cubicBezTo>
                    <a:pt x="-33813" y="1141824"/>
                    <a:pt x="36069" y="907354"/>
                    <a:pt x="0" y="738433"/>
                  </a:cubicBezTo>
                  <a:cubicBezTo>
                    <a:pt x="-36069" y="569512"/>
                    <a:pt x="54239" y="422857"/>
                    <a:pt x="0" y="252893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  <a:alpha val="72000"/>
              </a:schemeClr>
            </a:solidFill>
            <a:ln w="3175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657299846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19471BD1-159A-4811-91AC-CCB65DD6C771}"/>
                </a:ext>
              </a:extLst>
            </p:cNvPr>
            <p:cNvSpPr txBox="1">
              <a:spLocks/>
            </p:cNvSpPr>
            <p:nvPr/>
          </p:nvSpPr>
          <p:spPr>
            <a:xfrm>
              <a:off x="2667000" y="4485575"/>
              <a:ext cx="6858000" cy="164782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sz="2000" b="1" dirty="0">
                  <a:latin typeface="Montserrat" panose="00000500000000000000" pitchFamily="2" charset="0"/>
                  <a:cs typeface="Times New Roman" panose="02020603050405020304" pitchFamily="18" charset="0"/>
                </a:rPr>
                <a:t># Epoch = 20000</a:t>
              </a:r>
            </a:p>
            <a:p>
              <a:pPr>
                <a:lnSpc>
                  <a:spcPct val="150000"/>
                </a:lnSpc>
              </a:pPr>
              <a:r>
                <a:rPr lang="en-US" sz="2000" b="1" dirty="0">
                  <a:latin typeface="Montserrat" panose="00000500000000000000" pitchFamily="2" charset="0"/>
                  <a:cs typeface="Times New Roman" panose="02020603050405020304" pitchFamily="18" charset="0"/>
                </a:rPr>
                <a:t># Iterations = 5000</a:t>
              </a:r>
            </a:p>
            <a:p>
              <a:pPr>
                <a:lnSpc>
                  <a:spcPct val="150000"/>
                </a:lnSpc>
              </a:pPr>
              <a:r>
                <a:rPr lang="en-US" sz="2000" b="1" dirty="0">
                  <a:latin typeface="Montserrat" panose="00000500000000000000" pitchFamily="2" charset="0"/>
                  <a:cs typeface="Times New Roman" panose="02020603050405020304" pitchFamily="18" charset="0"/>
                </a:rPr>
                <a:t># sectors = 2, 3, 5</a:t>
              </a:r>
            </a:p>
            <a:p>
              <a:pPr>
                <a:lnSpc>
                  <a:spcPct val="150000"/>
                </a:lnSpc>
              </a:pPr>
              <a:r>
                <a:rPr lang="en-US" sz="2000" b="1" dirty="0">
                  <a:latin typeface="Montserrat" panose="00000500000000000000" pitchFamily="2" charset="0"/>
                  <a:cs typeface="Times New Roman" panose="02020603050405020304" pitchFamily="18" charset="0"/>
                </a:rPr>
                <a:t># sector elements = 24</a:t>
              </a:r>
            </a:p>
            <a:p>
              <a:pPr>
                <a:lnSpc>
                  <a:spcPct val="150000"/>
                </a:lnSpc>
              </a:pPr>
              <a:r>
                <a:rPr lang="en-US" sz="2000" b="1" dirty="0">
                  <a:latin typeface="Montserrat" panose="00000500000000000000" pitchFamily="2" charset="0"/>
                  <a:cs typeface="Times New Roman" panose="02020603050405020304" pitchFamily="18" charset="0"/>
                </a:rPr>
                <a:t># Legitimate user in each sector = 2</a:t>
              </a:r>
            </a:p>
            <a:p>
              <a:pPr>
                <a:lnSpc>
                  <a:spcPct val="150000"/>
                </a:lnSpc>
              </a:pPr>
              <a:r>
                <a:rPr lang="en-US" sz="2000" b="1" dirty="0">
                  <a:latin typeface="Montserrat" panose="00000500000000000000" pitchFamily="2" charset="0"/>
                  <a:cs typeface="Times New Roman" panose="02020603050405020304" pitchFamily="18" charset="0"/>
                </a:rPr>
                <a:t># Eavesdropper in each sector = 2</a:t>
              </a:r>
            </a:p>
            <a:p>
              <a:pPr>
                <a:lnSpc>
                  <a:spcPct val="150000"/>
                </a:lnSpc>
              </a:pPr>
              <a:r>
                <a:rPr lang="en-US" sz="2000" b="1" dirty="0">
                  <a:latin typeface="Montserrat" panose="00000500000000000000" pitchFamily="2" charset="0"/>
                  <a:cs typeface="Times New Roman" panose="02020603050405020304" pitchFamily="18" charset="0"/>
                </a:rPr>
                <a:t>TX power = 60 – 90 dBm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0083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0600350B-0166-047B-88AE-A78E689A564A}"/>
              </a:ext>
            </a:extLst>
          </p:cNvPr>
          <p:cNvSpPr/>
          <p:nvPr/>
        </p:nvSpPr>
        <p:spPr>
          <a:xfrm>
            <a:off x="2762930" y="91440"/>
            <a:ext cx="6858000" cy="6675120"/>
          </a:xfrm>
          <a:prstGeom prst="ellipse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CFE6AB-99F8-CDC4-B793-AB88F6874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135" y="269632"/>
            <a:ext cx="627722" cy="62772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73DB8AB-A38F-D650-473D-810C8AE32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4854" y="336319"/>
            <a:ext cx="2558307" cy="68358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Results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1C2CD2-FA60-6CD3-D194-88698E08EC91}"/>
              </a:ext>
            </a:extLst>
          </p:cNvPr>
          <p:cNvGrpSpPr/>
          <p:nvPr/>
        </p:nvGrpSpPr>
        <p:grpSpPr>
          <a:xfrm>
            <a:off x="5676901" y="1586094"/>
            <a:ext cx="7106328" cy="3685812"/>
            <a:chOff x="2418672" y="4485575"/>
            <a:chExt cx="7106328" cy="1647825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0772BBF5-365F-377B-94BB-C14E0F6651B8}"/>
                </a:ext>
              </a:extLst>
            </p:cNvPr>
            <p:cNvSpPr/>
            <p:nvPr/>
          </p:nvSpPr>
          <p:spPr>
            <a:xfrm>
              <a:off x="2418672" y="4593283"/>
              <a:ext cx="5257800" cy="1517327"/>
            </a:xfrm>
            <a:custGeom>
              <a:avLst/>
              <a:gdLst>
                <a:gd name="connsiteX0" fmla="*/ 0 w 5257800"/>
                <a:gd name="connsiteY0" fmla="*/ 252893 h 1517327"/>
                <a:gd name="connsiteX1" fmla="*/ 252893 w 5257800"/>
                <a:gd name="connsiteY1" fmla="*/ 0 h 1517327"/>
                <a:gd name="connsiteX2" fmla="*/ 894415 w 5257800"/>
                <a:gd name="connsiteY2" fmla="*/ 0 h 1517327"/>
                <a:gd name="connsiteX3" fmla="*/ 1393376 w 5257800"/>
                <a:gd name="connsiteY3" fmla="*/ 0 h 1517327"/>
                <a:gd name="connsiteX4" fmla="*/ 1939858 w 5257800"/>
                <a:gd name="connsiteY4" fmla="*/ 0 h 1517327"/>
                <a:gd name="connsiteX5" fmla="*/ 2391299 w 5257800"/>
                <a:gd name="connsiteY5" fmla="*/ 0 h 1517327"/>
                <a:gd name="connsiteX6" fmla="*/ 2937781 w 5257800"/>
                <a:gd name="connsiteY6" fmla="*/ 0 h 1517327"/>
                <a:gd name="connsiteX7" fmla="*/ 3484263 w 5257800"/>
                <a:gd name="connsiteY7" fmla="*/ 0 h 1517327"/>
                <a:gd name="connsiteX8" fmla="*/ 3983224 w 5257800"/>
                <a:gd name="connsiteY8" fmla="*/ 0 h 1517327"/>
                <a:gd name="connsiteX9" fmla="*/ 5004907 w 5257800"/>
                <a:gd name="connsiteY9" fmla="*/ 0 h 1517327"/>
                <a:gd name="connsiteX10" fmla="*/ 5257800 w 5257800"/>
                <a:gd name="connsiteY10" fmla="*/ 252893 h 1517327"/>
                <a:gd name="connsiteX11" fmla="*/ 5257800 w 5257800"/>
                <a:gd name="connsiteY11" fmla="*/ 728317 h 1517327"/>
                <a:gd name="connsiteX12" fmla="*/ 5257800 w 5257800"/>
                <a:gd name="connsiteY12" fmla="*/ 1264434 h 1517327"/>
                <a:gd name="connsiteX13" fmla="*/ 5004907 w 5257800"/>
                <a:gd name="connsiteY13" fmla="*/ 1517327 h 1517327"/>
                <a:gd name="connsiteX14" fmla="*/ 4553466 w 5257800"/>
                <a:gd name="connsiteY14" fmla="*/ 1517327 h 1517327"/>
                <a:gd name="connsiteX15" fmla="*/ 3959464 w 5257800"/>
                <a:gd name="connsiteY15" fmla="*/ 1517327 h 1517327"/>
                <a:gd name="connsiteX16" fmla="*/ 3317942 w 5257800"/>
                <a:gd name="connsiteY16" fmla="*/ 1517327 h 1517327"/>
                <a:gd name="connsiteX17" fmla="*/ 2818981 w 5257800"/>
                <a:gd name="connsiteY17" fmla="*/ 1517327 h 1517327"/>
                <a:gd name="connsiteX18" fmla="*/ 2320019 w 5257800"/>
                <a:gd name="connsiteY18" fmla="*/ 1517327 h 1517327"/>
                <a:gd name="connsiteX19" fmla="*/ 1678497 w 5257800"/>
                <a:gd name="connsiteY19" fmla="*/ 1517327 h 1517327"/>
                <a:gd name="connsiteX20" fmla="*/ 1084495 w 5257800"/>
                <a:gd name="connsiteY20" fmla="*/ 1517327 h 1517327"/>
                <a:gd name="connsiteX21" fmla="*/ 252893 w 5257800"/>
                <a:gd name="connsiteY21" fmla="*/ 1517327 h 1517327"/>
                <a:gd name="connsiteX22" fmla="*/ 0 w 5257800"/>
                <a:gd name="connsiteY22" fmla="*/ 1264434 h 1517327"/>
                <a:gd name="connsiteX23" fmla="*/ 0 w 5257800"/>
                <a:gd name="connsiteY23" fmla="*/ 768779 h 1517327"/>
                <a:gd name="connsiteX24" fmla="*/ 0 w 5257800"/>
                <a:gd name="connsiteY24" fmla="*/ 252893 h 1517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57800" h="1517327" fill="none" extrusionOk="0">
                  <a:moveTo>
                    <a:pt x="0" y="252893"/>
                  </a:moveTo>
                  <a:cubicBezTo>
                    <a:pt x="-1394" y="129692"/>
                    <a:pt x="86335" y="-9377"/>
                    <a:pt x="252893" y="0"/>
                  </a:cubicBezTo>
                  <a:cubicBezTo>
                    <a:pt x="408111" y="-13705"/>
                    <a:pt x="735033" y="69057"/>
                    <a:pt x="894415" y="0"/>
                  </a:cubicBezTo>
                  <a:cubicBezTo>
                    <a:pt x="1053797" y="-69057"/>
                    <a:pt x="1208431" y="31793"/>
                    <a:pt x="1393376" y="0"/>
                  </a:cubicBezTo>
                  <a:cubicBezTo>
                    <a:pt x="1578321" y="-31793"/>
                    <a:pt x="1784869" y="7728"/>
                    <a:pt x="1939858" y="0"/>
                  </a:cubicBezTo>
                  <a:cubicBezTo>
                    <a:pt x="2094847" y="-7728"/>
                    <a:pt x="2219412" y="43860"/>
                    <a:pt x="2391299" y="0"/>
                  </a:cubicBezTo>
                  <a:cubicBezTo>
                    <a:pt x="2563186" y="-43860"/>
                    <a:pt x="2674034" y="7770"/>
                    <a:pt x="2937781" y="0"/>
                  </a:cubicBezTo>
                  <a:cubicBezTo>
                    <a:pt x="3201528" y="-7770"/>
                    <a:pt x="3326635" y="23305"/>
                    <a:pt x="3484263" y="0"/>
                  </a:cubicBezTo>
                  <a:cubicBezTo>
                    <a:pt x="3641891" y="-23305"/>
                    <a:pt x="3841516" y="1346"/>
                    <a:pt x="3983224" y="0"/>
                  </a:cubicBezTo>
                  <a:cubicBezTo>
                    <a:pt x="4124932" y="-1346"/>
                    <a:pt x="4731903" y="49085"/>
                    <a:pt x="5004907" y="0"/>
                  </a:cubicBezTo>
                  <a:cubicBezTo>
                    <a:pt x="5123921" y="10342"/>
                    <a:pt x="5253759" y="117510"/>
                    <a:pt x="5257800" y="252893"/>
                  </a:cubicBezTo>
                  <a:cubicBezTo>
                    <a:pt x="5292547" y="411391"/>
                    <a:pt x="5203791" y="494893"/>
                    <a:pt x="5257800" y="728317"/>
                  </a:cubicBezTo>
                  <a:cubicBezTo>
                    <a:pt x="5311809" y="961741"/>
                    <a:pt x="5234774" y="1049385"/>
                    <a:pt x="5257800" y="1264434"/>
                  </a:cubicBezTo>
                  <a:cubicBezTo>
                    <a:pt x="5242134" y="1433144"/>
                    <a:pt x="5150213" y="1547552"/>
                    <a:pt x="5004907" y="1517327"/>
                  </a:cubicBezTo>
                  <a:cubicBezTo>
                    <a:pt x="4892854" y="1550171"/>
                    <a:pt x="4706972" y="1481883"/>
                    <a:pt x="4553466" y="1517327"/>
                  </a:cubicBezTo>
                  <a:cubicBezTo>
                    <a:pt x="4399960" y="1552771"/>
                    <a:pt x="4202368" y="1464523"/>
                    <a:pt x="3959464" y="1517327"/>
                  </a:cubicBezTo>
                  <a:cubicBezTo>
                    <a:pt x="3716560" y="1570131"/>
                    <a:pt x="3634010" y="1516011"/>
                    <a:pt x="3317942" y="1517327"/>
                  </a:cubicBezTo>
                  <a:cubicBezTo>
                    <a:pt x="3001874" y="1518643"/>
                    <a:pt x="3022263" y="1473734"/>
                    <a:pt x="2818981" y="1517327"/>
                  </a:cubicBezTo>
                  <a:cubicBezTo>
                    <a:pt x="2615699" y="1560920"/>
                    <a:pt x="2523779" y="1468138"/>
                    <a:pt x="2320019" y="1517327"/>
                  </a:cubicBezTo>
                  <a:cubicBezTo>
                    <a:pt x="2116259" y="1566516"/>
                    <a:pt x="1883386" y="1501889"/>
                    <a:pt x="1678497" y="1517327"/>
                  </a:cubicBezTo>
                  <a:cubicBezTo>
                    <a:pt x="1473608" y="1532765"/>
                    <a:pt x="1204344" y="1514879"/>
                    <a:pt x="1084495" y="1517327"/>
                  </a:cubicBezTo>
                  <a:cubicBezTo>
                    <a:pt x="964646" y="1519775"/>
                    <a:pt x="571087" y="1482121"/>
                    <a:pt x="252893" y="1517327"/>
                  </a:cubicBezTo>
                  <a:cubicBezTo>
                    <a:pt x="126738" y="1519047"/>
                    <a:pt x="18722" y="1413264"/>
                    <a:pt x="0" y="1264434"/>
                  </a:cubicBezTo>
                  <a:cubicBezTo>
                    <a:pt x="-57527" y="1106801"/>
                    <a:pt x="5979" y="988813"/>
                    <a:pt x="0" y="768779"/>
                  </a:cubicBezTo>
                  <a:cubicBezTo>
                    <a:pt x="-5979" y="548746"/>
                    <a:pt x="8823" y="369449"/>
                    <a:pt x="0" y="252893"/>
                  </a:cubicBezTo>
                  <a:close/>
                </a:path>
                <a:path w="5257800" h="1517327" stroke="0" extrusionOk="0">
                  <a:moveTo>
                    <a:pt x="0" y="252893"/>
                  </a:moveTo>
                  <a:cubicBezTo>
                    <a:pt x="-11036" y="92386"/>
                    <a:pt x="150342" y="-1224"/>
                    <a:pt x="252893" y="0"/>
                  </a:cubicBezTo>
                  <a:cubicBezTo>
                    <a:pt x="501477" y="-42101"/>
                    <a:pt x="585270" y="6591"/>
                    <a:pt x="751854" y="0"/>
                  </a:cubicBezTo>
                  <a:cubicBezTo>
                    <a:pt x="918438" y="-6591"/>
                    <a:pt x="1141217" y="37305"/>
                    <a:pt x="1345856" y="0"/>
                  </a:cubicBezTo>
                  <a:cubicBezTo>
                    <a:pt x="1550495" y="-37305"/>
                    <a:pt x="1787140" y="72600"/>
                    <a:pt x="1987378" y="0"/>
                  </a:cubicBezTo>
                  <a:cubicBezTo>
                    <a:pt x="2187616" y="-72600"/>
                    <a:pt x="2232498" y="2212"/>
                    <a:pt x="2438819" y="0"/>
                  </a:cubicBezTo>
                  <a:cubicBezTo>
                    <a:pt x="2645140" y="-2212"/>
                    <a:pt x="2778138" y="29762"/>
                    <a:pt x="2985301" y="0"/>
                  </a:cubicBezTo>
                  <a:cubicBezTo>
                    <a:pt x="3192464" y="-29762"/>
                    <a:pt x="3407815" y="42146"/>
                    <a:pt x="3674343" y="0"/>
                  </a:cubicBezTo>
                  <a:cubicBezTo>
                    <a:pt x="3940871" y="-42146"/>
                    <a:pt x="4096263" y="33687"/>
                    <a:pt x="4315865" y="0"/>
                  </a:cubicBezTo>
                  <a:cubicBezTo>
                    <a:pt x="4535467" y="-33687"/>
                    <a:pt x="4757568" y="52990"/>
                    <a:pt x="5004907" y="0"/>
                  </a:cubicBezTo>
                  <a:cubicBezTo>
                    <a:pt x="5140229" y="-910"/>
                    <a:pt x="5292966" y="120773"/>
                    <a:pt x="5257800" y="252893"/>
                  </a:cubicBezTo>
                  <a:cubicBezTo>
                    <a:pt x="5305124" y="414089"/>
                    <a:pt x="5232843" y="606812"/>
                    <a:pt x="5257800" y="768779"/>
                  </a:cubicBezTo>
                  <a:cubicBezTo>
                    <a:pt x="5282757" y="930746"/>
                    <a:pt x="5218541" y="1144620"/>
                    <a:pt x="5257800" y="1264434"/>
                  </a:cubicBezTo>
                  <a:cubicBezTo>
                    <a:pt x="5288318" y="1376181"/>
                    <a:pt x="5115194" y="1519255"/>
                    <a:pt x="5004907" y="1517327"/>
                  </a:cubicBezTo>
                  <a:cubicBezTo>
                    <a:pt x="4792514" y="1544476"/>
                    <a:pt x="4736257" y="1459051"/>
                    <a:pt x="4505946" y="1517327"/>
                  </a:cubicBezTo>
                  <a:cubicBezTo>
                    <a:pt x="4275635" y="1575603"/>
                    <a:pt x="4221606" y="1501911"/>
                    <a:pt x="3959464" y="1517327"/>
                  </a:cubicBezTo>
                  <a:cubicBezTo>
                    <a:pt x="3697322" y="1532743"/>
                    <a:pt x="3600315" y="1505924"/>
                    <a:pt x="3365462" y="1517327"/>
                  </a:cubicBezTo>
                  <a:cubicBezTo>
                    <a:pt x="3130609" y="1528730"/>
                    <a:pt x="2872819" y="1461766"/>
                    <a:pt x="2676420" y="1517327"/>
                  </a:cubicBezTo>
                  <a:cubicBezTo>
                    <a:pt x="2480021" y="1572888"/>
                    <a:pt x="2441591" y="1506412"/>
                    <a:pt x="2224979" y="1517327"/>
                  </a:cubicBezTo>
                  <a:cubicBezTo>
                    <a:pt x="2008367" y="1528242"/>
                    <a:pt x="1774453" y="1509735"/>
                    <a:pt x="1583457" y="1517327"/>
                  </a:cubicBezTo>
                  <a:cubicBezTo>
                    <a:pt x="1392461" y="1524919"/>
                    <a:pt x="1132978" y="1475726"/>
                    <a:pt x="989455" y="1517327"/>
                  </a:cubicBezTo>
                  <a:cubicBezTo>
                    <a:pt x="845932" y="1558928"/>
                    <a:pt x="485534" y="1435182"/>
                    <a:pt x="252893" y="1517327"/>
                  </a:cubicBezTo>
                  <a:cubicBezTo>
                    <a:pt x="97700" y="1509951"/>
                    <a:pt x="-7444" y="1403189"/>
                    <a:pt x="0" y="1264434"/>
                  </a:cubicBezTo>
                  <a:cubicBezTo>
                    <a:pt x="-33813" y="1141824"/>
                    <a:pt x="36069" y="907354"/>
                    <a:pt x="0" y="738433"/>
                  </a:cubicBezTo>
                  <a:cubicBezTo>
                    <a:pt x="-36069" y="569512"/>
                    <a:pt x="54239" y="422857"/>
                    <a:pt x="0" y="252893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  <a:alpha val="72000"/>
              </a:schemeClr>
            </a:solidFill>
            <a:ln w="3175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657299846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19471BD1-159A-4811-91AC-CCB65DD6C771}"/>
                </a:ext>
              </a:extLst>
            </p:cNvPr>
            <p:cNvSpPr txBox="1">
              <a:spLocks/>
            </p:cNvSpPr>
            <p:nvPr/>
          </p:nvSpPr>
          <p:spPr>
            <a:xfrm>
              <a:off x="2667000" y="4485575"/>
              <a:ext cx="6858000" cy="164782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sz="2000" b="1" dirty="0">
                  <a:latin typeface="Montserrat" panose="00000500000000000000" pitchFamily="2" charset="0"/>
                  <a:cs typeface="Times New Roman" panose="02020603050405020304" pitchFamily="18" charset="0"/>
                </a:rPr>
                <a:t># Epoch = 20000</a:t>
              </a:r>
            </a:p>
            <a:p>
              <a:pPr>
                <a:lnSpc>
                  <a:spcPct val="150000"/>
                </a:lnSpc>
              </a:pPr>
              <a:r>
                <a:rPr lang="en-US" sz="2000" b="1" dirty="0">
                  <a:latin typeface="Montserrat" panose="00000500000000000000" pitchFamily="2" charset="0"/>
                  <a:cs typeface="Times New Roman" panose="02020603050405020304" pitchFamily="18" charset="0"/>
                </a:rPr>
                <a:t># Iterations = 5000</a:t>
              </a:r>
            </a:p>
            <a:p>
              <a:pPr>
                <a:lnSpc>
                  <a:spcPct val="150000"/>
                </a:lnSpc>
              </a:pPr>
              <a:r>
                <a:rPr lang="en-US" sz="2000" b="1" dirty="0">
                  <a:latin typeface="Montserrat" panose="00000500000000000000" pitchFamily="2" charset="0"/>
                  <a:cs typeface="Times New Roman" panose="02020603050405020304" pitchFamily="18" charset="0"/>
                </a:rPr>
                <a:t># sectors = 2, 3, 5</a:t>
              </a:r>
            </a:p>
            <a:p>
              <a:pPr>
                <a:lnSpc>
                  <a:spcPct val="150000"/>
                </a:lnSpc>
              </a:pPr>
              <a:r>
                <a:rPr lang="en-US" sz="2000" b="1" dirty="0">
                  <a:latin typeface="Montserrat" panose="00000500000000000000" pitchFamily="2" charset="0"/>
                  <a:cs typeface="Times New Roman" panose="02020603050405020304" pitchFamily="18" charset="0"/>
                </a:rPr>
                <a:t># sector elements = 24 - 48</a:t>
              </a:r>
            </a:p>
            <a:p>
              <a:pPr>
                <a:lnSpc>
                  <a:spcPct val="150000"/>
                </a:lnSpc>
              </a:pPr>
              <a:r>
                <a:rPr lang="en-US" sz="2000" b="1" dirty="0">
                  <a:latin typeface="Montserrat" panose="00000500000000000000" pitchFamily="2" charset="0"/>
                  <a:cs typeface="Times New Roman" panose="02020603050405020304" pitchFamily="18" charset="0"/>
                </a:rPr>
                <a:t># Legitimate user in each sector = 2</a:t>
              </a:r>
            </a:p>
            <a:p>
              <a:pPr>
                <a:lnSpc>
                  <a:spcPct val="150000"/>
                </a:lnSpc>
              </a:pPr>
              <a:r>
                <a:rPr lang="en-US" sz="2000" b="1" dirty="0">
                  <a:latin typeface="Montserrat" panose="00000500000000000000" pitchFamily="2" charset="0"/>
                  <a:cs typeface="Times New Roman" panose="02020603050405020304" pitchFamily="18" charset="0"/>
                </a:rPr>
                <a:t># Eavesdropper in each sector = 2</a:t>
              </a:r>
            </a:p>
            <a:p>
              <a:pPr>
                <a:lnSpc>
                  <a:spcPct val="150000"/>
                </a:lnSpc>
              </a:pPr>
              <a:r>
                <a:rPr lang="en-US" sz="2000" b="1" dirty="0">
                  <a:latin typeface="Montserrat" panose="00000500000000000000" pitchFamily="2" charset="0"/>
                  <a:cs typeface="Times New Roman" panose="02020603050405020304" pitchFamily="18" charset="0"/>
                </a:rPr>
                <a:t>TX power = 90 dBm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A14C429-A583-DAF2-894C-5E99AE4E9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1" y="1881805"/>
            <a:ext cx="3973396" cy="309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81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4635BB-CA40-9C6B-D55B-A5121217EE6C}"/>
              </a:ext>
            </a:extLst>
          </p:cNvPr>
          <p:cNvSpPr txBox="1"/>
          <p:nvPr/>
        </p:nvSpPr>
        <p:spPr>
          <a:xfrm>
            <a:off x="226423" y="2967335"/>
            <a:ext cx="11739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b="1" i="0" dirty="0">
                <a:effectLst/>
                <a:latin typeface="Arial" panose="020B0604020202020204" pitchFamily="34" charset="0"/>
              </a:rPr>
              <a:t>A. Ghasemi</a:t>
            </a:r>
            <a:r>
              <a:rPr lang="en-US" b="0" i="0" dirty="0">
                <a:effectLst/>
                <a:latin typeface="Arial" panose="020B0604020202020204" pitchFamily="34" charset="0"/>
              </a:rPr>
              <a:t>, A.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Mosavi</a:t>
            </a:r>
            <a:r>
              <a:rPr lang="en-US" b="0" i="0" dirty="0">
                <a:effectLst/>
                <a:latin typeface="Arial" panose="020B0604020202020204" pitchFamily="34" charset="0"/>
              </a:rPr>
              <a:t>, M. Moradikia, and S. A. Zekavat, ”Hybrid FP and DRL Approach to Secure Beyond Diagonal RIS-Aided Communications,” will be submitted to IEEE Transactions on Vehicular Technology.</a:t>
            </a:r>
          </a:p>
        </p:txBody>
      </p:sp>
    </p:spTree>
    <p:extLst>
      <p:ext uri="{BB962C8B-B14F-4D97-AF65-F5344CB8AC3E}">
        <p14:creationId xmlns:p14="http://schemas.microsoft.com/office/powerpoint/2010/main" val="667859351"/>
      </p:ext>
    </p:extLst>
  </p:cSld>
  <p:clrMapOvr>
    <a:masterClrMapping/>
  </p:clrMapOvr>
  <p:transition spd="slow"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C851141-5145-04F2-6AC7-EB4F5CBBF902}"/>
              </a:ext>
            </a:extLst>
          </p:cNvPr>
          <p:cNvSpPr/>
          <p:nvPr/>
        </p:nvSpPr>
        <p:spPr>
          <a:xfrm>
            <a:off x="180974" y="171451"/>
            <a:ext cx="11798597" cy="6477000"/>
          </a:xfrm>
          <a:custGeom>
            <a:avLst/>
            <a:gdLst>
              <a:gd name="connsiteX0" fmla="*/ 0 w 11798597"/>
              <a:gd name="connsiteY0" fmla="*/ 1079522 h 6477000"/>
              <a:gd name="connsiteX1" fmla="*/ 1079522 w 11798597"/>
              <a:gd name="connsiteY1" fmla="*/ 0 h 6477000"/>
              <a:gd name="connsiteX2" fmla="*/ 1357368 w 11798597"/>
              <a:gd name="connsiteY2" fmla="*/ 0 h 6477000"/>
              <a:gd name="connsiteX3" fmla="*/ 1828005 w 11798597"/>
              <a:gd name="connsiteY3" fmla="*/ 0 h 6477000"/>
              <a:gd name="connsiteX4" fmla="*/ 2298642 w 11798597"/>
              <a:gd name="connsiteY4" fmla="*/ 0 h 6477000"/>
              <a:gd name="connsiteX5" fmla="*/ 2672883 w 11798597"/>
              <a:gd name="connsiteY5" fmla="*/ 0 h 6477000"/>
              <a:gd name="connsiteX6" fmla="*/ 3143520 w 11798597"/>
              <a:gd name="connsiteY6" fmla="*/ 0 h 6477000"/>
              <a:gd name="connsiteX7" fmla="*/ 3710553 w 11798597"/>
              <a:gd name="connsiteY7" fmla="*/ 0 h 6477000"/>
              <a:gd name="connsiteX8" fmla="*/ 4470377 w 11798597"/>
              <a:gd name="connsiteY8" fmla="*/ 0 h 6477000"/>
              <a:gd name="connsiteX9" fmla="*/ 5037409 w 11798597"/>
              <a:gd name="connsiteY9" fmla="*/ 0 h 6477000"/>
              <a:gd name="connsiteX10" fmla="*/ 5508046 w 11798597"/>
              <a:gd name="connsiteY10" fmla="*/ 0 h 6477000"/>
              <a:gd name="connsiteX11" fmla="*/ 5978683 w 11798597"/>
              <a:gd name="connsiteY11" fmla="*/ 0 h 6477000"/>
              <a:gd name="connsiteX12" fmla="*/ 6545716 w 11798597"/>
              <a:gd name="connsiteY12" fmla="*/ 0 h 6477000"/>
              <a:gd name="connsiteX13" fmla="*/ 7209144 w 11798597"/>
              <a:gd name="connsiteY13" fmla="*/ 0 h 6477000"/>
              <a:gd name="connsiteX14" fmla="*/ 7679781 w 11798597"/>
              <a:gd name="connsiteY14" fmla="*/ 0 h 6477000"/>
              <a:gd name="connsiteX15" fmla="*/ 8246813 w 11798597"/>
              <a:gd name="connsiteY15" fmla="*/ 0 h 6477000"/>
              <a:gd name="connsiteX16" fmla="*/ 8717450 w 11798597"/>
              <a:gd name="connsiteY16" fmla="*/ 0 h 6477000"/>
              <a:gd name="connsiteX17" fmla="*/ 9380878 w 11798597"/>
              <a:gd name="connsiteY17" fmla="*/ 0 h 6477000"/>
              <a:gd name="connsiteX18" fmla="*/ 9658724 w 11798597"/>
              <a:gd name="connsiteY18" fmla="*/ 0 h 6477000"/>
              <a:gd name="connsiteX19" fmla="*/ 10719075 w 11798597"/>
              <a:gd name="connsiteY19" fmla="*/ 0 h 6477000"/>
              <a:gd name="connsiteX20" fmla="*/ 11798597 w 11798597"/>
              <a:gd name="connsiteY20" fmla="*/ 1079522 h 6477000"/>
              <a:gd name="connsiteX21" fmla="*/ 11798597 w 11798597"/>
              <a:gd name="connsiteY21" fmla="*/ 1619267 h 6477000"/>
              <a:gd name="connsiteX22" fmla="*/ 11798597 w 11798597"/>
              <a:gd name="connsiteY22" fmla="*/ 2115831 h 6477000"/>
              <a:gd name="connsiteX23" fmla="*/ 11798597 w 11798597"/>
              <a:gd name="connsiteY23" fmla="*/ 2612396 h 6477000"/>
              <a:gd name="connsiteX24" fmla="*/ 11798597 w 11798597"/>
              <a:gd name="connsiteY24" fmla="*/ 3022602 h 6477000"/>
              <a:gd name="connsiteX25" fmla="*/ 11798597 w 11798597"/>
              <a:gd name="connsiteY25" fmla="*/ 3432808 h 6477000"/>
              <a:gd name="connsiteX26" fmla="*/ 11798597 w 11798597"/>
              <a:gd name="connsiteY26" fmla="*/ 3929373 h 6477000"/>
              <a:gd name="connsiteX27" fmla="*/ 11798597 w 11798597"/>
              <a:gd name="connsiteY27" fmla="*/ 4425938 h 6477000"/>
              <a:gd name="connsiteX28" fmla="*/ 11798597 w 11798597"/>
              <a:gd name="connsiteY28" fmla="*/ 4836144 h 6477000"/>
              <a:gd name="connsiteX29" fmla="*/ 11798597 w 11798597"/>
              <a:gd name="connsiteY29" fmla="*/ 5397478 h 6477000"/>
              <a:gd name="connsiteX30" fmla="*/ 10719075 w 11798597"/>
              <a:gd name="connsiteY30" fmla="*/ 6477000 h 6477000"/>
              <a:gd name="connsiteX31" fmla="*/ 10441229 w 11798597"/>
              <a:gd name="connsiteY31" fmla="*/ 6477000 h 6477000"/>
              <a:gd name="connsiteX32" fmla="*/ 9777801 w 11798597"/>
              <a:gd name="connsiteY32" fmla="*/ 6477000 h 6477000"/>
              <a:gd name="connsiteX33" fmla="*/ 9114373 w 11798597"/>
              <a:gd name="connsiteY33" fmla="*/ 6477000 h 6477000"/>
              <a:gd name="connsiteX34" fmla="*/ 8354549 w 11798597"/>
              <a:gd name="connsiteY34" fmla="*/ 6477000 h 6477000"/>
              <a:gd name="connsiteX35" fmla="*/ 7594726 w 11798597"/>
              <a:gd name="connsiteY35" fmla="*/ 6477000 h 6477000"/>
              <a:gd name="connsiteX36" fmla="*/ 6931298 w 11798597"/>
              <a:gd name="connsiteY36" fmla="*/ 6477000 h 6477000"/>
              <a:gd name="connsiteX37" fmla="*/ 6267870 w 11798597"/>
              <a:gd name="connsiteY37" fmla="*/ 6477000 h 6477000"/>
              <a:gd name="connsiteX38" fmla="*/ 5508046 w 11798597"/>
              <a:gd name="connsiteY38" fmla="*/ 6477000 h 6477000"/>
              <a:gd name="connsiteX39" fmla="*/ 4941014 w 11798597"/>
              <a:gd name="connsiteY39" fmla="*/ 6477000 h 6477000"/>
              <a:gd name="connsiteX40" fmla="*/ 4566772 w 11798597"/>
              <a:gd name="connsiteY40" fmla="*/ 6477000 h 6477000"/>
              <a:gd name="connsiteX41" fmla="*/ 4192531 w 11798597"/>
              <a:gd name="connsiteY41" fmla="*/ 6477000 h 6477000"/>
              <a:gd name="connsiteX42" fmla="*/ 3529103 w 11798597"/>
              <a:gd name="connsiteY42" fmla="*/ 6477000 h 6477000"/>
              <a:gd name="connsiteX43" fmla="*/ 3154861 w 11798597"/>
              <a:gd name="connsiteY43" fmla="*/ 6477000 h 6477000"/>
              <a:gd name="connsiteX44" fmla="*/ 2491433 w 11798597"/>
              <a:gd name="connsiteY44" fmla="*/ 6477000 h 6477000"/>
              <a:gd name="connsiteX45" fmla="*/ 1731609 w 11798597"/>
              <a:gd name="connsiteY45" fmla="*/ 6477000 h 6477000"/>
              <a:gd name="connsiteX46" fmla="*/ 1079522 w 11798597"/>
              <a:gd name="connsiteY46" fmla="*/ 6477000 h 6477000"/>
              <a:gd name="connsiteX47" fmla="*/ 0 w 11798597"/>
              <a:gd name="connsiteY47" fmla="*/ 5397478 h 6477000"/>
              <a:gd name="connsiteX48" fmla="*/ 0 w 11798597"/>
              <a:gd name="connsiteY48" fmla="*/ 4857734 h 6477000"/>
              <a:gd name="connsiteX49" fmla="*/ 0 w 11798597"/>
              <a:gd name="connsiteY49" fmla="*/ 4447528 h 6477000"/>
              <a:gd name="connsiteX50" fmla="*/ 0 w 11798597"/>
              <a:gd name="connsiteY50" fmla="*/ 3821424 h 6477000"/>
              <a:gd name="connsiteX51" fmla="*/ 0 w 11798597"/>
              <a:gd name="connsiteY51" fmla="*/ 3238500 h 6477000"/>
              <a:gd name="connsiteX52" fmla="*/ 0 w 11798597"/>
              <a:gd name="connsiteY52" fmla="*/ 2612396 h 6477000"/>
              <a:gd name="connsiteX53" fmla="*/ 0 w 11798597"/>
              <a:gd name="connsiteY53" fmla="*/ 1986293 h 6477000"/>
              <a:gd name="connsiteX54" fmla="*/ 0 w 11798597"/>
              <a:gd name="connsiteY54" fmla="*/ 1079522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1798597" h="6477000" fill="none" extrusionOk="0">
                <a:moveTo>
                  <a:pt x="0" y="1079522"/>
                </a:moveTo>
                <a:cubicBezTo>
                  <a:pt x="57486" y="506344"/>
                  <a:pt x="424119" y="42981"/>
                  <a:pt x="1079522" y="0"/>
                </a:cubicBezTo>
                <a:cubicBezTo>
                  <a:pt x="1216449" y="-27140"/>
                  <a:pt x="1240528" y="29865"/>
                  <a:pt x="1357368" y="0"/>
                </a:cubicBezTo>
                <a:cubicBezTo>
                  <a:pt x="1474208" y="-29865"/>
                  <a:pt x="1730513" y="423"/>
                  <a:pt x="1828005" y="0"/>
                </a:cubicBezTo>
                <a:cubicBezTo>
                  <a:pt x="1925497" y="-423"/>
                  <a:pt x="2103611" y="14390"/>
                  <a:pt x="2298642" y="0"/>
                </a:cubicBezTo>
                <a:cubicBezTo>
                  <a:pt x="2493673" y="-14390"/>
                  <a:pt x="2538479" y="28029"/>
                  <a:pt x="2672883" y="0"/>
                </a:cubicBezTo>
                <a:cubicBezTo>
                  <a:pt x="2807287" y="-28029"/>
                  <a:pt x="2962655" y="21829"/>
                  <a:pt x="3143520" y="0"/>
                </a:cubicBezTo>
                <a:cubicBezTo>
                  <a:pt x="3324385" y="-21829"/>
                  <a:pt x="3515896" y="15717"/>
                  <a:pt x="3710553" y="0"/>
                </a:cubicBezTo>
                <a:cubicBezTo>
                  <a:pt x="3905210" y="-15717"/>
                  <a:pt x="4269311" y="2677"/>
                  <a:pt x="4470377" y="0"/>
                </a:cubicBezTo>
                <a:cubicBezTo>
                  <a:pt x="4671443" y="-2677"/>
                  <a:pt x="4888948" y="31753"/>
                  <a:pt x="5037409" y="0"/>
                </a:cubicBezTo>
                <a:cubicBezTo>
                  <a:pt x="5185870" y="-31753"/>
                  <a:pt x="5386131" y="33585"/>
                  <a:pt x="5508046" y="0"/>
                </a:cubicBezTo>
                <a:cubicBezTo>
                  <a:pt x="5629961" y="-33585"/>
                  <a:pt x="5828388" y="3598"/>
                  <a:pt x="5978683" y="0"/>
                </a:cubicBezTo>
                <a:cubicBezTo>
                  <a:pt x="6128978" y="-3598"/>
                  <a:pt x="6276156" y="27135"/>
                  <a:pt x="6545716" y="0"/>
                </a:cubicBezTo>
                <a:cubicBezTo>
                  <a:pt x="6815276" y="-27135"/>
                  <a:pt x="6941202" y="72989"/>
                  <a:pt x="7209144" y="0"/>
                </a:cubicBezTo>
                <a:cubicBezTo>
                  <a:pt x="7477086" y="-72989"/>
                  <a:pt x="7456999" y="23811"/>
                  <a:pt x="7679781" y="0"/>
                </a:cubicBezTo>
                <a:cubicBezTo>
                  <a:pt x="7902563" y="-23811"/>
                  <a:pt x="8012655" y="65069"/>
                  <a:pt x="8246813" y="0"/>
                </a:cubicBezTo>
                <a:cubicBezTo>
                  <a:pt x="8480971" y="-65069"/>
                  <a:pt x="8484137" y="11331"/>
                  <a:pt x="8717450" y="0"/>
                </a:cubicBezTo>
                <a:cubicBezTo>
                  <a:pt x="8950763" y="-11331"/>
                  <a:pt x="9160327" y="63335"/>
                  <a:pt x="9380878" y="0"/>
                </a:cubicBezTo>
                <a:cubicBezTo>
                  <a:pt x="9601429" y="-63335"/>
                  <a:pt x="9530044" y="22691"/>
                  <a:pt x="9658724" y="0"/>
                </a:cubicBezTo>
                <a:cubicBezTo>
                  <a:pt x="9787404" y="-22691"/>
                  <a:pt x="10209277" y="65607"/>
                  <a:pt x="10719075" y="0"/>
                </a:cubicBezTo>
                <a:cubicBezTo>
                  <a:pt x="11209639" y="-45509"/>
                  <a:pt x="11850587" y="455160"/>
                  <a:pt x="11798597" y="1079522"/>
                </a:cubicBezTo>
                <a:cubicBezTo>
                  <a:pt x="11857515" y="1201176"/>
                  <a:pt x="11788985" y="1432414"/>
                  <a:pt x="11798597" y="1619267"/>
                </a:cubicBezTo>
                <a:cubicBezTo>
                  <a:pt x="11808209" y="1806120"/>
                  <a:pt x="11763085" y="1981737"/>
                  <a:pt x="11798597" y="2115831"/>
                </a:cubicBezTo>
                <a:cubicBezTo>
                  <a:pt x="11834109" y="2249925"/>
                  <a:pt x="11765452" y="2460200"/>
                  <a:pt x="11798597" y="2612396"/>
                </a:cubicBezTo>
                <a:cubicBezTo>
                  <a:pt x="11831742" y="2764592"/>
                  <a:pt x="11781513" y="2823938"/>
                  <a:pt x="11798597" y="3022602"/>
                </a:cubicBezTo>
                <a:cubicBezTo>
                  <a:pt x="11815681" y="3221266"/>
                  <a:pt x="11764697" y="3286718"/>
                  <a:pt x="11798597" y="3432808"/>
                </a:cubicBezTo>
                <a:cubicBezTo>
                  <a:pt x="11832497" y="3578898"/>
                  <a:pt x="11772010" y="3770559"/>
                  <a:pt x="11798597" y="3929373"/>
                </a:cubicBezTo>
                <a:cubicBezTo>
                  <a:pt x="11825184" y="4088188"/>
                  <a:pt x="11792477" y="4316413"/>
                  <a:pt x="11798597" y="4425938"/>
                </a:cubicBezTo>
                <a:cubicBezTo>
                  <a:pt x="11804717" y="4535463"/>
                  <a:pt x="11772498" y="4699564"/>
                  <a:pt x="11798597" y="4836144"/>
                </a:cubicBezTo>
                <a:cubicBezTo>
                  <a:pt x="11824696" y="4972724"/>
                  <a:pt x="11798547" y="5211151"/>
                  <a:pt x="11798597" y="5397478"/>
                </a:cubicBezTo>
                <a:cubicBezTo>
                  <a:pt x="11844558" y="6112972"/>
                  <a:pt x="11329337" y="6581976"/>
                  <a:pt x="10719075" y="6477000"/>
                </a:cubicBezTo>
                <a:cubicBezTo>
                  <a:pt x="10596185" y="6508682"/>
                  <a:pt x="10547307" y="6469439"/>
                  <a:pt x="10441229" y="6477000"/>
                </a:cubicBezTo>
                <a:cubicBezTo>
                  <a:pt x="10335151" y="6484561"/>
                  <a:pt x="9998762" y="6444790"/>
                  <a:pt x="9777801" y="6477000"/>
                </a:cubicBezTo>
                <a:cubicBezTo>
                  <a:pt x="9556840" y="6509210"/>
                  <a:pt x="9319852" y="6413188"/>
                  <a:pt x="9114373" y="6477000"/>
                </a:cubicBezTo>
                <a:cubicBezTo>
                  <a:pt x="8908894" y="6540812"/>
                  <a:pt x="8652098" y="6427150"/>
                  <a:pt x="8354549" y="6477000"/>
                </a:cubicBezTo>
                <a:cubicBezTo>
                  <a:pt x="8057000" y="6526850"/>
                  <a:pt x="7925898" y="6418765"/>
                  <a:pt x="7594726" y="6477000"/>
                </a:cubicBezTo>
                <a:cubicBezTo>
                  <a:pt x="7263554" y="6535235"/>
                  <a:pt x="7257710" y="6476479"/>
                  <a:pt x="6931298" y="6477000"/>
                </a:cubicBezTo>
                <a:cubicBezTo>
                  <a:pt x="6604886" y="6477521"/>
                  <a:pt x="6532864" y="6447105"/>
                  <a:pt x="6267870" y="6477000"/>
                </a:cubicBezTo>
                <a:cubicBezTo>
                  <a:pt x="6002876" y="6506895"/>
                  <a:pt x="5686485" y="6426267"/>
                  <a:pt x="5508046" y="6477000"/>
                </a:cubicBezTo>
                <a:cubicBezTo>
                  <a:pt x="5329607" y="6527733"/>
                  <a:pt x="5115657" y="6455905"/>
                  <a:pt x="4941014" y="6477000"/>
                </a:cubicBezTo>
                <a:cubicBezTo>
                  <a:pt x="4766371" y="6498095"/>
                  <a:pt x="4672061" y="6440875"/>
                  <a:pt x="4566772" y="6477000"/>
                </a:cubicBezTo>
                <a:cubicBezTo>
                  <a:pt x="4461483" y="6513125"/>
                  <a:pt x="4369395" y="6443360"/>
                  <a:pt x="4192531" y="6477000"/>
                </a:cubicBezTo>
                <a:cubicBezTo>
                  <a:pt x="4015667" y="6510640"/>
                  <a:pt x="3837917" y="6404613"/>
                  <a:pt x="3529103" y="6477000"/>
                </a:cubicBezTo>
                <a:cubicBezTo>
                  <a:pt x="3220289" y="6549387"/>
                  <a:pt x="3339619" y="6449537"/>
                  <a:pt x="3154861" y="6477000"/>
                </a:cubicBezTo>
                <a:cubicBezTo>
                  <a:pt x="2970103" y="6504463"/>
                  <a:pt x="2627035" y="6409102"/>
                  <a:pt x="2491433" y="6477000"/>
                </a:cubicBezTo>
                <a:cubicBezTo>
                  <a:pt x="2355831" y="6544898"/>
                  <a:pt x="2046535" y="6438305"/>
                  <a:pt x="1731609" y="6477000"/>
                </a:cubicBezTo>
                <a:cubicBezTo>
                  <a:pt x="1416683" y="6515695"/>
                  <a:pt x="1389680" y="6444327"/>
                  <a:pt x="1079522" y="6477000"/>
                </a:cubicBezTo>
                <a:cubicBezTo>
                  <a:pt x="553517" y="6419511"/>
                  <a:pt x="-104434" y="6018242"/>
                  <a:pt x="0" y="5397478"/>
                </a:cubicBezTo>
                <a:cubicBezTo>
                  <a:pt x="-8154" y="5251680"/>
                  <a:pt x="59107" y="5098582"/>
                  <a:pt x="0" y="4857734"/>
                </a:cubicBezTo>
                <a:cubicBezTo>
                  <a:pt x="-59107" y="4616886"/>
                  <a:pt x="13054" y="4570207"/>
                  <a:pt x="0" y="4447528"/>
                </a:cubicBezTo>
                <a:cubicBezTo>
                  <a:pt x="-13054" y="4324849"/>
                  <a:pt x="41145" y="3983144"/>
                  <a:pt x="0" y="3821424"/>
                </a:cubicBezTo>
                <a:cubicBezTo>
                  <a:pt x="-41145" y="3659704"/>
                  <a:pt x="50600" y="3463191"/>
                  <a:pt x="0" y="3238500"/>
                </a:cubicBezTo>
                <a:cubicBezTo>
                  <a:pt x="-50600" y="3013809"/>
                  <a:pt x="64887" y="2918939"/>
                  <a:pt x="0" y="2612396"/>
                </a:cubicBezTo>
                <a:cubicBezTo>
                  <a:pt x="-64887" y="2305853"/>
                  <a:pt x="49676" y="2163460"/>
                  <a:pt x="0" y="1986293"/>
                </a:cubicBezTo>
                <a:cubicBezTo>
                  <a:pt x="-49676" y="1809126"/>
                  <a:pt x="53967" y="1374105"/>
                  <a:pt x="0" y="1079522"/>
                </a:cubicBezTo>
                <a:close/>
              </a:path>
              <a:path w="11798597" h="6477000" stroke="0" extrusionOk="0">
                <a:moveTo>
                  <a:pt x="0" y="1079522"/>
                </a:moveTo>
                <a:cubicBezTo>
                  <a:pt x="-47794" y="393078"/>
                  <a:pt x="531846" y="-1601"/>
                  <a:pt x="1079522" y="0"/>
                </a:cubicBezTo>
                <a:cubicBezTo>
                  <a:pt x="1213099" y="-11527"/>
                  <a:pt x="1353928" y="5834"/>
                  <a:pt x="1453763" y="0"/>
                </a:cubicBezTo>
                <a:cubicBezTo>
                  <a:pt x="1553598" y="-5834"/>
                  <a:pt x="1739706" y="6852"/>
                  <a:pt x="2020796" y="0"/>
                </a:cubicBezTo>
                <a:cubicBezTo>
                  <a:pt x="2301886" y="-6852"/>
                  <a:pt x="2384254" y="51616"/>
                  <a:pt x="2684224" y="0"/>
                </a:cubicBezTo>
                <a:cubicBezTo>
                  <a:pt x="2984194" y="-51616"/>
                  <a:pt x="2850033" y="31101"/>
                  <a:pt x="2962070" y="0"/>
                </a:cubicBezTo>
                <a:cubicBezTo>
                  <a:pt x="3074107" y="-31101"/>
                  <a:pt x="3236066" y="3302"/>
                  <a:pt x="3432707" y="0"/>
                </a:cubicBezTo>
                <a:cubicBezTo>
                  <a:pt x="3629348" y="-3302"/>
                  <a:pt x="3986471" y="26059"/>
                  <a:pt x="4192531" y="0"/>
                </a:cubicBezTo>
                <a:cubicBezTo>
                  <a:pt x="4398591" y="-26059"/>
                  <a:pt x="4674760" y="5022"/>
                  <a:pt x="4855959" y="0"/>
                </a:cubicBezTo>
                <a:cubicBezTo>
                  <a:pt x="5037158" y="-5022"/>
                  <a:pt x="5257523" y="5915"/>
                  <a:pt x="5422991" y="0"/>
                </a:cubicBezTo>
                <a:cubicBezTo>
                  <a:pt x="5588459" y="-5915"/>
                  <a:pt x="5631266" y="35188"/>
                  <a:pt x="5797233" y="0"/>
                </a:cubicBezTo>
                <a:cubicBezTo>
                  <a:pt x="5963200" y="-35188"/>
                  <a:pt x="6245210" y="63933"/>
                  <a:pt x="6460661" y="0"/>
                </a:cubicBezTo>
                <a:cubicBezTo>
                  <a:pt x="6676112" y="-63933"/>
                  <a:pt x="6859641" y="60593"/>
                  <a:pt x="7027693" y="0"/>
                </a:cubicBezTo>
                <a:cubicBezTo>
                  <a:pt x="7195745" y="-60593"/>
                  <a:pt x="7350936" y="60923"/>
                  <a:pt x="7594726" y="0"/>
                </a:cubicBezTo>
                <a:cubicBezTo>
                  <a:pt x="7838516" y="-60923"/>
                  <a:pt x="7798408" y="14680"/>
                  <a:pt x="7872572" y="0"/>
                </a:cubicBezTo>
                <a:cubicBezTo>
                  <a:pt x="7946736" y="-14680"/>
                  <a:pt x="8318731" y="16257"/>
                  <a:pt x="8536000" y="0"/>
                </a:cubicBezTo>
                <a:cubicBezTo>
                  <a:pt x="8753269" y="-16257"/>
                  <a:pt x="9002612" y="52282"/>
                  <a:pt x="9199428" y="0"/>
                </a:cubicBezTo>
                <a:cubicBezTo>
                  <a:pt x="9396244" y="-52282"/>
                  <a:pt x="9474733" y="6585"/>
                  <a:pt x="9670065" y="0"/>
                </a:cubicBezTo>
                <a:cubicBezTo>
                  <a:pt x="9865397" y="-6585"/>
                  <a:pt x="10358107" y="12043"/>
                  <a:pt x="10719075" y="0"/>
                </a:cubicBezTo>
                <a:cubicBezTo>
                  <a:pt x="11395057" y="71719"/>
                  <a:pt x="11691855" y="397886"/>
                  <a:pt x="11798597" y="1079522"/>
                </a:cubicBezTo>
                <a:cubicBezTo>
                  <a:pt x="11873486" y="1344648"/>
                  <a:pt x="11742565" y="1535824"/>
                  <a:pt x="11798597" y="1705626"/>
                </a:cubicBezTo>
                <a:cubicBezTo>
                  <a:pt x="11854629" y="1875428"/>
                  <a:pt x="11742542" y="2126703"/>
                  <a:pt x="11798597" y="2245370"/>
                </a:cubicBezTo>
                <a:cubicBezTo>
                  <a:pt x="11854652" y="2364037"/>
                  <a:pt x="11769731" y="2543379"/>
                  <a:pt x="11798597" y="2741935"/>
                </a:cubicBezTo>
                <a:cubicBezTo>
                  <a:pt x="11827463" y="2940491"/>
                  <a:pt x="11749824" y="3117503"/>
                  <a:pt x="11798597" y="3281680"/>
                </a:cubicBezTo>
                <a:cubicBezTo>
                  <a:pt x="11847370" y="3445857"/>
                  <a:pt x="11777237" y="3622231"/>
                  <a:pt x="11798597" y="3735065"/>
                </a:cubicBezTo>
                <a:cubicBezTo>
                  <a:pt x="11819957" y="3847900"/>
                  <a:pt x="11749286" y="4012553"/>
                  <a:pt x="11798597" y="4188450"/>
                </a:cubicBezTo>
                <a:cubicBezTo>
                  <a:pt x="11847908" y="4364348"/>
                  <a:pt x="11775272" y="4599354"/>
                  <a:pt x="11798597" y="4728195"/>
                </a:cubicBezTo>
                <a:cubicBezTo>
                  <a:pt x="11821922" y="4857037"/>
                  <a:pt x="11773823" y="5255291"/>
                  <a:pt x="11798597" y="5397478"/>
                </a:cubicBezTo>
                <a:cubicBezTo>
                  <a:pt x="11654323" y="5999464"/>
                  <a:pt x="11457122" y="6581614"/>
                  <a:pt x="10719075" y="6477000"/>
                </a:cubicBezTo>
                <a:cubicBezTo>
                  <a:pt x="10499843" y="6532586"/>
                  <a:pt x="10318558" y="6458759"/>
                  <a:pt x="10152042" y="6477000"/>
                </a:cubicBezTo>
                <a:cubicBezTo>
                  <a:pt x="9985526" y="6495241"/>
                  <a:pt x="9811793" y="6439621"/>
                  <a:pt x="9681405" y="6477000"/>
                </a:cubicBezTo>
                <a:cubicBezTo>
                  <a:pt x="9551017" y="6514379"/>
                  <a:pt x="9466428" y="6446351"/>
                  <a:pt x="9403560" y="6477000"/>
                </a:cubicBezTo>
                <a:cubicBezTo>
                  <a:pt x="9340692" y="6507649"/>
                  <a:pt x="9035725" y="6472043"/>
                  <a:pt x="8932923" y="6477000"/>
                </a:cubicBezTo>
                <a:cubicBezTo>
                  <a:pt x="8830121" y="6481957"/>
                  <a:pt x="8596997" y="6442744"/>
                  <a:pt x="8462286" y="6477000"/>
                </a:cubicBezTo>
                <a:cubicBezTo>
                  <a:pt x="8327575" y="6511256"/>
                  <a:pt x="8235919" y="6456165"/>
                  <a:pt x="8088044" y="6477000"/>
                </a:cubicBezTo>
                <a:cubicBezTo>
                  <a:pt x="7940169" y="6497835"/>
                  <a:pt x="7701120" y="6439855"/>
                  <a:pt x="7424616" y="6477000"/>
                </a:cubicBezTo>
                <a:cubicBezTo>
                  <a:pt x="7148112" y="6514145"/>
                  <a:pt x="7248393" y="6454588"/>
                  <a:pt x="7146770" y="6477000"/>
                </a:cubicBezTo>
                <a:cubicBezTo>
                  <a:pt x="7045147" y="6499412"/>
                  <a:pt x="6798396" y="6437950"/>
                  <a:pt x="6676133" y="6477000"/>
                </a:cubicBezTo>
                <a:cubicBezTo>
                  <a:pt x="6553870" y="6516050"/>
                  <a:pt x="6498366" y="6460784"/>
                  <a:pt x="6398287" y="6477000"/>
                </a:cubicBezTo>
                <a:cubicBezTo>
                  <a:pt x="6298208" y="6493216"/>
                  <a:pt x="6017008" y="6429670"/>
                  <a:pt x="5734859" y="6477000"/>
                </a:cubicBezTo>
                <a:cubicBezTo>
                  <a:pt x="5452710" y="6524330"/>
                  <a:pt x="5257693" y="6408536"/>
                  <a:pt x="4975035" y="6477000"/>
                </a:cubicBezTo>
                <a:cubicBezTo>
                  <a:pt x="4692377" y="6545464"/>
                  <a:pt x="4713252" y="6447153"/>
                  <a:pt x="4504398" y="6477000"/>
                </a:cubicBezTo>
                <a:cubicBezTo>
                  <a:pt x="4295544" y="6506847"/>
                  <a:pt x="4078427" y="6431248"/>
                  <a:pt x="3840970" y="6477000"/>
                </a:cubicBezTo>
                <a:cubicBezTo>
                  <a:pt x="3603513" y="6522752"/>
                  <a:pt x="3417962" y="6415001"/>
                  <a:pt x="3273938" y="6477000"/>
                </a:cubicBezTo>
                <a:cubicBezTo>
                  <a:pt x="3129914" y="6538999"/>
                  <a:pt x="2849611" y="6458279"/>
                  <a:pt x="2610510" y="6477000"/>
                </a:cubicBezTo>
                <a:cubicBezTo>
                  <a:pt x="2371409" y="6495721"/>
                  <a:pt x="2321841" y="6462825"/>
                  <a:pt x="2236268" y="6477000"/>
                </a:cubicBezTo>
                <a:cubicBezTo>
                  <a:pt x="2150695" y="6491175"/>
                  <a:pt x="1968575" y="6447824"/>
                  <a:pt x="1862027" y="6477000"/>
                </a:cubicBezTo>
                <a:cubicBezTo>
                  <a:pt x="1755479" y="6506176"/>
                  <a:pt x="1316035" y="6412839"/>
                  <a:pt x="1079522" y="6477000"/>
                </a:cubicBezTo>
                <a:cubicBezTo>
                  <a:pt x="423120" y="6558737"/>
                  <a:pt x="-113254" y="6083751"/>
                  <a:pt x="0" y="5397478"/>
                </a:cubicBezTo>
                <a:cubicBezTo>
                  <a:pt x="-49583" y="5190713"/>
                  <a:pt x="1706" y="5104287"/>
                  <a:pt x="0" y="4900913"/>
                </a:cubicBezTo>
                <a:cubicBezTo>
                  <a:pt x="-1706" y="4697540"/>
                  <a:pt x="24030" y="4540047"/>
                  <a:pt x="0" y="4447528"/>
                </a:cubicBezTo>
                <a:cubicBezTo>
                  <a:pt x="-24030" y="4355009"/>
                  <a:pt x="39789" y="4060058"/>
                  <a:pt x="0" y="3821424"/>
                </a:cubicBezTo>
                <a:cubicBezTo>
                  <a:pt x="-39789" y="3582790"/>
                  <a:pt x="67889" y="3381694"/>
                  <a:pt x="0" y="3238500"/>
                </a:cubicBezTo>
                <a:cubicBezTo>
                  <a:pt x="-67889" y="3095306"/>
                  <a:pt x="242" y="2919777"/>
                  <a:pt x="0" y="2698756"/>
                </a:cubicBezTo>
                <a:cubicBezTo>
                  <a:pt x="-242" y="2477735"/>
                  <a:pt x="38405" y="2449036"/>
                  <a:pt x="0" y="2288550"/>
                </a:cubicBezTo>
                <a:cubicBezTo>
                  <a:pt x="-38405" y="2128064"/>
                  <a:pt x="50226" y="1914653"/>
                  <a:pt x="0" y="1791985"/>
                </a:cubicBezTo>
                <a:cubicBezTo>
                  <a:pt x="-50226" y="1669317"/>
                  <a:pt x="79330" y="1294396"/>
                  <a:pt x="0" y="1079522"/>
                </a:cubicBezTo>
                <a:close/>
              </a:path>
            </a:pathLst>
          </a:custGeom>
          <a:solidFill>
            <a:srgbClr val="FFC000">
              <a:alpha val="52000"/>
            </a:srgbClr>
          </a:solidFill>
          <a:ln w="317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657299846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1EFCB7F-8EA6-A8B5-0DE7-58CFE8DD8D5B}"/>
              </a:ext>
            </a:extLst>
          </p:cNvPr>
          <p:cNvSpPr txBox="1">
            <a:spLocks/>
          </p:cNvSpPr>
          <p:nvPr/>
        </p:nvSpPr>
        <p:spPr>
          <a:xfrm>
            <a:off x="246927" y="209549"/>
            <a:ext cx="11666691" cy="7464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b="1" dirty="0">
                <a:latin typeface="Montserrat" panose="00000500000000000000" pitchFamily="2" charset="0"/>
                <a:cs typeface="Times New Roman" panose="02020603050405020304" pitchFamily="18" charset="0"/>
              </a:rPr>
              <a:t>Contributions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Hybrid BF </a:t>
            </a:r>
            <a:r>
              <a:rPr lang="en-US" sz="3200" b="1" dirty="0">
                <a:latin typeface="Montserrat" panose="00000500000000000000" pitchFamily="2" charset="0"/>
                <a:cs typeface="Times New Roman" panose="02020603050405020304" pitchFamily="18" charset="0"/>
              </a:rPr>
              <a:t>close Performance to Digital BF with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Linear</a:t>
            </a:r>
            <a:r>
              <a:rPr lang="en-US" sz="3200" b="1" dirty="0">
                <a:latin typeface="Montserrat" panose="00000500000000000000" pitchFamily="2" charset="0"/>
                <a:cs typeface="Times New Roman" panose="02020603050405020304" pitchFamily="18" charset="0"/>
              </a:rPr>
              <a:t> Complexity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Imperfect CSI</a:t>
            </a:r>
            <a:r>
              <a:rPr lang="en-US" sz="3200" b="1" dirty="0">
                <a:latin typeface="Montserrat" panose="00000500000000000000" pitchFamily="2" charset="0"/>
                <a:cs typeface="Times New Roman" panose="02020603050405020304" pitchFamily="18" charset="0"/>
              </a:rPr>
              <a:t>, Robust PCA </a:t>
            </a:r>
            <a:r>
              <a:rPr lang="en-US" sz="3200" b="1" dirty="0">
                <a:latin typeface="Montserrat" panose="000005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 80% in Low SNR Regimes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P2P communications</a:t>
            </a:r>
            <a:r>
              <a:rPr lang="en-US" sz="3200" b="1" dirty="0">
                <a:latin typeface="Montserrat" panose="000005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, Adversarial Attacks  95%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Eigenvalue Distribution Analysis</a:t>
            </a:r>
            <a:r>
              <a:rPr lang="en-US" sz="3200" b="1" dirty="0">
                <a:latin typeface="Montserrat" panose="000005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, Channel estimation status &amp; attacks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Hybrid</a:t>
            </a:r>
            <a:r>
              <a:rPr lang="en-US" sz="3200" b="1" dirty="0">
                <a:latin typeface="Montserrat" panose="000005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 Approach by Merging FP and DRL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en-US" sz="3200" b="1" dirty="0">
              <a:latin typeface="Montserrat" panose="00000500000000000000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en-US" sz="3200" b="1" dirty="0">
              <a:latin typeface="Montserrat" panose="00000500000000000000" pitchFamily="2" charset="0"/>
              <a:cs typeface="Times New Roman" panose="02020603050405020304" pitchFamily="18" charset="0"/>
            </a:endParaRPr>
          </a:p>
          <a:p>
            <a:pPr algn="ctr"/>
            <a:r>
              <a:rPr lang="en-US" sz="3200" b="1" dirty="0">
                <a:latin typeface="Montserrat" panose="00000500000000000000" pitchFamily="2" charset="0"/>
                <a:cs typeface="Times New Roman" panose="02020603050405020304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892860"/>
      </p:ext>
    </p:extLst>
  </p:cSld>
  <p:clrMapOvr>
    <a:masterClrMapping/>
  </p:clrMapOvr>
  <p:transition spd="slow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4635BB-CA40-9C6B-D55B-A5121217EE6C}"/>
              </a:ext>
            </a:extLst>
          </p:cNvPr>
          <p:cNvSpPr txBox="1"/>
          <p:nvPr/>
        </p:nvSpPr>
        <p:spPr>
          <a:xfrm>
            <a:off x="226422" y="218114"/>
            <a:ext cx="11739155" cy="66479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2800" b="1" i="0" dirty="0">
                <a:effectLst/>
                <a:latin typeface="Arial" panose="020B0604020202020204" pitchFamily="34" charset="0"/>
              </a:rPr>
              <a:t>Publications</a:t>
            </a:r>
          </a:p>
          <a:p>
            <a:pPr algn="l" rtl="0"/>
            <a:endParaRPr lang="en-US" dirty="0">
              <a:latin typeface="Arial" panose="020B0604020202020204" pitchFamily="34" charset="0"/>
            </a:endParaRPr>
          </a:p>
          <a:p>
            <a:pPr algn="l"/>
            <a:endParaRPr lang="en-US" sz="1400" dirty="0">
              <a:latin typeface="Arial" panose="020B0604020202020204" pitchFamily="34" charset="0"/>
            </a:endParaRPr>
          </a:p>
          <a:p>
            <a:pPr algn="l"/>
            <a:r>
              <a:rPr lang="en-US" sz="1500" dirty="0">
                <a:latin typeface="Arial" panose="020B0604020202020204" pitchFamily="34" charset="0"/>
              </a:rPr>
              <a:t>[1] </a:t>
            </a:r>
            <a:r>
              <a:rPr lang="en-US" sz="1500" b="1" dirty="0">
                <a:latin typeface="Arial" panose="020B0604020202020204" pitchFamily="34" charset="0"/>
              </a:rPr>
              <a:t>A. Ghasemi</a:t>
            </a:r>
            <a:r>
              <a:rPr lang="en-US" sz="1500" dirty="0">
                <a:latin typeface="Arial" panose="020B0604020202020204" pitchFamily="34" charset="0"/>
              </a:rPr>
              <a:t>, Majid Moradikia, and S. A. Zekavat, ”Low-rank/Sparse Channel Matrix Decomposition-Aided Sum-Rate Maximization in mmWave Communication Relying on Imperfect CSI,” Submitted to IEEE Wireless Communications Letters. </a:t>
            </a:r>
          </a:p>
          <a:p>
            <a:pPr algn="l"/>
            <a:endParaRPr lang="en-US" sz="1500" dirty="0">
              <a:latin typeface="Arial" panose="020B0604020202020204" pitchFamily="34" charset="0"/>
            </a:endParaRPr>
          </a:p>
          <a:p>
            <a:r>
              <a:rPr lang="en-US" sz="1500" dirty="0">
                <a:latin typeface="Arial" panose="020B0604020202020204" pitchFamily="34" charset="0"/>
              </a:rPr>
              <a:t>[2]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A. Ghasemi</a:t>
            </a:r>
            <a:r>
              <a:rPr lang="en-US" sz="1500" dirty="0">
                <a:solidFill>
                  <a:prstClr val="black"/>
                </a:solidFill>
                <a:latin typeface="Arial" panose="020B0604020202020204" pitchFamily="34" charset="0"/>
              </a:rPr>
              <a:t>, E. </a:t>
            </a:r>
            <a:r>
              <a:rPr lang="en-US" sz="1500" dirty="0" err="1">
                <a:solidFill>
                  <a:prstClr val="black"/>
                </a:solidFill>
                <a:latin typeface="Arial" panose="020B0604020202020204" pitchFamily="34" charset="0"/>
              </a:rPr>
              <a:t>Zeraatkar</a:t>
            </a:r>
            <a:r>
              <a:rPr lang="en-US" sz="1500" dirty="0">
                <a:solidFill>
                  <a:prstClr val="black"/>
                </a:solidFill>
                <a:latin typeface="Arial" panose="020B0604020202020204" pitchFamily="34" charset="0"/>
              </a:rPr>
              <a:t>, M. Moradikia, and S. A. Zekavat, ”Adversarial Attacks on Graph Neural Networks based Spatial Resource Management in P2P Wireless Communications,” </a:t>
            </a:r>
            <a:r>
              <a:rPr lang="en-US" sz="1500" i="1" dirty="0">
                <a:solidFill>
                  <a:prstClr val="black"/>
                </a:solidFill>
                <a:latin typeface="Arial" panose="020B0604020202020204" pitchFamily="34" charset="0"/>
              </a:rPr>
              <a:t>IEEE Transactions on Vehicular Technology</a:t>
            </a:r>
            <a:r>
              <a:rPr lang="en-US" sz="1500" dirty="0">
                <a:solidFill>
                  <a:prstClr val="black"/>
                </a:solidFill>
                <a:latin typeface="Arial" panose="020B0604020202020204" pitchFamily="34" charset="0"/>
              </a:rPr>
              <a:t>, (in the 2nd round of review). </a:t>
            </a:r>
          </a:p>
          <a:p>
            <a:pPr algn="l" rtl="0"/>
            <a:endParaRPr lang="en-US" sz="1500" i="0" dirty="0">
              <a:effectLst/>
              <a:latin typeface="Arial" panose="020B0604020202020204" pitchFamily="34" charset="0"/>
            </a:endParaRPr>
          </a:p>
          <a:p>
            <a:pPr algn="l" rtl="0"/>
            <a:r>
              <a:rPr lang="en-US" sz="1500" i="0" dirty="0">
                <a:effectLst/>
                <a:latin typeface="Arial" panose="020B0604020202020204" pitchFamily="34" charset="0"/>
              </a:rPr>
              <a:t>[3] </a:t>
            </a:r>
            <a:r>
              <a:rPr lang="en-US" sz="1500" b="1" i="0" dirty="0">
                <a:effectLst/>
                <a:latin typeface="Arial" panose="020B0604020202020204" pitchFamily="34" charset="0"/>
              </a:rPr>
              <a:t>A. Ghasemi</a:t>
            </a:r>
            <a:r>
              <a:rPr lang="en-US" sz="1500" b="0" i="0" dirty="0">
                <a:effectLst/>
                <a:latin typeface="Arial" panose="020B0604020202020204" pitchFamily="34" charset="0"/>
              </a:rPr>
              <a:t> and S. A. Zekavat, ”Low-Cost mmWave MIMO Multi-Streaming via Bi-Clustering, Graph Coloring, and Hybrid Beamforming,” </a:t>
            </a:r>
            <a:r>
              <a:rPr lang="en-US" sz="1500" b="0" i="1" dirty="0">
                <a:effectLst/>
                <a:latin typeface="Arial" panose="020B0604020202020204" pitchFamily="34" charset="0"/>
              </a:rPr>
              <a:t>IEEE Transactions on Wireless Communications</a:t>
            </a:r>
            <a:r>
              <a:rPr lang="en-US" sz="1500" b="0" i="0" dirty="0">
                <a:effectLst/>
                <a:latin typeface="Arial" panose="020B0604020202020204" pitchFamily="34" charset="0"/>
              </a:rPr>
              <a:t>, vol. 20, no. 7, pp. 4113-4127, July 2021, </a:t>
            </a:r>
            <a:r>
              <a:rPr lang="en-US" sz="1500" b="0" i="0" dirty="0" err="1">
                <a:effectLst/>
                <a:latin typeface="Arial" panose="020B0604020202020204" pitchFamily="34" charset="0"/>
              </a:rPr>
              <a:t>doi</a:t>
            </a:r>
            <a:r>
              <a:rPr lang="en-US" sz="1500" b="0" i="0" dirty="0">
                <a:effectLst/>
                <a:latin typeface="Arial" panose="020B0604020202020204" pitchFamily="34" charset="0"/>
              </a:rPr>
              <a:t>: 10.1109/TWC.2021.3056077.</a:t>
            </a:r>
          </a:p>
          <a:p>
            <a:pPr algn="l" rtl="0"/>
            <a:br>
              <a:rPr lang="en-US" sz="1500" dirty="0"/>
            </a:br>
            <a:r>
              <a:rPr lang="en-US" sz="1500" dirty="0">
                <a:latin typeface="Arial" panose="020B0604020202020204" pitchFamily="34" charset="0"/>
              </a:rPr>
              <a:t>[4] </a:t>
            </a:r>
            <a:r>
              <a:rPr lang="en-US" sz="1500" b="1" i="0" dirty="0">
                <a:effectLst/>
                <a:latin typeface="Arial" panose="020B0604020202020204" pitchFamily="34" charset="0"/>
              </a:rPr>
              <a:t>A. Ghasemi</a:t>
            </a:r>
            <a:r>
              <a:rPr lang="en-US" sz="1500" b="0" i="0" dirty="0">
                <a:effectLst/>
                <a:latin typeface="Arial" panose="020B0604020202020204" pitchFamily="34" charset="0"/>
              </a:rPr>
              <a:t> and S. R. Zekavat, ”Joint Hybrid Beamforming and Dynamic Antenna Clustering for Massive MIMO,” </a:t>
            </a:r>
            <a:r>
              <a:rPr lang="en-US" sz="1500" b="0" i="1" dirty="0">
                <a:effectLst/>
                <a:latin typeface="Arial" panose="020B0604020202020204" pitchFamily="34" charset="0"/>
              </a:rPr>
              <a:t>29th Wireless and Optical Communications Conference </a:t>
            </a:r>
            <a:r>
              <a:rPr lang="en-US" sz="1500" b="0" i="0" dirty="0">
                <a:effectLst/>
                <a:latin typeface="Arial" panose="020B0604020202020204" pitchFamily="34" charset="0"/>
              </a:rPr>
              <a:t>(WOCC), 2020, pp. 1-6, </a:t>
            </a:r>
            <a:r>
              <a:rPr lang="en-US" sz="1500" b="0" i="0" dirty="0" err="1">
                <a:effectLst/>
                <a:latin typeface="Arial" panose="020B0604020202020204" pitchFamily="34" charset="0"/>
              </a:rPr>
              <a:t>doi</a:t>
            </a:r>
            <a:r>
              <a:rPr lang="en-US" sz="1500" b="0" i="0" dirty="0">
                <a:effectLst/>
                <a:latin typeface="Arial" panose="020B0604020202020204" pitchFamily="34" charset="0"/>
              </a:rPr>
              <a:t>: 10.1109/WOCC48579.2020.9114913. </a:t>
            </a:r>
            <a:r>
              <a:rPr lang="en-US" sz="1500" dirty="0">
                <a:effectLst/>
                <a:latin typeface="Arial" panose="020B0604020202020204" pitchFamily="34" charset="0"/>
              </a:rPr>
              <a:t>(</a:t>
            </a:r>
            <a:r>
              <a:rPr lang="en-US" sz="1500" b="1" dirty="0">
                <a:effectLst/>
                <a:latin typeface="Arial" panose="020B0604020202020204" pitchFamily="34" charset="0"/>
              </a:rPr>
              <a:t>Best Paper Award</a:t>
            </a:r>
            <a:r>
              <a:rPr lang="en-US" sz="1500" dirty="0">
                <a:effectLst/>
                <a:latin typeface="Arial" panose="020B0604020202020204" pitchFamily="34" charset="0"/>
              </a:rPr>
              <a:t>)</a:t>
            </a:r>
          </a:p>
          <a:p>
            <a:pPr algn="l"/>
            <a:endParaRPr lang="en-US" sz="1500" dirty="0">
              <a:latin typeface="Arial" panose="020B0604020202020204" pitchFamily="34" charset="0"/>
            </a:endParaRPr>
          </a:p>
          <a:p>
            <a:r>
              <a:rPr lang="en-US" sz="1500" dirty="0">
                <a:latin typeface="Arial" panose="020B0604020202020204" pitchFamily="34" charset="0"/>
              </a:rPr>
              <a:t>[5] </a:t>
            </a:r>
            <a:r>
              <a:rPr lang="en-US" sz="1500" b="1" i="0" dirty="0">
                <a:effectLst/>
                <a:latin typeface="Arial" panose="020B0604020202020204" pitchFamily="34" charset="0"/>
              </a:rPr>
              <a:t>A. Ghasemi</a:t>
            </a:r>
            <a:r>
              <a:rPr lang="en-US" sz="1500" b="0" i="0" dirty="0">
                <a:effectLst/>
                <a:latin typeface="Arial" panose="020B0604020202020204" pitchFamily="34" charset="0"/>
              </a:rPr>
              <a:t>, A. </a:t>
            </a:r>
            <a:r>
              <a:rPr lang="en-US" sz="1500" b="0" i="0" dirty="0" err="1">
                <a:effectLst/>
                <a:latin typeface="Arial" panose="020B0604020202020204" pitchFamily="34" charset="0"/>
              </a:rPr>
              <a:t>Mosavi</a:t>
            </a:r>
            <a:r>
              <a:rPr lang="en-US" sz="1500" b="0" i="0" dirty="0">
                <a:effectLst/>
                <a:latin typeface="Arial" panose="020B0604020202020204" pitchFamily="34" charset="0"/>
              </a:rPr>
              <a:t>, M. Moradikia, and S. A. Zekavat, ”Hybrid FP and DRL Approach to Secure Beyond Diagonal RIS-Aided Communications,” will be submitted to IEEE Transactions on Vehicular Technology.</a:t>
            </a:r>
          </a:p>
          <a:p>
            <a:pPr algn="l"/>
            <a:endParaRPr lang="en-US" sz="1500" dirty="0">
              <a:latin typeface="Arial" panose="020B0604020202020204" pitchFamily="34" charset="0"/>
            </a:endParaRPr>
          </a:p>
          <a:p>
            <a:pPr algn="l"/>
            <a:r>
              <a:rPr lang="en-US" sz="1500" dirty="0">
                <a:latin typeface="Arial" panose="020B0604020202020204" pitchFamily="34" charset="0"/>
              </a:rPr>
              <a:t>[6] </a:t>
            </a:r>
            <a:r>
              <a:rPr lang="en-US" sz="1500" b="1" dirty="0">
                <a:latin typeface="Arial" panose="020B0604020202020204" pitchFamily="34" charset="0"/>
              </a:rPr>
              <a:t>A. Ghasemi </a:t>
            </a:r>
            <a:r>
              <a:rPr lang="en-US" sz="1500" dirty="0">
                <a:effectLst/>
                <a:latin typeface="Arial" panose="020B0604020202020204" pitchFamily="34" charset="0"/>
              </a:rPr>
              <a:t>and S. R. Zekavat, "On Eigenvalue Distribution of Imperfect CSI in mmWave Communications," 2022 IEEE USNC-URSI Radio Science Meeting (Joint with AP-S Symposium), Denver, CO, USA, 2022, pp. 56-57, </a:t>
            </a:r>
            <a:r>
              <a:rPr lang="en-US" sz="1500" dirty="0" err="1">
                <a:effectLst/>
                <a:latin typeface="Arial" panose="020B0604020202020204" pitchFamily="34" charset="0"/>
              </a:rPr>
              <a:t>doi</a:t>
            </a:r>
            <a:r>
              <a:rPr lang="en-US" sz="1500" dirty="0">
                <a:effectLst/>
                <a:latin typeface="Arial" panose="020B0604020202020204" pitchFamily="34" charset="0"/>
              </a:rPr>
              <a:t>: 10.23919/USNC-URSI52669.2022.9887493. (</a:t>
            </a:r>
            <a:r>
              <a:rPr lang="en-US" sz="1500" b="1" dirty="0">
                <a:effectLst/>
                <a:latin typeface="Arial" panose="020B0604020202020204" pitchFamily="34" charset="0"/>
              </a:rPr>
              <a:t>Travel Award</a:t>
            </a:r>
            <a:r>
              <a:rPr lang="en-US" sz="1500" dirty="0">
                <a:effectLst/>
                <a:latin typeface="Arial" panose="020B0604020202020204" pitchFamily="34" charset="0"/>
              </a:rPr>
              <a:t>)</a:t>
            </a:r>
          </a:p>
          <a:p>
            <a:endParaRPr lang="en-US" sz="1500" dirty="0">
              <a:solidFill>
                <a:prstClr val="black"/>
              </a:solidFill>
              <a:latin typeface="Arial" panose="020B0604020202020204" pitchFamily="34" charset="0"/>
            </a:endParaRPr>
          </a:p>
          <a:p>
            <a:r>
              <a:rPr lang="en-US" sz="1500" dirty="0">
                <a:solidFill>
                  <a:prstClr val="black"/>
                </a:solidFill>
                <a:latin typeface="Arial" panose="020B0604020202020204" pitchFamily="34" charset="0"/>
              </a:rPr>
              <a:t>[7] S. Zekavat, R. M. Buehrer, G. D. </a:t>
            </a:r>
            <a:r>
              <a:rPr lang="en-US" sz="1500" dirty="0" err="1">
                <a:solidFill>
                  <a:prstClr val="black"/>
                </a:solidFill>
                <a:latin typeface="Arial" panose="020B0604020202020204" pitchFamily="34" charset="0"/>
              </a:rPr>
              <a:t>Durgin</a:t>
            </a:r>
            <a:r>
              <a:rPr lang="en-US" sz="1500" dirty="0">
                <a:solidFill>
                  <a:prstClr val="black"/>
                </a:solidFill>
                <a:latin typeface="Arial" panose="020B0604020202020204" pitchFamily="34" charset="0"/>
              </a:rPr>
              <a:t>, L. </a:t>
            </a:r>
            <a:r>
              <a:rPr lang="en-US" sz="1500" dirty="0" err="1">
                <a:solidFill>
                  <a:prstClr val="black"/>
                </a:solidFill>
                <a:latin typeface="Arial" panose="020B0604020202020204" pitchFamily="34" charset="0"/>
              </a:rPr>
              <a:t>Lovisolo</a:t>
            </a:r>
            <a:r>
              <a:rPr lang="en-US" sz="1500" dirty="0">
                <a:solidFill>
                  <a:prstClr val="black"/>
                </a:solidFill>
                <a:latin typeface="Arial" panose="020B0604020202020204" pitchFamily="34" charset="0"/>
              </a:rPr>
              <a:t>, Z. Wang, S. T. Goh, and </a:t>
            </a:r>
            <a:r>
              <a:rPr lang="en-US" sz="1500" b="1" dirty="0">
                <a:solidFill>
                  <a:prstClr val="black"/>
                </a:solidFill>
                <a:latin typeface="Arial" panose="020B0604020202020204" pitchFamily="34" charset="0"/>
              </a:rPr>
              <a:t>A. Ghasemi</a:t>
            </a:r>
            <a:r>
              <a:rPr lang="en-US" sz="1500" dirty="0">
                <a:solidFill>
                  <a:prstClr val="black"/>
                </a:solidFill>
                <a:latin typeface="Arial" panose="020B0604020202020204" pitchFamily="34" charset="0"/>
              </a:rPr>
              <a:t>, ”An Overview on Position Location: Past, Present, Future,” Int J Wireless Inf Networks 28, 45–76, 2021. https://doi.org/10.1007/s10776-021-00504-z</a:t>
            </a:r>
          </a:p>
          <a:p>
            <a:pPr algn="l"/>
            <a:endParaRPr lang="en-US" dirty="0">
              <a:latin typeface="Arial" panose="020B0604020202020204" pitchFamily="34" charset="0"/>
            </a:endParaRPr>
          </a:p>
          <a:p>
            <a:pPr algn="l" rtl="0"/>
            <a:endParaRPr lang="en-US" dirty="0">
              <a:effectLst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BDCE9A-2AFF-5B55-7C87-B5CB3808C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227" y="104043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308523"/>
      </p:ext>
    </p:extLst>
  </p:cSld>
  <p:clrMapOvr>
    <a:masterClrMapping/>
  </p:clrMapOvr>
  <p:transition spd="slow">
    <p:push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ower, peach, pink, valentine's day&#10;&#10;Description automatically generated">
            <a:extLst>
              <a:ext uri="{FF2B5EF4-FFF2-40B4-BE49-F238E27FC236}">
                <a16:creationId xmlns:a16="http://schemas.microsoft.com/office/drawing/2014/main" id="{8C2C3D86-A323-DE7C-738E-46811F2E8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2667698" y="-2667699"/>
            <a:ext cx="6856603" cy="12192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46AE21E-9530-B460-4582-F4B3B2CA4496}"/>
              </a:ext>
            </a:extLst>
          </p:cNvPr>
          <p:cNvSpPr txBox="1">
            <a:spLocks/>
          </p:cNvSpPr>
          <p:nvPr/>
        </p:nvSpPr>
        <p:spPr>
          <a:xfrm>
            <a:off x="3579303" y="2195819"/>
            <a:ext cx="5033394" cy="276836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Have a </a:t>
            </a:r>
            <a:r>
              <a:rPr lang="en-US" sz="6000" b="1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HUGE</a:t>
            </a:r>
            <a:r>
              <a:rPr lang="en-US" sz="60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 Secrecy Rate!</a:t>
            </a:r>
          </a:p>
        </p:txBody>
      </p:sp>
    </p:spTree>
    <p:extLst>
      <p:ext uri="{BB962C8B-B14F-4D97-AF65-F5344CB8AC3E}">
        <p14:creationId xmlns:p14="http://schemas.microsoft.com/office/powerpoint/2010/main" val="3279957434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0600350B-0166-047B-88AE-A78E689A564A}"/>
              </a:ext>
            </a:extLst>
          </p:cNvPr>
          <p:cNvSpPr/>
          <p:nvPr/>
        </p:nvSpPr>
        <p:spPr>
          <a:xfrm>
            <a:off x="2667000" y="91440"/>
            <a:ext cx="6858000" cy="6675120"/>
          </a:xfrm>
          <a:prstGeom prst="ellipse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Slide Number Placeholder 1049">
            <a:extLst>
              <a:ext uri="{FF2B5EF4-FFF2-40B4-BE49-F238E27FC236}">
                <a16:creationId xmlns:a16="http://schemas.microsoft.com/office/drawing/2014/main" id="{3C4CB5EE-D6E0-3B23-606F-25312EB8A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594"/>
            <a:ext cx="2743200" cy="365125"/>
          </a:xfrm>
        </p:spPr>
        <p:txBody>
          <a:bodyPr/>
          <a:lstStyle/>
          <a:p>
            <a:fld id="{57C074EC-51D0-4241-AD19-3419EC49AE03}" type="slidenum">
              <a:rPr lang="en-US" smtClean="0"/>
              <a:t>7</a:t>
            </a:fld>
            <a:endParaRPr lang="en-US"/>
          </a:p>
        </p:txBody>
      </p:sp>
      <p:sp>
        <p:nvSpPr>
          <p:cNvPr id="93" name="Title 1">
            <a:extLst>
              <a:ext uri="{FF2B5EF4-FFF2-40B4-BE49-F238E27FC236}">
                <a16:creationId xmlns:a16="http://schemas.microsoft.com/office/drawing/2014/main" id="{6EA720C8-D37D-4DB3-0F8E-6FCA5E699755}"/>
              </a:ext>
            </a:extLst>
          </p:cNvPr>
          <p:cNvSpPr txBox="1">
            <a:spLocks/>
          </p:cNvSpPr>
          <p:nvPr/>
        </p:nvSpPr>
        <p:spPr>
          <a:xfrm>
            <a:off x="4837757" y="-600482"/>
            <a:ext cx="4132397" cy="3037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Wireless Generations</a:t>
            </a:r>
            <a:endParaRPr lang="en-US" b="1" dirty="0">
              <a:solidFill>
                <a:schemeClr val="bg1"/>
              </a:solidFill>
              <a:latin typeface="Montserrat" panose="000005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3F7090EC-853D-903E-D323-1F7860B5B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868" y="664162"/>
            <a:ext cx="728869" cy="72886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5ADEC68-6AED-EA73-33B9-9393862D53DA}"/>
              </a:ext>
            </a:extLst>
          </p:cNvPr>
          <p:cNvSpPr/>
          <p:nvPr/>
        </p:nvSpPr>
        <p:spPr>
          <a:xfrm>
            <a:off x="83890" y="2096640"/>
            <a:ext cx="12028399" cy="4680847"/>
          </a:xfrm>
          <a:prstGeom prst="ellipse">
            <a:avLst/>
          </a:prstGeom>
          <a:solidFill>
            <a:srgbClr val="F2F2F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CB4821-6A24-1E23-AEB4-B777D2B4C88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47604" y="4595355"/>
            <a:ext cx="1274914" cy="12749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EE0AC6-84C2-8582-5E2E-C974056A7BD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580" y="3957898"/>
            <a:ext cx="1274914" cy="1274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B37531-AE9E-4B8F-1AD7-8BBB782DA06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88437" y="2545659"/>
            <a:ext cx="3503866" cy="3596834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F4E341-2936-6271-6182-8B15DEA42BF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41" y="3514593"/>
            <a:ext cx="3503866" cy="2627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ED7106-F403-7732-3045-40FBDA9AC06F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150" y="2274409"/>
            <a:ext cx="728030" cy="7280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7FA53-7AD1-867E-2C91-9C55B638B02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20235" y="2947605"/>
            <a:ext cx="822929" cy="8229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0BD8A6-05E9-BD38-9045-0366CD44E9F2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455" y="2504385"/>
            <a:ext cx="1416273" cy="12368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81AD94-A43E-5DE2-64F0-0C0C52721AB6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147" y="4189621"/>
            <a:ext cx="924460" cy="9244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0C6856-E505-CE0F-2F65-A0B8A9EEFAFD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41049" y="2450550"/>
            <a:ext cx="458111" cy="7035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3DFC0F-59DF-D695-3E24-960A476BB1B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163" y="2933986"/>
            <a:ext cx="945974" cy="9459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6B6B20-EE94-05D4-F829-CD81D4A6F29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713" y="2688884"/>
            <a:ext cx="549231" cy="11662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E84C59-A7CE-957E-5203-8AF537DF938F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41137" y="4284757"/>
            <a:ext cx="827878" cy="8278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D82CEE8-2D26-4049-D1A0-8937F205E095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9385131" y="3221403"/>
            <a:ext cx="458111" cy="703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B0FC180-F4E9-B19F-AF8F-10F13FF7661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37775" y="4780742"/>
            <a:ext cx="1154756" cy="11547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EA788B7-4191-6224-DACE-E467458ABDC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70421" y="3747649"/>
            <a:ext cx="549231" cy="11662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AE8D614-816C-28C9-63B6-E64B18CC613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00" y="3636406"/>
            <a:ext cx="688645" cy="81617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39422B6-D9F5-6FE1-4565-04D385202E0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302" y="3412025"/>
            <a:ext cx="688645" cy="8161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15B9E0-927A-8822-35BD-14F768E8203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775" y="2225158"/>
            <a:ext cx="688645" cy="8161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1915C66-E29F-7B9A-B3CF-C5587025DA9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197" y="4062329"/>
            <a:ext cx="688645" cy="8161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365560F-7CFB-0B8B-F9BE-D251DE60F98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048" y="5304483"/>
            <a:ext cx="688645" cy="8161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3769855-299B-D507-A0F8-957324CE91DD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612" y="2202667"/>
            <a:ext cx="688645" cy="81617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0EE1EC8-DC07-0B0E-E251-7D8B948E982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87378" y="1409655"/>
            <a:ext cx="1374024" cy="2261768"/>
          </a:xfrm>
          <a:prstGeom prst="rect">
            <a:avLst/>
          </a:prstGeom>
          <a:ln>
            <a:noFill/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1A5C886-A501-5678-4EDB-3E17D33AB0D4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456006" y="3744811"/>
            <a:ext cx="458111" cy="70352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8549DC6-34A6-8C38-006C-B64CC5EBFF6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flipH="1">
            <a:off x="7040370" y="4324238"/>
            <a:ext cx="1594601" cy="11725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7324E65-6781-0756-9371-7352566A237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flipH="1">
            <a:off x="7322828" y="4724831"/>
            <a:ext cx="375725" cy="124817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4990D74-2E00-3CB4-4B8D-E408A6FC41C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flipH="1">
            <a:off x="7962301" y="2881492"/>
            <a:ext cx="314096" cy="104343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264DB4F-D4F6-8A96-DA79-AE9EBB3DC06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flipH="1">
            <a:off x="7411918" y="2174729"/>
            <a:ext cx="177044" cy="58814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1002716-ACC6-BC80-2DF3-03D29293E3A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8323" y="3764677"/>
            <a:ext cx="320245" cy="106386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6F21EDE-D654-8338-723D-988697D7E22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77796" y="4992148"/>
            <a:ext cx="1594601" cy="117250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9F453EC-2661-9687-8989-CFED1A32AE2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90419" y="2924020"/>
            <a:ext cx="247929" cy="82362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DADC145-ABEA-5D7D-86AF-3B2538145736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7238181" y="5192932"/>
            <a:ext cx="377474" cy="1820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CD4CF13-2687-F12D-7673-C1B9D0F05AF3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333578" y="4190647"/>
            <a:ext cx="377474" cy="1820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5183585-41B1-93AA-2F69-85123E27D219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542488" y="3228434"/>
            <a:ext cx="259715" cy="1252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27DFF65-308D-AA2B-A2D0-78DE7D0186C7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7905456" y="3273633"/>
            <a:ext cx="296743" cy="1437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4B12BC5-6438-5158-D534-F1D915B8060D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7379790" y="2396300"/>
            <a:ext cx="166547" cy="855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Freeform 64">
            <a:extLst>
              <a:ext uri="{FF2B5EF4-FFF2-40B4-BE49-F238E27FC236}">
                <a16:creationId xmlns:a16="http://schemas.microsoft.com/office/drawing/2014/main" id="{480C5B0D-9C48-998A-F996-3D6002A087E7}"/>
              </a:ext>
            </a:extLst>
          </p:cNvPr>
          <p:cNvSpPr/>
          <p:nvPr/>
        </p:nvSpPr>
        <p:spPr>
          <a:xfrm rot="4760387" flipV="1">
            <a:off x="7381074" y="3730837"/>
            <a:ext cx="1123104" cy="426196"/>
          </a:xfrm>
          <a:custGeom>
            <a:avLst/>
            <a:gdLst>
              <a:gd name="connsiteX0" fmla="*/ 3422 w 902432"/>
              <a:gd name="connsiteY0" fmla="*/ 2114866 h 2114924"/>
              <a:gd name="connsiteX1" fmla="*/ 494912 w 902432"/>
              <a:gd name="connsiteY1" fmla="*/ 548956 h 2114924"/>
              <a:gd name="connsiteX2" fmla="*/ 883532 w 902432"/>
              <a:gd name="connsiteY2" fmla="*/ 316 h 2114924"/>
              <a:gd name="connsiteX3" fmla="*/ 757802 w 902432"/>
              <a:gd name="connsiteY3" fmla="*/ 606106 h 2114924"/>
              <a:gd name="connsiteX4" fmla="*/ 3422 w 902432"/>
              <a:gd name="connsiteY4" fmla="*/ 2114866 h 2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432" h="2114924">
                <a:moveTo>
                  <a:pt x="3422" y="2114866"/>
                </a:moveTo>
                <a:cubicBezTo>
                  <a:pt x="-40393" y="2105341"/>
                  <a:pt x="348227" y="901381"/>
                  <a:pt x="494912" y="548956"/>
                </a:cubicBezTo>
                <a:cubicBezTo>
                  <a:pt x="641597" y="196531"/>
                  <a:pt x="839717" y="-9209"/>
                  <a:pt x="883532" y="316"/>
                </a:cubicBezTo>
                <a:cubicBezTo>
                  <a:pt x="927347" y="9841"/>
                  <a:pt x="898772" y="249871"/>
                  <a:pt x="757802" y="606106"/>
                </a:cubicBezTo>
                <a:cubicBezTo>
                  <a:pt x="616832" y="962341"/>
                  <a:pt x="47237" y="2124391"/>
                  <a:pt x="3422" y="2114866"/>
                </a:cubicBezTo>
                <a:close/>
              </a:path>
            </a:pathLst>
          </a:custGeom>
          <a:gradFill>
            <a:gsLst>
              <a:gs pos="62000">
                <a:schemeClr val="accent6">
                  <a:lumMod val="40000"/>
                  <a:lumOff val="60000"/>
                </a:schemeClr>
              </a:gs>
              <a:gs pos="0">
                <a:srgbClr val="0070C0"/>
              </a:gs>
              <a:gs pos="67000">
                <a:schemeClr val="accent6">
                  <a:lumMod val="40000"/>
                  <a:lumOff val="60000"/>
                </a:schemeClr>
              </a:gs>
              <a:gs pos="87156">
                <a:schemeClr val="accent6">
                  <a:lumMod val="60000"/>
                  <a:lumOff val="40000"/>
                </a:schemeClr>
              </a:gs>
              <a:gs pos="94000">
                <a:schemeClr val="accent6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64">
            <a:extLst>
              <a:ext uri="{FF2B5EF4-FFF2-40B4-BE49-F238E27FC236}">
                <a16:creationId xmlns:a16="http://schemas.microsoft.com/office/drawing/2014/main" id="{00AA933B-72FE-A014-3DBC-03491FD12DD3}"/>
              </a:ext>
            </a:extLst>
          </p:cNvPr>
          <p:cNvSpPr/>
          <p:nvPr/>
        </p:nvSpPr>
        <p:spPr>
          <a:xfrm rot="14111963" flipH="1" flipV="1">
            <a:off x="343425" y="4389534"/>
            <a:ext cx="1321796" cy="433739"/>
          </a:xfrm>
          <a:custGeom>
            <a:avLst/>
            <a:gdLst>
              <a:gd name="connsiteX0" fmla="*/ 3422 w 902432"/>
              <a:gd name="connsiteY0" fmla="*/ 2114866 h 2114924"/>
              <a:gd name="connsiteX1" fmla="*/ 494912 w 902432"/>
              <a:gd name="connsiteY1" fmla="*/ 548956 h 2114924"/>
              <a:gd name="connsiteX2" fmla="*/ 883532 w 902432"/>
              <a:gd name="connsiteY2" fmla="*/ 316 h 2114924"/>
              <a:gd name="connsiteX3" fmla="*/ 757802 w 902432"/>
              <a:gd name="connsiteY3" fmla="*/ 606106 h 2114924"/>
              <a:gd name="connsiteX4" fmla="*/ 3422 w 902432"/>
              <a:gd name="connsiteY4" fmla="*/ 2114866 h 2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432" h="2114924">
                <a:moveTo>
                  <a:pt x="3422" y="2114866"/>
                </a:moveTo>
                <a:cubicBezTo>
                  <a:pt x="-40393" y="2105341"/>
                  <a:pt x="348227" y="901381"/>
                  <a:pt x="494912" y="548956"/>
                </a:cubicBezTo>
                <a:cubicBezTo>
                  <a:pt x="641597" y="196531"/>
                  <a:pt x="839717" y="-9209"/>
                  <a:pt x="883532" y="316"/>
                </a:cubicBezTo>
                <a:cubicBezTo>
                  <a:pt x="927347" y="9841"/>
                  <a:pt x="898772" y="249871"/>
                  <a:pt x="757802" y="606106"/>
                </a:cubicBezTo>
                <a:cubicBezTo>
                  <a:pt x="616832" y="962341"/>
                  <a:pt x="47237" y="2124391"/>
                  <a:pt x="3422" y="2114866"/>
                </a:cubicBezTo>
                <a:close/>
              </a:path>
            </a:pathLst>
          </a:custGeom>
          <a:gradFill>
            <a:gsLst>
              <a:gs pos="62000">
                <a:schemeClr val="accent6">
                  <a:lumMod val="40000"/>
                  <a:lumOff val="60000"/>
                </a:schemeClr>
              </a:gs>
              <a:gs pos="0">
                <a:srgbClr val="0070C0"/>
              </a:gs>
              <a:gs pos="67000">
                <a:schemeClr val="accent6">
                  <a:lumMod val="40000"/>
                  <a:lumOff val="60000"/>
                </a:schemeClr>
              </a:gs>
              <a:gs pos="87156">
                <a:schemeClr val="accent6">
                  <a:lumMod val="60000"/>
                  <a:lumOff val="40000"/>
                </a:schemeClr>
              </a:gs>
              <a:gs pos="94000">
                <a:schemeClr val="accent6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63">
            <a:extLst>
              <a:ext uri="{FF2B5EF4-FFF2-40B4-BE49-F238E27FC236}">
                <a16:creationId xmlns:a16="http://schemas.microsoft.com/office/drawing/2014/main" id="{A64DEB14-1695-5618-B1E2-A864DA5001F4}"/>
              </a:ext>
            </a:extLst>
          </p:cNvPr>
          <p:cNvSpPr/>
          <p:nvPr/>
        </p:nvSpPr>
        <p:spPr>
          <a:xfrm rot="2390465">
            <a:off x="495713" y="4099330"/>
            <a:ext cx="1114552" cy="502969"/>
          </a:xfrm>
          <a:custGeom>
            <a:avLst/>
            <a:gdLst>
              <a:gd name="connsiteX0" fmla="*/ 3422 w 902432"/>
              <a:gd name="connsiteY0" fmla="*/ 2114866 h 2114924"/>
              <a:gd name="connsiteX1" fmla="*/ 494912 w 902432"/>
              <a:gd name="connsiteY1" fmla="*/ 548956 h 2114924"/>
              <a:gd name="connsiteX2" fmla="*/ 883532 w 902432"/>
              <a:gd name="connsiteY2" fmla="*/ 316 h 2114924"/>
              <a:gd name="connsiteX3" fmla="*/ 757802 w 902432"/>
              <a:gd name="connsiteY3" fmla="*/ 606106 h 2114924"/>
              <a:gd name="connsiteX4" fmla="*/ 3422 w 902432"/>
              <a:gd name="connsiteY4" fmla="*/ 2114866 h 2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432" h="2114924">
                <a:moveTo>
                  <a:pt x="3422" y="2114866"/>
                </a:moveTo>
                <a:cubicBezTo>
                  <a:pt x="-40393" y="2105341"/>
                  <a:pt x="348227" y="901381"/>
                  <a:pt x="494912" y="548956"/>
                </a:cubicBezTo>
                <a:cubicBezTo>
                  <a:pt x="641597" y="196531"/>
                  <a:pt x="839717" y="-9209"/>
                  <a:pt x="883532" y="316"/>
                </a:cubicBezTo>
                <a:cubicBezTo>
                  <a:pt x="927347" y="9841"/>
                  <a:pt x="898772" y="249871"/>
                  <a:pt x="757802" y="606106"/>
                </a:cubicBezTo>
                <a:cubicBezTo>
                  <a:pt x="616832" y="962341"/>
                  <a:pt x="47237" y="2124391"/>
                  <a:pt x="3422" y="2114866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53000">
                <a:srgbClr val="0070C0"/>
              </a:gs>
              <a:gs pos="35000">
                <a:schemeClr val="accent6">
                  <a:lumMod val="40000"/>
                  <a:lumOff val="60000"/>
                </a:schemeClr>
              </a:gs>
              <a:gs pos="12000">
                <a:schemeClr val="accent6">
                  <a:lumMod val="60000"/>
                  <a:lumOff val="4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4579789-A65F-217F-A207-B80AF80AB273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7117415" y="2935276"/>
            <a:ext cx="498974" cy="366893"/>
          </a:xfrm>
          <a:prstGeom prst="rect">
            <a:avLst/>
          </a:prstGeom>
          <a:noFill/>
        </p:spPr>
      </p:pic>
      <p:sp>
        <p:nvSpPr>
          <p:cNvPr id="45" name="Freeform 64">
            <a:extLst>
              <a:ext uri="{FF2B5EF4-FFF2-40B4-BE49-F238E27FC236}">
                <a16:creationId xmlns:a16="http://schemas.microsoft.com/office/drawing/2014/main" id="{E4A59774-CBC6-04E2-8E2F-51F870B9EBB2}"/>
              </a:ext>
            </a:extLst>
          </p:cNvPr>
          <p:cNvSpPr/>
          <p:nvPr/>
        </p:nvSpPr>
        <p:spPr>
          <a:xfrm rot="4760387" flipV="1">
            <a:off x="7164213" y="2593502"/>
            <a:ext cx="523586" cy="207563"/>
          </a:xfrm>
          <a:custGeom>
            <a:avLst/>
            <a:gdLst>
              <a:gd name="connsiteX0" fmla="*/ 3422 w 902432"/>
              <a:gd name="connsiteY0" fmla="*/ 2114866 h 2114924"/>
              <a:gd name="connsiteX1" fmla="*/ 494912 w 902432"/>
              <a:gd name="connsiteY1" fmla="*/ 548956 h 2114924"/>
              <a:gd name="connsiteX2" fmla="*/ 883532 w 902432"/>
              <a:gd name="connsiteY2" fmla="*/ 316 h 2114924"/>
              <a:gd name="connsiteX3" fmla="*/ 757802 w 902432"/>
              <a:gd name="connsiteY3" fmla="*/ 606106 h 2114924"/>
              <a:gd name="connsiteX4" fmla="*/ 3422 w 902432"/>
              <a:gd name="connsiteY4" fmla="*/ 2114866 h 2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432" h="2114924">
                <a:moveTo>
                  <a:pt x="3422" y="2114866"/>
                </a:moveTo>
                <a:cubicBezTo>
                  <a:pt x="-40393" y="2105341"/>
                  <a:pt x="348227" y="901381"/>
                  <a:pt x="494912" y="548956"/>
                </a:cubicBezTo>
                <a:cubicBezTo>
                  <a:pt x="641597" y="196531"/>
                  <a:pt x="839717" y="-9209"/>
                  <a:pt x="883532" y="316"/>
                </a:cubicBezTo>
                <a:cubicBezTo>
                  <a:pt x="927347" y="9841"/>
                  <a:pt x="898772" y="249871"/>
                  <a:pt x="757802" y="606106"/>
                </a:cubicBezTo>
                <a:cubicBezTo>
                  <a:pt x="616832" y="962341"/>
                  <a:pt x="47237" y="2124391"/>
                  <a:pt x="3422" y="2114866"/>
                </a:cubicBezTo>
                <a:close/>
              </a:path>
            </a:pathLst>
          </a:custGeom>
          <a:gradFill>
            <a:gsLst>
              <a:gs pos="62000">
                <a:schemeClr val="accent6">
                  <a:lumMod val="40000"/>
                  <a:lumOff val="60000"/>
                </a:schemeClr>
              </a:gs>
              <a:gs pos="0">
                <a:srgbClr val="0070C0"/>
              </a:gs>
              <a:gs pos="67000">
                <a:schemeClr val="accent6">
                  <a:lumMod val="40000"/>
                  <a:lumOff val="60000"/>
                </a:schemeClr>
              </a:gs>
              <a:gs pos="87156">
                <a:schemeClr val="accent6">
                  <a:lumMod val="60000"/>
                  <a:lumOff val="40000"/>
                </a:schemeClr>
              </a:gs>
              <a:gs pos="94000">
                <a:schemeClr val="accent6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6249170-6973-F315-871A-B635FD246249}"/>
              </a:ext>
            </a:extLst>
          </p:cNvPr>
          <p:cNvCxnSpPr>
            <a:cxnSpLocks/>
            <a:stCxn id="64" idx="0"/>
            <a:endCxn id="65" idx="0"/>
          </p:cNvCxnSpPr>
          <p:nvPr/>
        </p:nvCxnSpPr>
        <p:spPr>
          <a:xfrm flipV="1">
            <a:off x="7420305" y="4261770"/>
            <a:ext cx="2936009" cy="70477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B83C4D38-3968-258E-2EAA-A35A92AA6AC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751016" y="4814407"/>
            <a:ext cx="1217296" cy="54457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85E6AE1-AEB2-A344-7A0C-21EECA9EDA51}"/>
              </a:ext>
            </a:extLst>
          </p:cNvPr>
          <p:cNvCxnSpPr>
            <a:cxnSpLocks/>
            <a:stCxn id="64" idx="4"/>
            <a:endCxn id="65" idx="4"/>
          </p:cNvCxnSpPr>
          <p:nvPr/>
        </p:nvCxnSpPr>
        <p:spPr>
          <a:xfrm>
            <a:off x="7420305" y="5598400"/>
            <a:ext cx="2936009" cy="28463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EC065900-6C85-62C8-3B7A-D7AE0AE247D8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4204">
            <a:off x="2746820" y="2665229"/>
            <a:ext cx="259715" cy="1252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0" name="Freeform 64">
            <a:extLst>
              <a:ext uri="{FF2B5EF4-FFF2-40B4-BE49-F238E27FC236}">
                <a16:creationId xmlns:a16="http://schemas.microsoft.com/office/drawing/2014/main" id="{9670902A-6B3D-3A81-1AC3-2D0B1CDFEF09}"/>
              </a:ext>
            </a:extLst>
          </p:cNvPr>
          <p:cNvSpPr/>
          <p:nvPr/>
        </p:nvSpPr>
        <p:spPr>
          <a:xfrm rot="15665063" flipH="1" flipV="1">
            <a:off x="2157358" y="3596814"/>
            <a:ext cx="2188653" cy="369271"/>
          </a:xfrm>
          <a:custGeom>
            <a:avLst/>
            <a:gdLst>
              <a:gd name="connsiteX0" fmla="*/ 3422 w 902432"/>
              <a:gd name="connsiteY0" fmla="*/ 2114866 h 2114924"/>
              <a:gd name="connsiteX1" fmla="*/ 494912 w 902432"/>
              <a:gd name="connsiteY1" fmla="*/ 548956 h 2114924"/>
              <a:gd name="connsiteX2" fmla="*/ 883532 w 902432"/>
              <a:gd name="connsiteY2" fmla="*/ 316 h 2114924"/>
              <a:gd name="connsiteX3" fmla="*/ 757802 w 902432"/>
              <a:gd name="connsiteY3" fmla="*/ 606106 h 2114924"/>
              <a:gd name="connsiteX4" fmla="*/ 3422 w 902432"/>
              <a:gd name="connsiteY4" fmla="*/ 2114866 h 2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432" h="2114924">
                <a:moveTo>
                  <a:pt x="3422" y="2114866"/>
                </a:moveTo>
                <a:cubicBezTo>
                  <a:pt x="-40393" y="2105341"/>
                  <a:pt x="348227" y="901381"/>
                  <a:pt x="494912" y="548956"/>
                </a:cubicBezTo>
                <a:cubicBezTo>
                  <a:pt x="641597" y="196531"/>
                  <a:pt x="839717" y="-9209"/>
                  <a:pt x="883532" y="316"/>
                </a:cubicBezTo>
                <a:cubicBezTo>
                  <a:pt x="927347" y="9841"/>
                  <a:pt x="898772" y="249871"/>
                  <a:pt x="757802" y="606106"/>
                </a:cubicBezTo>
                <a:cubicBezTo>
                  <a:pt x="616832" y="962341"/>
                  <a:pt x="47237" y="2124391"/>
                  <a:pt x="3422" y="2114866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53000">
                <a:srgbClr val="0070C0"/>
              </a:gs>
              <a:gs pos="35000">
                <a:schemeClr val="accent6">
                  <a:lumMod val="40000"/>
                  <a:lumOff val="60000"/>
                </a:schemeClr>
              </a:gs>
              <a:gs pos="12000">
                <a:schemeClr val="accent6">
                  <a:lumMod val="60000"/>
                  <a:lumOff val="4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Freeform 64">
            <a:extLst>
              <a:ext uri="{FF2B5EF4-FFF2-40B4-BE49-F238E27FC236}">
                <a16:creationId xmlns:a16="http://schemas.microsoft.com/office/drawing/2014/main" id="{D3A82771-D6BA-DA73-ABC6-BF85493E2658}"/>
              </a:ext>
            </a:extLst>
          </p:cNvPr>
          <p:cNvSpPr/>
          <p:nvPr/>
        </p:nvSpPr>
        <p:spPr>
          <a:xfrm rot="13570696" flipH="1" flipV="1">
            <a:off x="2600164" y="3551516"/>
            <a:ext cx="3263429" cy="453600"/>
          </a:xfrm>
          <a:custGeom>
            <a:avLst/>
            <a:gdLst>
              <a:gd name="connsiteX0" fmla="*/ 3422 w 902432"/>
              <a:gd name="connsiteY0" fmla="*/ 2114866 h 2114924"/>
              <a:gd name="connsiteX1" fmla="*/ 494912 w 902432"/>
              <a:gd name="connsiteY1" fmla="*/ 548956 h 2114924"/>
              <a:gd name="connsiteX2" fmla="*/ 883532 w 902432"/>
              <a:gd name="connsiteY2" fmla="*/ 316 h 2114924"/>
              <a:gd name="connsiteX3" fmla="*/ 757802 w 902432"/>
              <a:gd name="connsiteY3" fmla="*/ 606106 h 2114924"/>
              <a:gd name="connsiteX4" fmla="*/ 3422 w 902432"/>
              <a:gd name="connsiteY4" fmla="*/ 2114866 h 2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432" h="2114924">
                <a:moveTo>
                  <a:pt x="3422" y="2114866"/>
                </a:moveTo>
                <a:cubicBezTo>
                  <a:pt x="-40393" y="2105341"/>
                  <a:pt x="348227" y="901381"/>
                  <a:pt x="494912" y="548956"/>
                </a:cubicBezTo>
                <a:cubicBezTo>
                  <a:pt x="641597" y="196531"/>
                  <a:pt x="839717" y="-9209"/>
                  <a:pt x="883532" y="316"/>
                </a:cubicBezTo>
                <a:cubicBezTo>
                  <a:pt x="927347" y="9841"/>
                  <a:pt x="898772" y="249871"/>
                  <a:pt x="757802" y="606106"/>
                </a:cubicBezTo>
                <a:cubicBezTo>
                  <a:pt x="616832" y="962341"/>
                  <a:pt x="47237" y="2124391"/>
                  <a:pt x="3422" y="2114866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53000">
                <a:srgbClr val="0070C0"/>
              </a:gs>
              <a:gs pos="35000">
                <a:schemeClr val="accent6">
                  <a:lumMod val="40000"/>
                  <a:lumOff val="60000"/>
                </a:schemeClr>
              </a:gs>
              <a:gs pos="12000">
                <a:schemeClr val="accent6">
                  <a:lumMod val="60000"/>
                  <a:lumOff val="4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Freeform 64">
            <a:extLst>
              <a:ext uri="{FF2B5EF4-FFF2-40B4-BE49-F238E27FC236}">
                <a16:creationId xmlns:a16="http://schemas.microsoft.com/office/drawing/2014/main" id="{001E03B7-6AFA-6982-45CB-1459DC4A677B}"/>
              </a:ext>
            </a:extLst>
          </p:cNvPr>
          <p:cNvSpPr/>
          <p:nvPr/>
        </p:nvSpPr>
        <p:spPr>
          <a:xfrm rot="15656136" flipH="1" flipV="1">
            <a:off x="2673544" y="3013055"/>
            <a:ext cx="1290457" cy="632566"/>
          </a:xfrm>
          <a:custGeom>
            <a:avLst/>
            <a:gdLst>
              <a:gd name="connsiteX0" fmla="*/ 3422 w 902432"/>
              <a:gd name="connsiteY0" fmla="*/ 2114866 h 2114924"/>
              <a:gd name="connsiteX1" fmla="*/ 494912 w 902432"/>
              <a:gd name="connsiteY1" fmla="*/ 548956 h 2114924"/>
              <a:gd name="connsiteX2" fmla="*/ 883532 w 902432"/>
              <a:gd name="connsiteY2" fmla="*/ 316 h 2114924"/>
              <a:gd name="connsiteX3" fmla="*/ 757802 w 902432"/>
              <a:gd name="connsiteY3" fmla="*/ 606106 h 2114924"/>
              <a:gd name="connsiteX4" fmla="*/ 3422 w 902432"/>
              <a:gd name="connsiteY4" fmla="*/ 2114866 h 2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432" h="2114924">
                <a:moveTo>
                  <a:pt x="3422" y="2114866"/>
                </a:moveTo>
                <a:cubicBezTo>
                  <a:pt x="-40393" y="2105341"/>
                  <a:pt x="348227" y="901381"/>
                  <a:pt x="494912" y="548956"/>
                </a:cubicBezTo>
                <a:cubicBezTo>
                  <a:pt x="641597" y="196531"/>
                  <a:pt x="839717" y="-9209"/>
                  <a:pt x="883532" y="316"/>
                </a:cubicBezTo>
                <a:cubicBezTo>
                  <a:pt x="927347" y="9841"/>
                  <a:pt x="898772" y="249871"/>
                  <a:pt x="757802" y="606106"/>
                </a:cubicBezTo>
                <a:cubicBezTo>
                  <a:pt x="616832" y="962341"/>
                  <a:pt x="47237" y="2124391"/>
                  <a:pt x="3422" y="2114866"/>
                </a:cubicBezTo>
                <a:close/>
              </a:path>
            </a:pathLst>
          </a:custGeom>
          <a:gradFill>
            <a:gsLst>
              <a:gs pos="62000">
                <a:schemeClr val="accent6">
                  <a:lumMod val="40000"/>
                  <a:lumOff val="60000"/>
                </a:schemeClr>
              </a:gs>
              <a:gs pos="0">
                <a:srgbClr val="0070C0"/>
              </a:gs>
              <a:gs pos="67000">
                <a:schemeClr val="accent6">
                  <a:lumMod val="40000"/>
                  <a:lumOff val="60000"/>
                </a:schemeClr>
              </a:gs>
              <a:gs pos="87156">
                <a:schemeClr val="accent6">
                  <a:lumMod val="60000"/>
                  <a:lumOff val="40000"/>
                </a:schemeClr>
              </a:gs>
              <a:gs pos="94000">
                <a:schemeClr val="accent6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64">
            <a:extLst>
              <a:ext uri="{FF2B5EF4-FFF2-40B4-BE49-F238E27FC236}">
                <a16:creationId xmlns:a16="http://schemas.microsoft.com/office/drawing/2014/main" id="{290D1B43-C28D-67E7-4035-7BD4E706D706}"/>
              </a:ext>
            </a:extLst>
          </p:cNvPr>
          <p:cNvSpPr/>
          <p:nvPr/>
        </p:nvSpPr>
        <p:spPr>
          <a:xfrm rot="13885038" flipH="1" flipV="1">
            <a:off x="2938413" y="2689573"/>
            <a:ext cx="1021621" cy="553703"/>
          </a:xfrm>
          <a:custGeom>
            <a:avLst/>
            <a:gdLst>
              <a:gd name="connsiteX0" fmla="*/ 3422 w 902432"/>
              <a:gd name="connsiteY0" fmla="*/ 2114866 h 2114924"/>
              <a:gd name="connsiteX1" fmla="*/ 494912 w 902432"/>
              <a:gd name="connsiteY1" fmla="*/ 548956 h 2114924"/>
              <a:gd name="connsiteX2" fmla="*/ 883532 w 902432"/>
              <a:gd name="connsiteY2" fmla="*/ 316 h 2114924"/>
              <a:gd name="connsiteX3" fmla="*/ 757802 w 902432"/>
              <a:gd name="connsiteY3" fmla="*/ 606106 h 2114924"/>
              <a:gd name="connsiteX4" fmla="*/ 3422 w 902432"/>
              <a:gd name="connsiteY4" fmla="*/ 2114866 h 2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432" h="2114924">
                <a:moveTo>
                  <a:pt x="3422" y="2114866"/>
                </a:moveTo>
                <a:cubicBezTo>
                  <a:pt x="-40393" y="2105341"/>
                  <a:pt x="348227" y="901381"/>
                  <a:pt x="494912" y="548956"/>
                </a:cubicBezTo>
                <a:cubicBezTo>
                  <a:pt x="641597" y="196531"/>
                  <a:pt x="839717" y="-9209"/>
                  <a:pt x="883532" y="316"/>
                </a:cubicBezTo>
                <a:cubicBezTo>
                  <a:pt x="927347" y="9841"/>
                  <a:pt x="898772" y="249871"/>
                  <a:pt x="757802" y="606106"/>
                </a:cubicBezTo>
                <a:cubicBezTo>
                  <a:pt x="616832" y="962341"/>
                  <a:pt x="47237" y="2124391"/>
                  <a:pt x="3422" y="2114866"/>
                </a:cubicBezTo>
                <a:close/>
              </a:path>
            </a:pathLst>
          </a:custGeom>
          <a:gradFill>
            <a:gsLst>
              <a:gs pos="62000">
                <a:schemeClr val="accent6">
                  <a:lumMod val="40000"/>
                  <a:lumOff val="60000"/>
                </a:schemeClr>
              </a:gs>
              <a:gs pos="0">
                <a:srgbClr val="0070C0"/>
              </a:gs>
              <a:gs pos="67000">
                <a:schemeClr val="accent6">
                  <a:lumMod val="40000"/>
                  <a:lumOff val="60000"/>
                </a:schemeClr>
              </a:gs>
              <a:gs pos="87156">
                <a:schemeClr val="accent6">
                  <a:lumMod val="60000"/>
                  <a:lumOff val="40000"/>
                </a:schemeClr>
              </a:gs>
              <a:gs pos="94000">
                <a:schemeClr val="accent6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6FA5838-BF90-C81E-4475-E8DA80FAC67D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99808" flipV="1">
            <a:off x="10359020" y="2005508"/>
            <a:ext cx="259715" cy="1252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9" name="Freeform 64">
            <a:extLst>
              <a:ext uri="{FF2B5EF4-FFF2-40B4-BE49-F238E27FC236}">
                <a16:creationId xmlns:a16="http://schemas.microsoft.com/office/drawing/2014/main" id="{F3D97646-03BC-5DF0-8822-496863860B56}"/>
              </a:ext>
            </a:extLst>
          </p:cNvPr>
          <p:cNvSpPr/>
          <p:nvPr/>
        </p:nvSpPr>
        <p:spPr>
          <a:xfrm rot="7093814" flipV="1">
            <a:off x="9340457" y="2538513"/>
            <a:ext cx="1414951" cy="202887"/>
          </a:xfrm>
          <a:custGeom>
            <a:avLst/>
            <a:gdLst>
              <a:gd name="connsiteX0" fmla="*/ 3422 w 902432"/>
              <a:gd name="connsiteY0" fmla="*/ 2114866 h 2114924"/>
              <a:gd name="connsiteX1" fmla="*/ 494912 w 902432"/>
              <a:gd name="connsiteY1" fmla="*/ 548956 h 2114924"/>
              <a:gd name="connsiteX2" fmla="*/ 883532 w 902432"/>
              <a:gd name="connsiteY2" fmla="*/ 316 h 2114924"/>
              <a:gd name="connsiteX3" fmla="*/ 757802 w 902432"/>
              <a:gd name="connsiteY3" fmla="*/ 606106 h 2114924"/>
              <a:gd name="connsiteX4" fmla="*/ 3422 w 902432"/>
              <a:gd name="connsiteY4" fmla="*/ 2114866 h 2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432" h="2114924">
                <a:moveTo>
                  <a:pt x="3422" y="2114866"/>
                </a:moveTo>
                <a:cubicBezTo>
                  <a:pt x="-40393" y="2105341"/>
                  <a:pt x="348227" y="901381"/>
                  <a:pt x="494912" y="548956"/>
                </a:cubicBezTo>
                <a:cubicBezTo>
                  <a:pt x="641597" y="196531"/>
                  <a:pt x="839717" y="-9209"/>
                  <a:pt x="883532" y="316"/>
                </a:cubicBezTo>
                <a:cubicBezTo>
                  <a:pt x="927347" y="9841"/>
                  <a:pt x="898772" y="249871"/>
                  <a:pt x="757802" y="606106"/>
                </a:cubicBezTo>
                <a:cubicBezTo>
                  <a:pt x="616832" y="962341"/>
                  <a:pt x="47237" y="2124391"/>
                  <a:pt x="3422" y="2114866"/>
                </a:cubicBezTo>
                <a:close/>
              </a:path>
            </a:pathLst>
          </a:custGeom>
          <a:gradFill>
            <a:gsLst>
              <a:gs pos="62000">
                <a:schemeClr val="accent6">
                  <a:lumMod val="40000"/>
                  <a:lumOff val="60000"/>
                </a:schemeClr>
              </a:gs>
              <a:gs pos="0">
                <a:srgbClr val="0070C0"/>
              </a:gs>
              <a:gs pos="67000">
                <a:schemeClr val="accent6">
                  <a:lumMod val="40000"/>
                  <a:lumOff val="60000"/>
                </a:schemeClr>
              </a:gs>
              <a:gs pos="87156">
                <a:schemeClr val="accent6">
                  <a:lumMod val="60000"/>
                  <a:lumOff val="40000"/>
                </a:schemeClr>
              </a:gs>
              <a:gs pos="94000">
                <a:schemeClr val="accent6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63">
            <a:extLst>
              <a:ext uri="{FF2B5EF4-FFF2-40B4-BE49-F238E27FC236}">
                <a16:creationId xmlns:a16="http://schemas.microsoft.com/office/drawing/2014/main" id="{0B977ED0-757B-F36A-266A-35C1DE25237F}"/>
              </a:ext>
            </a:extLst>
          </p:cNvPr>
          <p:cNvSpPr/>
          <p:nvPr/>
        </p:nvSpPr>
        <p:spPr>
          <a:xfrm rot="5082369">
            <a:off x="9508950" y="3141035"/>
            <a:ext cx="2385856" cy="218743"/>
          </a:xfrm>
          <a:custGeom>
            <a:avLst/>
            <a:gdLst>
              <a:gd name="connsiteX0" fmla="*/ 3422 w 902432"/>
              <a:gd name="connsiteY0" fmla="*/ 2114866 h 2114924"/>
              <a:gd name="connsiteX1" fmla="*/ 494912 w 902432"/>
              <a:gd name="connsiteY1" fmla="*/ 548956 h 2114924"/>
              <a:gd name="connsiteX2" fmla="*/ 883532 w 902432"/>
              <a:gd name="connsiteY2" fmla="*/ 316 h 2114924"/>
              <a:gd name="connsiteX3" fmla="*/ 757802 w 902432"/>
              <a:gd name="connsiteY3" fmla="*/ 606106 h 2114924"/>
              <a:gd name="connsiteX4" fmla="*/ 3422 w 902432"/>
              <a:gd name="connsiteY4" fmla="*/ 2114866 h 2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432" h="2114924">
                <a:moveTo>
                  <a:pt x="3422" y="2114866"/>
                </a:moveTo>
                <a:cubicBezTo>
                  <a:pt x="-40393" y="2105341"/>
                  <a:pt x="348227" y="901381"/>
                  <a:pt x="494912" y="548956"/>
                </a:cubicBezTo>
                <a:cubicBezTo>
                  <a:pt x="641597" y="196531"/>
                  <a:pt x="839717" y="-9209"/>
                  <a:pt x="883532" y="316"/>
                </a:cubicBezTo>
                <a:cubicBezTo>
                  <a:pt x="927347" y="9841"/>
                  <a:pt x="898772" y="249871"/>
                  <a:pt x="757802" y="606106"/>
                </a:cubicBezTo>
                <a:cubicBezTo>
                  <a:pt x="616832" y="962341"/>
                  <a:pt x="47237" y="2124391"/>
                  <a:pt x="3422" y="2114866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53000">
                <a:srgbClr val="0070C0"/>
              </a:gs>
              <a:gs pos="35000">
                <a:schemeClr val="accent6">
                  <a:lumMod val="40000"/>
                  <a:lumOff val="60000"/>
                </a:schemeClr>
              </a:gs>
              <a:gs pos="12000">
                <a:schemeClr val="accent6">
                  <a:lumMod val="60000"/>
                  <a:lumOff val="4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4">
            <a:extLst>
              <a:ext uri="{FF2B5EF4-FFF2-40B4-BE49-F238E27FC236}">
                <a16:creationId xmlns:a16="http://schemas.microsoft.com/office/drawing/2014/main" id="{260ED2AF-8599-319E-D809-70EF61E73F0E}"/>
              </a:ext>
            </a:extLst>
          </p:cNvPr>
          <p:cNvSpPr/>
          <p:nvPr/>
        </p:nvSpPr>
        <p:spPr>
          <a:xfrm rot="9377905" flipV="1">
            <a:off x="8925732" y="2084221"/>
            <a:ext cx="1546873" cy="310157"/>
          </a:xfrm>
          <a:custGeom>
            <a:avLst/>
            <a:gdLst>
              <a:gd name="connsiteX0" fmla="*/ 3422 w 902432"/>
              <a:gd name="connsiteY0" fmla="*/ 2114866 h 2114924"/>
              <a:gd name="connsiteX1" fmla="*/ 494912 w 902432"/>
              <a:gd name="connsiteY1" fmla="*/ 548956 h 2114924"/>
              <a:gd name="connsiteX2" fmla="*/ 883532 w 902432"/>
              <a:gd name="connsiteY2" fmla="*/ 316 h 2114924"/>
              <a:gd name="connsiteX3" fmla="*/ 757802 w 902432"/>
              <a:gd name="connsiteY3" fmla="*/ 606106 h 2114924"/>
              <a:gd name="connsiteX4" fmla="*/ 3422 w 902432"/>
              <a:gd name="connsiteY4" fmla="*/ 2114866 h 2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432" h="2114924">
                <a:moveTo>
                  <a:pt x="3422" y="2114866"/>
                </a:moveTo>
                <a:cubicBezTo>
                  <a:pt x="-40393" y="2105341"/>
                  <a:pt x="348227" y="901381"/>
                  <a:pt x="494912" y="548956"/>
                </a:cubicBezTo>
                <a:cubicBezTo>
                  <a:pt x="641597" y="196531"/>
                  <a:pt x="839717" y="-9209"/>
                  <a:pt x="883532" y="316"/>
                </a:cubicBezTo>
                <a:cubicBezTo>
                  <a:pt x="927347" y="9841"/>
                  <a:pt x="898772" y="249871"/>
                  <a:pt x="757802" y="606106"/>
                </a:cubicBezTo>
                <a:cubicBezTo>
                  <a:pt x="616832" y="962341"/>
                  <a:pt x="47237" y="2124391"/>
                  <a:pt x="3422" y="2114866"/>
                </a:cubicBezTo>
                <a:close/>
              </a:path>
            </a:pathLst>
          </a:custGeom>
          <a:gradFill>
            <a:gsLst>
              <a:gs pos="62000">
                <a:schemeClr val="accent6">
                  <a:lumMod val="40000"/>
                  <a:lumOff val="60000"/>
                </a:schemeClr>
              </a:gs>
              <a:gs pos="0">
                <a:srgbClr val="0070C0"/>
              </a:gs>
              <a:gs pos="67000">
                <a:schemeClr val="accent6">
                  <a:lumMod val="40000"/>
                  <a:lumOff val="60000"/>
                </a:schemeClr>
              </a:gs>
              <a:gs pos="87156">
                <a:schemeClr val="accent6">
                  <a:lumMod val="60000"/>
                  <a:lumOff val="40000"/>
                </a:schemeClr>
              </a:gs>
              <a:gs pos="94000">
                <a:schemeClr val="accent6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 64">
            <a:extLst>
              <a:ext uri="{FF2B5EF4-FFF2-40B4-BE49-F238E27FC236}">
                <a16:creationId xmlns:a16="http://schemas.microsoft.com/office/drawing/2014/main" id="{4B5BB0D6-60DE-70B1-5AF7-8C533251D98D}"/>
              </a:ext>
            </a:extLst>
          </p:cNvPr>
          <p:cNvSpPr/>
          <p:nvPr/>
        </p:nvSpPr>
        <p:spPr>
          <a:xfrm rot="8002080" flipV="1">
            <a:off x="8910166" y="2527150"/>
            <a:ext cx="1761405" cy="212189"/>
          </a:xfrm>
          <a:custGeom>
            <a:avLst/>
            <a:gdLst>
              <a:gd name="connsiteX0" fmla="*/ 3422 w 902432"/>
              <a:gd name="connsiteY0" fmla="*/ 2114866 h 2114924"/>
              <a:gd name="connsiteX1" fmla="*/ 494912 w 902432"/>
              <a:gd name="connsiteY1" fmla="*/ 548956 h 2114924"/>
              <a:gd name="connsiteX2" fmla="*/ 883532 w 902432"/>
              <a:gd name="connsiteY2" fmla="*/ 316 h 2114924"/>
              <a:gd name="connsiteX3" fmla="*/ 757802 w 902432"/>
              <a:gd name="connsiteY3" fmla="*/ 606106 h 2114924"/>
              <a:gd name="connsiteX4" fmla="*/ 3422 w 902432"/>
              <a:gd name="connsiteY4" fmla="*/ 2114866 h 2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432" h="2114924">
                <a:moveTo>
                  <a:pt x="3422" y="2114866"/>
                </a:moveTo>
                <a:cubicBezTo>
                  <a:pt x="-40393" y="2105341"/>
                  <a:pt x="348227" y="901381"/>
                  <a:pt x="494912" y="548956"/>
                </a:cubicBezTo>
                <a:cubicBezTo>
                  <a:pt x="641597" y="196531"/>
                  <a:pt x="839717" y="-9209"/>
                  <a:pt x="883532" y="316"/>
                </a:cubicBezTo>
                <a:cubicBezTo>
                  <a:pt x="927347" y="9841"/>
                  <a:pt x="898772" y="249871"/>
                  <a:pt x="757802" y="606106"/>
                </a:cubicBezTo>
                <a:cubicBezTo>
                  <a:pt x="616832" y="962341"/>
                  <a:pt x="47237" y="2124391"/>
                  <a:pt x="3422" y="2114866"/>
                </a:cubicBezTo>
                <a:close/>
              </a:path>
            </a:pathLst>
          </a:custGeom>
          <a:gradFill>
            <a:gsLst>
              <a:gs pos="62000">
                <a:schemeClr val="accent6">
                  <a:lumMod val="40000"/>
                  <a:lumOff val="60000"/>
                </a:schemeClr>
              </a:gs>
              <a:gs pos="0">
                <a:srgbClr val="0070C0"/>
              </a:gs>
              <a:gs pos="67000">
                <a:schemeClr val="accent6">
                  <a:lumMod val="40000"/>
                  <a:lumOff val="60000"/>
                </a:schemeClr>
              </a:gs>
              <a:gs pos="87156">
                <a:schemeClr val="accent6">
                  <a:lumMod val="60000"/>
                  <a:lumOff val="40000"/>
                </a:schemeClr>
              </a:gs>
              <a:gs pos="94000">
                <a:schemeClr val="accent6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4">
            <a:extLst>
              <a:ext uri="{FF2B5EF4-FFF2-40B4-BE49-F238E27FC236}">
                <a16:creationId xmlns:a16="http://schemas.microsoft.com/office/drawing/2014/main" id="{8E9497F2-6150-EB79-B086-08D03BFD5E22}"/>
              </a:ext>
            </a:extLst>
          </p:cNvPr>
          <p:cNvSpPr/>
          <p:nvPr/>
        </p:nvSpPr>
        <p:spPr>
          <a:xfrm rot="8639886" flipV="1">
            <a:off x="9200820" y="2196455"/>
            <a:ext cx="1306610" cy="297570"/>
          </a:xfrm>
          <a:custGeom>
            <a:avLst/>
            <a:gdLst>
              <a:gd name="connsiteX0" fmla="*/ 3422 w 902432"/>
              <a:gd name="connsiteY0" fmla="*/ 2114866 h 2114924"/>
              <a:gd name="connsiteX1" fmla="*/ 494912 w 902432"/>
              <a:gd name="connsiteY1" fmla="*/ 548956 h 2114924"/>
              <a:gd name="connsiteX2" fmla="*/ 883532 w 902432"/>
              <a:gd name="connsiteY2" fmla="*/ 316 h 2114924"/>
              <a:gd name="connsiteX3" fmla="*/ 757802 w 902432"/>
              <a:gd name="connsiteY3" fmla="*/ 606106 h 2114924"/>
              <a:gd name="connsiteX4" fmla="*/ 3422 w 902432"/>
              <a:gd name="connsiteY4" fmla="*/ 2114866 h 2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432" h="2114924">
                <a:moveTo>
                  <a:pt x="3422" y="2114866"/>
                </a:moveTo>
                <a:cubicBezTo>
                  <a:pt x="-40393" y="2105341"/>
                  <a:pt x="348227" y="901381"/>
                  <a:pt x="494912" y="548956"/>
                </a:cubicBezTo>
                <a:cubicBezTo>
                  <a:pt x="641597" y="196531"/>
                  <a:pt x="839717" y="-9209"/>
                  <a:pt x="883532" y="316"/>
                </a:cubicBezTo>
                <a:cubicBezTo>
                  <a:pt x="927347" y="9841"/>
                  <a:pt x="898772" y="249871"/>
                  <a:pt x="757802" y="606106"/>
                </a:cubicBezTo>
                <a:cubicBezTo>
                  <a:pt x="616832" y="962341"/>
                  <a:pt x="47237" y="2124391"/>
                  <a:pt x="3422" y="2114866"/>
                </a:cubicBezTo>
                <a:close/>
              </a:path>
            </a:pathLst>
          </a:custGeom>
          <a:gradFill>
            <a:gsLst>
              <a:gs pos="62000">
                <a:schemeClr val="accent6">
                  <a:lumMod val="40000"/>
                  <a:lumOff val="60000"/>
                </a:schemeClr>
              </a:gs>
              <a:gs pos="0">
                <a:srgbClr val="0070C0"/>
              </a:gs>
              <a:gs pos="67000">
                <a:schemeClr val="accent6">
                  <a:lumMod val="40000"/>
                  <a:lumOff val="60000"/>
                </a:schemeClr>
              </a:gs>
              <a:gs pos="87156">
                <a:schemeClr val="accent6">
                  <a:lumMod val="60000"/>
                  <a:lumOff val="40000"/>
                </a:schemeClr>
              </a:gs>
              <a:gs pos="94000">
                <a:schemeClr val="accent6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FB22D2F-1AEF-5CC1-3E57-7DE9F7210E9B}"/>
              </a:ext>
            </a:extLst>
          </p:cNvPr>
          <p:cNvSpPr/>
          <p:nvPr/>
        </p:nvSpPr>
        <p:spPr>
          <a:xfrm>
            <a:off x="7230800" y="4966543"/>
            <a:ext cx="379010" cy="631857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9743288-3D89-2F77-21B0-A4C2BDC85F33}"/>
              </a:ext>
            </a:extLst>
          </p:cNvPr>
          <p:cNvSpPr/>
          <p:nvPr/>
        </p:nvSpPr>
        <p:spPr>
          <a:xfrm>
            <a:off x="9874052" y="4261770"/>
            <a:ext cx="964524" cy="1621267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2C2490CF-FD68-39B6-00E8-CE5B774C427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9225" b="92989" l="9884" r="92733">
                        <a14:foregroundMark x1="86047" y1="21771" x2="86047" y2="21771"/>
                        <a14:foregroundMark x1="88372" y1="30996" x2="88372" y2="30996"/>
                        <a14:foregroundMark x1="87791" y1="43542" x2="87791" y2="43542"/>
                        <a14:foregroundMark x1="92151" y1="13653" x2="88663" y2="86347"/>
                        <a14:foregroundMark x1="85465" y1="64207" x2="85465" y2="64207"/>
                        <a14:foregroundMark x1="92733" y1="63469" x2="92733" y2="63469"/>
                        <a14:foregroundMark x1="33430" y1="79705" x2="56977" y2="80074"/>
                        <a14:foregroundMark x1="33430" y1="37638" x2="47965" y2="42804"/>
                        <a14:foregroundMark x1="47965" y1="42804" x2="47384" y2="53137"/>
                        <a14:foregroundMark x1="76453" y1="92989" x2="76453" y2="92989"/>
                        <a14:foregroundMark x1="63081" y1="67897" x2="63081" y2="67897"/>
                        <a14:foregroundMark x1="57849" y1="63100" x2="57849" y2="63100"/>
                        <a14:foregroundMark x1="30523" y1="58303" x2="58721" y2="66790"/>
                        <a14:foregroundMark x1="30814" y1="47970" x2="30233" y2="69004"/>
                        <a14:foregroundMark x1="30233" y1="69004" x2="30233" y2="69004"/>
                        <a14:foregroundMark x1="25000" y1="51292" x2="24128" y2="85609"/>
                        <a14:foregroundMark x1="27907" y1="83395" x2="56686" y2="77860"/>
                        <a14:foregroundMark x1="23256" y1="52030" x2="23256" y2="80443"/>
                        <a14:foregroundMark x1="66279" y1="61624" x2="66570" y2="84133"/>
                        <a14:foregroundMark x1="66570" y1="84133" x2="66860" y2="85609"/>
                        <a14:foregroundMark x1="22965" y1="87823" x2="22965" y2="87823"/>
                        <a14:foregroundMark x1="20930" y1="47232" x2="20930" y2="47232"/>
                        <a14:foregroundMark x1="20930" y1="45018" x2="20930" y2="4501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06743" y="1431357"/>
            <a:ext cx="1877880" cy="1479376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D33F2552-52C4-97AB-DAB1-6851AD94F08B}"/>
              </a:ext>
            </a:extLst>
          </p:cNvPr>
          <p:cNvGrpSpPr/>
          <p:nvPr/>
        </p:nvGrpSpPr>
        <p:grpSpPr>
          <a:xfrm>
            <a:off x="5077199" y="1556934"/>
            <a:ext cx="1785648" cy="2414918"/>
            <a:chOff x="4996654" y="1475291"/>
            <a:chExt cx="1785648" cy="241491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7710BD84-5D46-BFBD-9B41-41C90DB6D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 flipV="1">
              <a:off x="6244158" y="1475291"/>
              <a:ext cx="259715" cy="1252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7" name="Freeform 63">
              <a:extLst>
                <a:ext uri="{FF2B5EF4-FFF2-40B4-BE49-F238E27FC236}">
                  <a16:creationId xmlns:a16="http://schemas.microsoft.com/office/drawing/2014/main" id="{A876B673-6A01-74F8-92AF-57BF1E8250B1}"/>
                </a:ext>
              </a:extLst>
            </p:cNvPr>
            <p:cNvSpPr/>
            <p:nvPr/>
          </p:nvSpPr>
          <p:spPr>
            <a:xfrm rot="7043615">
              <a:off x="4966370" y="2383448"/>
              <a:ext cx="2204432" cy="474646"/>
            </a:xfrm>
            <a:custGeom>
              <a:avLst/>
              <a:gdLst>
                <a:gd name="connsiteX0" fmla="*/ 3422 w 902432"/>
                <a:gd name="connsiteY0" fmla="*/ 2114866 h 2114924"/>
                <a:gd name="connsiteX1" fmla="*/ 494912 w 902432"/>
                <a:gd name="connsiteY1" fmla="*/ 548956 h 2114924"/>
                <a:gd name="connsiteX2" fmla="*/ 883532 w 902432"/>
                <a:gd name="connsiteY2" fmla="*/ 316 h 2114924"/>
                <a:gd name="connsiteX3" fmla="*/ 757802 w 902432"/>
                <a:gd name="connsiteY3" fmla="*/ 606106 h 2114924"/>
                <a:gd name="connsiteX4" fmla="*/ 3422 w 902432"/>
                <a:gd name="connsiteY4" fmla="*/ 2114866 h 2114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432" h="2114924">
                  <a:moveTo>
                    <a:pt x="3422" y="2114866"/>
                  </a:moveTo>
                  <a:cubicBezTo>
                    <a:pt x="-40393" y="2105341"/>
                    <a:pt x="348227" y="901381"/>
                    <a:pt x="494912" y="548956"/>
                  </a:cubicBezTo>
                  <a:cubicBezTo>
                    <a:pt x="641597" y="196531"/>
                    <a:pt x="839717" y="-9209"/>
                    <a:pt x="883532" y="316"/>
                  </a:cubicBezTo>
                  <a:cubicBezTo>
                    <a:pt x="927347" y="9841"/>
                    <a:pt x="898772" y="249871"/>
                    <a:pt x="757802" y="606106"/>
                  </a:cubicBezTo>
                  <a:cubicBezTo>
                    <a:pt x="616832" y="962341"/>
                    <a:pt x="47237" y="2124391"/>
                    <a:pt x="3422" y="2114866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53000">
                  <a:srgbClr val="0070C0"/>
                </a:gs>
                <a:gs pos="35000">
                  <a:schemeClr val="accent6">
                    <a:lumMod val="40000"/>
                    <a:lumOff val="60000"/>
                  </a:schemeClr>
                </a:gs>
                <a:gs pos="12000">
                  <a:schemeClr val="accent6">
                    <a:lumMod val="60000"/>
                    <a:lumOff val="40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64">
              <a:extLst>
                <a:ext uri="{FF2B5EF4-FFF2-40B4-BE49-F238E27FC236}">
                  <a16:creationId xmlns:a16="http://schemas.microsoft.com/office/drawing/2014/main" id="{4F518E8D-830A-980E-3F8A-8A3E44258619}"/>
                </a:ext>
              </a:extLst>
            </p:cNvPr>
            <p:cNvSpPr/>
            <p:nvPr/>
          </p:nvSpPr>
          <p:spPr>
            <a:xfrm rot="16200000" flipH="1" flipV="1">
              <a:off x="5405182" y="2513089"/>
              <a:ext cx="2340178" cy="414062"/>
            </a:xfrm>
            <a:custGeom>
              <a:avLst/>
              <a:gdLst>
                <a:gd name="connsiteX0" fmla="*/ 3422 w 902432"/>
                <a:gd name="connsiteY0" fmla="*/ 2114866 h 2114924"/>
                <a:gd name="connsiteX1" fmla="*/ 494912 w 902432"/>
                <a:gd name="connsiteY1" fmla="*/ 548956 h 2114924"/>
                <a:gd name="connsiteX2" fmla="*/ 883532 w 902432"/>
                <a:gd name="connsiteY2" fmla="*/ 316 h 2114924"/>
                <a:gd name="connsiteX3" fmla="*/ 757802 w 902432"/>
                <a:gd name="connsiteY3" fmla="*/ 606106 h 2114924"/>
                <a:gd name="connsiteX4" fmla="*/ 3422 w 902432"/>
                <a:gd name="connsiteY4" fmla="*/ 2114866 h 2114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432" h="2114924">
                  <a:moveTo>
                    <a:pt x="3422" y="2114866"/>
                  </a:moveTo>
                  <a:cubicBezTo>
                    <a:pt x="-40393" y="2105341"/>
                    <a:pt x="348227" y="901381"/>
                    <a:pt x="494912" y="548956"/>
                  </a:cubicBezTo>
                  <a:cubicBezTo>
                    <a:pt x="641597" y="196531"/>
                    <a:pt x="839717" y="-9209"/>
                    <a:pt x="883532" y="316"/>
                  </a:cubicBezTo>
                  <a:cubicBezTo>
                    <a:pt x="927347" y="9841"/>
                    <a:pt x="898772" y="249871"/>
                    <a:pt x="757802" y="606106"/>
                  </a:cubicBezTo>
                  <a:cubicBezTo>
                    <a:pt x="616832" y="962341"/>
                    <a:pt x="47237" y="2124391"/>
                    <a:pt x="3422" y="2114866"/>
                  </a:cubicBezTo>
                  <a:close/>
                </a:path>
              </a:pathLst>
            </a:custGeom>
            <a:gradFill>
              <a:gsLst>
                <a:gs pos="62000">
                  <a:schemeClr val="accent6">
                    <a:lumMod val="40000"/>
                    <a:lumOff val="60000"/>
                  </a:schemeClr>
                </a:gs>
                <a:gs pos="0">
                  <a:srgbClr val="0070C0"/>
                </a:gs>
                <a:gs pos="67000">
                  <a:schemeClr val="accent6">
                    <a:lumMod val="40000"/>
                    <a:lumOff val="60000"/>
                  </a:schemeClr>
                </a:gs>
                <a:gs pos="87156">
                  <a:schemeClr val="accent6">
                    <a:lumMod val="60000"/>
                    <a:lumOff val="40000"/>
                  </a:schemeClr>
                </a:gs>
                <a:gs pos="94000">
                  <a:schemeClr val="accent6">
                    <a:lumMod val="7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63">
              <a:extLst>
                <a:ext uri="{FF2B5EF4-FFF2-40B4-BE49-F238E27FC236}">
                  <a16:creationId xmlns:a16="http://schemas.microsoft.com/office/drawing/2014/main" id="{FF92A0C4-13EE-BFA6-8250-4A09AD0A6352}"/>
                </a:ext>
              </a:extLst>
            </p:cNvPr>
            <p:cNvSpPr/>
            <p:nvPr/>
          </p:nvSpPr>
          <p:spPr>
            <a:xfrm rot="8287606">
              <a:off x="4996654" y="2079477"/>
              <a:ext cx="1678761" cy="302195"/>
            </a:xfrm>
            <a:custGeom>
              <a:avLst/>
              <a:gdLst>
                <a:gd name="connsiteX0" fmla="*/ 3422 w 902432"/>
                <a:gd name="connsiteY0" fmla="*/ 2114866 h 2114924"/>
                <a:gd name="connsiteX1" fmla="*/ 494912 w 902432"/>
                <a:gd name="connsiteY1" fmla="*/ 548956 h 2114924"/>
                <a:gd name="connsiteX2" fmla="*/ 883532 w 902432"/>
                <a:gd name="connsiteY2" fmla="*/ 316 h 2114924"/>
                <a:gd name="connsiteX3" fmla="*/ 757802 w 902432"/>
                <a:gd name="connsiteY3" fmla="*/ 606106 h 2114924"/>
                <a:gd name="connsiteX4" fmla="*/ 3422 w 902432"/>
                <a:gd name="connsiteY4" fmla="*/ 2114866 h 2114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432" h="2114924">
                  <a:moveTo>
                    <a:pt x="3422" y="2114866"/>
                  </a:moveTo>
                  <a:cubicBezTo>
                    <a:pt x="-40393" y="2105341"/>
                    <a:pt x="348227" y="901381"/>
                    <a:pt x="494912" y="548956"/>
                  </a:cubicBezTo>
                  <a:cubicBezTo>
                    <a:pt x="641597" y="196531"/>
                    <a:pt x="839717" y="-9209"/>
                    <a:pt x="883532" y="316"/>
                  </a:cubicBezTo>
                  <a:cubicBezTo>
                    <a:pt x="927347" y="9841"/>
                    <a:pt x="898772" y="249871"/>
                    <a:pt x="757802" y="606106"/>
                  </a:cubicBezTo>
                  <a:cubicBezTo>
                    <a:pt x="616832" y="962341"/>
                    <a:pt x="47237" y="2124391"/>
                    <a:pt x="3422" y="2114866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53000">
                  <a:srgbClr val="0070C0"/>
                </a:gs>
                <a:gs pos="35000">
                  <a:schemeClr val="accent6">
                    <a:lumMod val="40000"/>
                    <a:lumOff val="60000"/>
                  </a:schemeClr>
                </a:gs>
                <a:gs pos="12000">
                  <a:schemeClr val="accent6">
                    <a:lumMod val="60000"/>
                    <a:lumOff val="40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89E19ECE-1747-4A78-269A-B0E9C31113BB}"/>
              </a:ext>
            </a:extLst>
          </p:cNvPr>
          <p:cNvPicPr>
            <a:picLocks noChangeAspect="1"/>
          </p:cNvPicPr>
          <p:nvPr/>
        </p:nvPicPr>
        <p:blipFill>
          <a:blip r:embed="rId26"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flipH="1">
            <a:off x="2543609" y="4213951"/>
            <a:ext cx="494166" cy="70251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0E0D9ADE-A8DB-0EA1-9CF7-4F893586664F}"/>
              </a:ext>
            </a:extLst>
          </p:cNvPr>
          <p:cNvPicPr>
            <a:picLocks noChangeAspect="1"/>
          </p:cNvPicPr>
          <p:nvPr/>
        </p:nvPicPr>
        <p:blipFill>
          <a:blip r:embed="rId26"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flipH="1">
            <a:off x="4570870" y="4622597"/>
            <a:ext cx="562933" cy="800278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4DCAF159-C153-EDA6-5FA8-9273A65925A2}"/>
              </a:ext>
            </a:extLst>
          </p:cNvPr>
          <p:cNvPicPr>
            <a:picLocks noChangeAspect="1"/>
          </p:cNvPicPr>
          <p:nvPr/>
        </p:nvPicPr>
        <p:blipFill>
          <a:blip r:embed="rId26"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183973" y="3385660"/>
            <a:ext cx="412830" cy="58688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8679F797-C7A1-DC3D-8603-C8CEF18FB310}"/>
              </a:ext>
            </a:extLst>
          </p:cNvPr>
          <p:cNvPicPr>
            <a:picLocks noChangeAspect="1"/>
          </p:cNvPicPr>
          <p:nvPr/>
        </p:nvPicPr>
        <p:blipFill>
          <a:blip r:embed="rId26"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1301480" y="3664483"/>
            <a:ext cx="495005" cy="703710"/>
          </a:xfrm>
          <a:prstGeom prst="rect">
            <a:avLst/>
          </a:prstGeom>
        </p:spPr>
      </p:pic>
      <p:pic>
        <p:nvPicPr>
          <p:cNvPr id="75" name="Picture 2" descr="Mar 13, 2020">
            <a:extLst>
              <a:ext uri="{FF2B5EF4-FFF2-40B4-BE49-F238E27FC236}">
                <a16:creationId xmlns:a16="http://schemas.microsoft.com/office/drawing/2014/main" id="{D2C027C1-5CC2-E423-AD99-817BFD358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51" y="178959"/>
            <a:ext cx="2769946" cy="2077459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200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0600350B-0166-047B-88AE-A78E689A564A}"/>
              </a:ext>
            </a:extLst>
          </p:cNvPr>
          <p:cNvSpPr/>
          <p:nvPr/>
        </p:nvSpPr>
        <p:spPr>
          <a:xfrm>
            <a:off x="2667000" y="91440"/>
            <a:ext cx="6858000" cy="6675120"/>
          </a:xfrm>
          <a:prstGeom prst="ellipse">
            <a:avLst/>
          </a:prstGeom>
          <a:solidFill>
            <a:schemeClr val="accent6">
              <a:lumMod val="75000"/>
              <a:alpha val="52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B0F782-F8D4-23F0-3736-ECA5A33A6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609" y="1910142"/>
            <a:ext cx="7818783" cy="3037716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mmWave MIMO</a:t>
            </a:r>
            <a:br>
              <a:rPr lang="en-US" sz="60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</a:br>
            <a:r>
              <a:rPr lang="en-US" sz="60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Multi-Streaming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EB0C04-80D8-9BA2-8CEE-14DEA17BA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969" y="4370548"/>
            <a:ext cx="2076062" cy="207606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A204BDD-C12E-3E83-20B1-DC4EB1F9A819}"/>
              </a:ext>
            </a:extLst>
          </p:cNvPr>
          <p:cNvGrpSpPr/>
          <p:nvPr/>
        </p:nvGrpSpPr>
        <p:grpSpPr>
          <a:xfrm>
            <a:off x="3451780" y="7235628"/>
            <a:ext cx="5288439" cy="2088673"/>
            <a:chOff x="2144518" y="1068846"/>
            <a:chExt cx="5288439" cy="208867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A56AF85-7364-5BBB-C717-80BB8AE1EC3A}"/>
                </a:ext>
              </a:extLst>
            </p:cNvPr>
            <p:cNvGrpSpPr/>
            <p:nvPr/>
          </p:nvGrpSpPr>
          <p:grpSpPr>
            <a:xfrm>
              <a:off x="2144518" y="1097738"/>
              <a:ext cx="1944580" cy="2059781"/>
              <a:chOff x="2144518" y="1097738"/>
              <a:chExt cx="1944580" cy="2059781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D5A7332-0F9B-8E56-AFA1-988F9D3DDF80}"/>
                  </a:ext>
                </a:extLst>
              </p:cNvPr>
              <p:cNvGrpSpPr/>
              <p:nvPr/>
            </p:nvGrpSpPr>
            <p:grpSpPr>
              <a:xfrm>
                <a:off x="2144518" y="1097738"/>
                <a:ext cx="1944580" cy="1996924"/>
                <a:chOff x="2144518" y="1097738"/>
                <a:chExt cx="1944580" cy="1996924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3EBEE35C-6D77-AACC-36BF-B899DAA1DDB2}"/>
                    </a:ext>
                  </a:extLst>
                </p:cNvPr>
                <p:cNvGrpSpPr/>
                <p:nvPr/>
              </p:nvGrpSpPr>
              <p:grpSpPr>
                <a:xfrm>
                  <a:off x="3308406" y="1097738"/>
                  <a:ext cx="780200" cy="765004"/>
                  <a:chOff x="3308406" y="1097738"/>
                  <a:chExt cx="780200" cy="765004"/>
                </a:xfrm>
              </p:grpSpPr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9F846EE7-3A37-64CE-9030-D1CC2376984F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1097738"/>
                    <a:ext cx="639484" cy="764998"/>
                    <a:chOff x="8154958" y="2668363"/>
                    <a:chExt cx="81280" cy="162087"/>
                  </a:xfrm>
                </p:grpSpPr>
                <p:cxnSp>
                  <p:nvCxnSpPr>
                    <p:cNvPr id="44" name="Straight Connector 43">
                      <a:extLst>
                        <a:ext uri="{FF2B5EF4-FFF2-40B4-BE49-F238E27FC236}">
                          <a16:creationId xmlns:a16="http://schemas.microsoft.com/office/drawing/2014/main" id="{A4E7BA16-6F87-64ED-D031-8B724F55DAA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5448" y="2733579"/>
                      <a:ext cx="0" cy="96871"/>
                    </a:xfrm>
                    <a:prstGeom prst="line">
                      <a:avLst/>
                    </a:prstGeom>
                    <a:ln w="254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5" name="Isosceles Triangle 44">
                      <a:extLst>
                        <a:ext uri="{FF2B5EF4-FFF2-40B4-BE49-F238E27FC236}">
                          <a16:creationId xmlns:a16="http://schemas.microsoft.com/office/drawing/2014/main" id="{B045AD86-A273-D625-DFDB-4D07F5E8280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  <a:ln w="254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1C84989F-E626-E651-DE6E-CF81B5FD74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V="1">
                    <a:off x="3537006" y="1634142"/>
                    <a:ext cx="0" cy="45720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8B3FB0F2-328F-BBA1-23F0-6DEE12FF8ECB}"/>
                    </a:ext>
                  </a:extLst>
                </p:cNvPr>
                <p:cNvGrpSpPr/>
                <p:nvPr/>
              </p:nvGrpSpPr>
              <p:grpSpPr>
                <a:xfrm>
                  <a:off x="3308898" y="2104980"/>
                  <a:ext cx="780200" cy="764994"/>
                  <a:chOff x="3308406" y="1097748"/>
                  <a:chExt cx="780200" cy="764994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9461D4EF-66C8-53C9-32CA-FF25BC350F32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1097748"/>
                    <a:ext cx="639484" cy="764994"/>
                    <a:chOff x="8154958" y="2668363"/>
                    <a:chExt cx="81280" cy="162086"/>
                  </a:xfrm>
                </p:grpSpPr>
                <p:cxnSp>
                  <p:nvCxnSpPr>
                    <p:cNvPr id="40" name="Straight Connector 39">
                      <a:extLst>
                        <a:ext uri="{FF2B5EF4-FFF2-40B4-BE49-F238E27FC236}">
                          <a16:creationId xmlns:a16="http://schemas.microsoft.com/office/drawing/2014/main" id="{9B5E1FD6-AF40-EB31-EE7C-734024B01CC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5448" y="2733578"/>
                      <a:ext cx="0" cy="96871"/>
                    </a:xfrm>
                    <a:prstGeom prst="line">
                      <a:avLst/>
                    </a:prstGeom>
                    <a:ln w="254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1" name="Isosceles Triangle 40">
                      <a:extLst>
                        <a:ext uri="{FF2B5EF4-FFF2-40B4-BE49-F238E27FC236}">
                          <a16:creationId xmlns:a16="http://schemas.microsoft.com/office/drawing/2014/main" id="{F35E9744-0B60-8BB2-9B89-E34F3B91346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  <a:ln w="254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4EABDD68-6E28-B42C-F610-205B9D5724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V="1">
                    <a:off x="3537006" y="1634142"/>
                    <a:ext cx="0" cy="45720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9A5CD094-9147-E64E-2BFE-E031D04BC8F0}"/>
                    </a:ext>
                  </a:extLst>
                </p:cNvPr>
                <p:cNvSpPr/>
                <p:nvPr/>
              </p:nvSpPr>
              <p:spPr>
                <a:xfrm>
                  <a:off x="2144518" y="1346283"/>
                  <a:ext cx="1179487" cy="1748379"/>
                </a:xfrm>
                <a:prstGeom prst="rect">
                  <a:avLst/>
                </a:prstGeom>
                <a:solidFill>
                  <a:schemeClr val="bg2"/>
                </a:solidFill>
                <a:scene3d>
                  <a:camera prst="orthographicFront">
                    <a:rot lat="0" lon="0" rev="0"/>
                  </a:camera>
                  <a:lightRig rig="threePt" dir="t"/>
                </a:scene3d>
                <a:sp3d>
                  <a:bevelT w="38100"/>
                  <a:bevelB w="0"/>
                </a:sp3d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67CE765-9312-9AB8-495E-77ED895A66EE}"/>
                  </a:ext>
                </a:extLst>
              </p:cNvPr>
              <p:cNvSpPr txBox="1"/>
              <p:nvPr/>
            </p:nvSpPr>
            <p:spPr>
              <a:xfrm>
                <a:off x="2734261" y="1583501"/>
                <a:ext cx="622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Tx0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D7A02E1-1F3E-22C5-7A27-4C3C7D99492F}"/>
                  </a:ext>
                </a:extLst>
              </p:cNvPr>
              <p:cNvSpPr txBox="1"/>
              <p:nvPr/>
            </p:nvSpPr>
            <p:spPr>
              <a:xfrm>
                <a:off x="2737615" y="2566903"/>
                <a:ext cx="622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Tx1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9CEC866-7817-5D33-671C-7DD46B42E4C9}"/>
                  </a:ext>
                </a:extLst>
              </p:cNvPr>
              <p:cNvSpPr txBox="1"/>
              <p:nvPr/>
            </p:nvSpPr>
            <p:spPr>
              <a:xfrm rot="16200000">
                <a:off x="1459200" y="1941770"/>
                <a:ext cx="19082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Transmitter</a:t>
                </a:r>
                <a:endParaRPr lang="en-US" sz="2400" b="1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1FB8E1F-A4BA-13D7-6900-E6248425CB4B}"/>
                </a:ext>
              </a:extLst>
            </p:cNvPr>
            <p:cNvGrpSpPr/>
            <p:nvPr/>
          </p:nvGrpSpPr>
          <p:grpSpPr>
            <a:xfrm>
              <a:off x="5488377" y="1094756"/>
              <a:ext cx="1944580" cy="1996924"/>
              <a:chOff x="6139805" y="1094756"/>
              <a:chExt cx="1944580" cy="199692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0078AB5-D233-B017-6CBE-AD75478D86F8}"/>
                  </a:ext>
                </a:extLst>
              </p:cNvPr>
              <p:cNvGrpSpPr/>
              <p:nvPr/>
            </p:nvGrpSpPr>
            <p:grpSpPr>
              <a:xfrm flipH="1">
                <a:off x="6139805" y="1094756"/>
                <a:ext cx="1944580" cy="1996924"/>
                <a:chOff x="2144518" y="1097738"/>
                <a:chExt cx="1944580" cy="1996924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01CC90F8-7F73-A164-F871-3B17F5A94208}"/>
                    </a:ext>
                  </a:extLst>
                </p:cNvPr>
                <p:cNvGrpSpPr/>
                <p:nvPr/>
              </p:nvGrpSpPr>
              <p:grpSpPr>
                <a:xfrm>
                  <a:off x="3308406" y="1097738"/>
                  <a:ext cx="780200" cy="765004"/>
                  <a:chOff x="3308406" y="1097738"/>
                  <a:chExt cx="780200" cy="765004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3E2EE9BB-797B-9FD4-4DF2-0A042191A466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1097738"/>
                    <a:ext cx="639484" cy="764998"/>
                    <a:chOff x="8154958" y="2668363"/>
                    <a:chExt cx="81280" cy="162087"/>
                  </a:xfrm>
                </p:grpSpPr>
                <p:cxnSp>
                  <p:nvCxnSpPr>
                    <p:cNvPr id="29" name="Straight Connector 28">
                      <a:extLst>
                        <a:ext uri="{FF2B5EF4-FFF2-40B4-BE49-F238E27FC236}">
                          <a16:creationId xmlns:a16="http://schemas.microsoft.com/office/drawing/2014/main" id="{048B6FAA-3D58-E9EC-700E-5B3D14BEBA1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5448" y="2733579"/>
                      <a:ext cx="0" cy="96871"/>
                    </a:xfrm>
                    <a:prstGeom prst="line">
                      <a:avLst/>
                    </a:prstGeom>
                    <a:ln w="254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Isosceles Triangle 29">
                      <a:extLst>
                        <a:ext uri="{FF2B5EF4-FFF2-40B4-BE49-F238E27FC236}">
                          <a16:creationId xmlns:a16="http://schemas.microsoft.com/office/drawing/2014/main" id="{3F87D24A-0DEC-3385-AA87-B8E8C5AFE1F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  <a:ln w="254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455791BC-F4C2-16D0-77B1-B8589A6E1A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V="1">
                    <a:off x="3537006" y="1634142"/>
                    <a:ext cx="0" cy="45720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04F59063-4D61-A2F6-096A-0B56CF8C4DA9}"/>
                    </a:ext>
                  </a:extLst>
                </p:cNvPr>
                <p:cNvGrpSpPr/>
                <p:nvPr/>
              </p:nvGrpSpPr>
              <p:grpSpPr>
                <a:xfrm>
                  <a:off x="3308898" y="2104980"/>
                  <a:ext cx="780200" cy="764994"/>
                  <a:chOff x="3308406" y="1097748"/>
                  <a:chExt cx="780200" cy="764994"/>
                </a:xfrm>
              </p:grpSpPr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7689D216-B3FD-35FD-29A0-02D255271AA8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1097748"/>
                    <a:ext cx="639484" cy="764994"/>
                    <a:chOff x="8154958" y="2668363"/>
                    <a:chExt cx="81280" cy="162086"/>
                  </a:xfrm>
                </p:grpSpPr>
                <p:cxnSp>
                  <p:nvCxnSpPr>
                    <p:cNvPr id="24" name="Straight Connector 23">
                      <a:extLst>
                        <a:ext uri="{FF2B5EF4-FFF2-40B4-BE49-F238E27FC236}">
                          <a16:creationId xmlns:a16="http://schemas.microsoft.com/office/drawing/2014/main" id="{346F7A50-D120-8129-7F32-D51767D3ABE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5448" y="2733578"/>
                      <a:ext cx="0" cy="96871"/>
                    </a:xfrm>
                    <a:prstGeom prst="line">
                      <a:avLst/>
                    </a:prstGeom>
                    <a:ln w="254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" name="Isosceles Triangle 24">
                      <a:extLst>
                        <a:ext uri="{FF2B5EF4-FFF2-40B4-BE49-F238E27FC236}">
                          <a16:creationId xmlns:a16="http://schemas.microsoft.com/office/drawing/2014/main" id="{F3DB5F34-785E-697C-DBC9-616F142E2E0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  <a:ln w="254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4DAAB81B-5FCE-AEC1-836B-3A70A56AB3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V="1">
                    <a:off x="3537006" y="1634142"/>
                    <a:ext cx="0" cy="45720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CC975384-984D-6071-2317-923451A0F7D0}"/>
                    </a:ext>
                  </a:extLst>
                </p:cNvPr>
                <p:cNvSpPr/>
                <p:nvPr/>
              </p:nvSpPr>
              <p:spPr>
                <a:xfrm>
                  <a:off x="2144518" y="1346283"/>
                  <a:ext cx="1179487" cy="1748379"/>
                </a:xfrm>
                <a:prstGeom prst="rect">
                  <a:avLst/>
                </a:prstGeom>
                <a:solidFill>
                  <a:schemeClr val="bg2"/>
                </a:solidFill>
                <a:scene3d>
                  <a:camera prst="orthographicFront">
                    <a:rot lat="0" lon="0" rev="0"/>
                  </a:camera>
                  <a:lightRig rig="threePt" dir="t"/>
                </a:scene3d>
                <a:sp3d>
                  <a:bevelT w="38100"/>
                  <a:bevelB w="0"/>
                </a:sp3d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03E817-98B4-1F84-EDD3-488078F0FD62}"/>
                  </a:ext>
                </a:extLst>
              </p:cNvPr>
              <p:cNvSpPr txBox="1"/>
              <p:nvPr/>
            </p:nvSpPr>
            <p:spPr>
              <a:xfrm>
                <a:off x="6898190" y="1541398"/>
                <a:ext cx="6543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Rx0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02E63E-B311-E602-5E91-4F31B7F4CD2F}"/>
                  </a:ext>
                </a:extLst>
              </p:cNvPr>
              <p:cNvSpPr txBox="1"/>
              <p:nvPr/>
            </p:nvSpPr>
            <p:spPr>
              <a:xfrm>
                <a:off x="6901544" y="2524800"/>
                <a:ext cx="6543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Rx1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B803A4-8EDD-D2C4-2CF1-E54C91E5DC81}"/>
                  </a:ext>
                </a:extLst>
              </p:cNvPr>
              <p:cNvSpPr txBox="1"/>
              <p:nvPr/>
            </p:nvSpPr>
            <p:spPr>
              <a:xfrm rot="5400000" flipH="1">
                <a:off x="7079192" y="1916759"/>
                <a:ext cx="145847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Receiver</a:t>
                </a:r>
                <a:endParaRPr lang="en-US" sz="2400" b="1" dirty="0"/>
              </a:p>
            </p:txBody>
          </p:sp>
        </p:grp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2ABAF327-B5E0-17FA-8259-E5DF0497EB6A}"/>
                </a:ext>
              </a:extLst>
            </p:cNvPr>
            <p:cNvSpPr/>
            <p:nvPr/>
          </p:nvSpPr>
          <p:spPr>
            <a:xfrm rot="16200000">
              <a:off x="4685728" y="505570"/>
              <a:ext cx="252257" cy="1378810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78CA0A66-1CBE-262A-052E-75C645174817}"/>
                </a:ext>
              </a:extLst>
            </p:cNvPr>
            <p:cNvSpPr/>
            <p:nvPr/>
          </p:nvSpPr>
          <p:spPr>
            <a:xfrm rot="17935938">
              <a:off x="4632505" y="973860"/>
              <a:ext cx="252259" cy="1531778"/>
            </a:xfrm>
            <a:prstGeom prst="downArrow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7C149A59-AFB4-315A-E187-1EBC48E9999D}"/>
                </a:ext>
              </a:extLst>
            </p:cNvPr>
            <p:cNvSpPr/>
            <p:nvPr/>
          </p:nvSpPr>
          <p:spPr>
            <a:xfrm rot="5400000" flipV="1">
              <a:off x="4645483" y="1654215"/>
              <a:ext cx="252260" cy="1378810"/>
            </a:xfrm>
            <a:prstGeom prst="downArrow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0A80CD06-AAC0-E126-43D8-F1C7CCA9F27A}"/>
                </a:ext>
              </a:extLst>
            </p:cNvPr>
            <p:cNvSpPr/>
            <p:nvPr/>
          </p:nvSpPr>
          <p:spPr>
            <a:xfrm rot="3609409" flipV="1">
              <a:off x="4719285" y="970737"/>
              <a:ext cx="252259" cy="1602985"/>
            </a:xfrm>
            <a:prstGeom prst="downArrow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42C498-3298-25D8-C6CB-28E54F4ED7DB}"/>
              </a:ext>
            </a:extLst>
          </p:cNvPr>
          <p:cNvGrpSpPr/>
          <p:nvPr/>
        </p:nvGrpSpPr>
        <p:grpSpPr>
          <a:xfrm>
            <a:off x="4697590" y="7125568"/>
            <a:ext cx="810170" cy="1964515"/>
            <a:chOff x="6946600" y="2562539"/>
            <a:chExt cx="877824" cy="1964515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4B845E29-609B-97B3-991C-F90D7798E4F0}"/>
                </a:ext>
              </a:extLst>
            </p:cNvPr>
            <p:cNvSpPr/>
            <p:nvPr/>
          </p:nvSpPr>
          <p:spPr>
            <a:xfrm>
              <a:off x="6946600" y="2562539"/>
              <a:ext cx="877824" cy="1964515"/>
            </a:xfrm>
            <a:prstGeom prst="roundRect">
              <a:avLst>
                <a:gd name="adj" fmla="val 407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81ACDCC-E6C6-232B-B406-130FC55F9D54}"/>
                </a:ext>
              </a:extLst>
            </p:cNvPr>
            <p:cNvGrpSpPr/>
            <p:nvPr/>
          </p:nvGrpSpPr>
          <p:grpSpPr>
            <a:xfrm>
              <a:off x="6973031" y="2621625"/>
              <a:ext cx="815260" cy="1885736"/>
              <a:chOff x="6973031" y="2621625"/>
              <a:chExt cx="815260" cy="1885736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45B371DF-5BBB-BDDA-D628-B08CF00DBDA1}"/>
                  </a:ext>
                </a:extLst>
              </p:cNvPr>
              <p:cNvGrpSpPr/>
              <p:nvPr/>
            </p:nvGrpSpPr>
            <p:grpSpPr>
              <a:xfrm>
                <a:off x="6973031" y="2621625"/>
                <a:ext cx="151609" cy="1885736"/>
                <a:chOff x="3437040" y="1367110"/>
                <a:chExt cx="151609" cy="1885736"/>
              </a:xfrm>
            </p:grpSpPr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01ABDC5D-9641-C59E-4140-55D6AB47F9E4}"/>
                    </a:ext>
                  </a:extLst>
                </p:cNvPr>
                <p:cNvGrpSpPr/>
                <p:nvPr/>
              </p:nvGrpSpPr>
              <p:grpSpPr>
                <a:xfrm>
                  <a:off x="3452317" y="1849043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255BD564-7F0B-E7E2-4754-95ECABD9C45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8" name="Isosceles Triangle 147">
                    <a:extLst>
                      <a:ext uri="{FF2B5EF4-FFF2-40B4-BE49-F238E27FC236}">
                        <a16:creationId xmlns:a16="http://schemas.microsoft.com/office/drawing/2014/main" id="{AB214BB7-24A1-CDBC-C02F-48AAECBA9A2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CA8491D0-F6DE-27A4-B9A2-EB3CEDACCDBE}"/>
                    </a:ext>
                  </a:extLst>
                </p:cNvPr>
                <p:cNvGrpSpPr/>
                <p:nvPr/>
              </p:nvGrpSpPr>
              <p:grpSpPr>
                <a:xfrm>
                  <a:off x="3449122" y="2087308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F36E2FA8-B275-2345-5B7E-F3572AD6E06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6" name="Isosceles Triangle 145">
                    <a:extLst>
                      <a:ext uri="{FF2B5EF4-FFF2-40B4-BE49-F238E27FC236}">
                        <a16:creationId xmlns:a16="http://schemas.microsoft.com/office/drawing/2014/main" id="{6D7164AE-5AF8-213E-39FA-624E0769C1E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72C86CF5-DF3A-964B-D845-06BAC02D27B6}"/>
                    </a:ext>
                  </a:extLst>
                </p:cNvPr>
                <p:cNvGrpSpPr/>
                <p:nvPr/>
              </p:nvGrpSpPr>
              <p:grpSpPr>
                <a:xfrm>
                  <a:off x="3444013" y="2325573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4F6804CD-A4A9-4B04-0394-853774CE4B4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4" name="Isosceles Triangle 143">
                    <a:extLst>
                      <a:ext uri="{FF2B5EF4-FFF2-40B4-BE49-F238E27FC236}">
                        <a16:creationId xmlns:a16="http://schemas.microsoft.com/office/drawing/2014/main" id="{A15B89CC-9400-12C4-A69D-84807855EEF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E742C755-0681-4321-94D3-71361FC322A4}"/>
                    </a:ext>
                  </a:extLst>
                </p:cNvPr>
                <p:cNvGrpSpPr/>
                <p:nvPr/>
              </p:nvGrpSpPr>
              <p:grpSpPr>
                <a:xfrm>
                  <a:off x="3440818" y="2563838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DE80F000-70F8-4488-2B40-1DA8F94B493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2" name="Isosceles Triangle 141">
                    <a:extLst>
                      <a:ext uri="{FF2B5EF4-FFF2-40B4-BE49-F238E27FC236}">
                        <a16:creationId xmlns:a16="http://schemas.microsoft.com/office/drawing/2014/main" id="{9D4BCF64-64EB-3BE6-FA39-A3C7D62DC33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0E1156B7-5346-827B-040D-A783A739EA41}"/>
                    </a:ext>
                  </a:extLst>
                </p:cNvPr>
                <p:cNvGrpSpPr/>
                <p:nvPr/>
              </p:nvGrpSpPr>
              <p:grpSpPr>
                <a:xfrm>
                  <a:off x="3440235" y="2809471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AE81200E-1E47-A996-8AF3-009FD44F669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0" name="Isosceles Triangle 139">
                    <a:extLst>
                      <a:ext uri="{FF2B5EF4-FFF2-40B4-BE49-F238E27FC236}">
                        <a16:creationId xmlns:a16="http://schemas.microsoft.com/office/drawing/2014/main" id="{9E3063E8-FCCA-B129-2742-C21A1F7FE25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2F68EA7F-169E-A823-FB15-FEBB247A5639}"/>
                    </a:ext>
                  </a:extLst>
                </p:cNvPr>
                <p:cNvGrpSpPr/>
                <p:nvPr/>
              </p:nvGrpSpPr>
              <p:grpSpPr>
                <a:xfrm>
                  <a:off x="3437040" y="3047736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BDFB64E0-C0F0-9846-9FE4-1BA1C3B3118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8" name="Isosceles Triangle 137">
                    <a:extLst>
                      <a:ext uri="{FF2B5EF4-FFF2-40B4-BE49-F238E27FC236}">
                        <a16:creationId xmlns:a16="http://schemas.microsoft.com/office/drawing/2014/main" id="{05CFFFF9-F02A-5A08-9E73-E539B3DD0F5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D69849B0-71B6-A22B-9971-4B8A5033DACB}"/>
                    </a:ext>
                  </a:extLst>
                </p:cNvPr>
                <p:cNvGrpSpPr/>
                <p:nvPr/>
              </p:nvGrpSpPr>
              <p:grpSpPr>
                <a:xfrm>
                  <a:off x="3452317" y="1367110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135" name="Straight Connector 134">
                    <a:extLst>
                      <a:ext uri="{FF2B5EF4-FFF2-40B4-BE49-F238E27FC236}">
                        <a16:creationId xmlns:a16="http://schemas.microsoft.com/office/drawing/2014/main" id="{28A6B321-AA86-0520-B127-74EF770A125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6" name="Isosceles Triangle 135">
                    <a:extLst>
                      <a:ext uri="{FF2B5EF4-FFF2-40B4-BE49-F238E27FC236}">
                        <a16:creationId xmlns:a16="http://schemas.microsoft.com/office/drawing/2014/main" id="{FD676B75-5A5A-9E2A-7FC6-8916C686C37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2684A296-C625-99EB-F35F-45FCA9F02356}"/>
                    </a:ext>
                  </a:extLst>
                </p:cNvPr>
                <p:cNvGrpSpPr/>
                <p:nvPr/>
              </p:nvGrpSpPr>
              <p:grpSpPr>
                <a:xfrm>
                  <a:off x="3449122" y="1605375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id="{3C82BEB8-2757-0F7D-4736-070305A9EB2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4" name="Isosceles Triangle 133">
                    <a:extLst>
                      <a:ext uri="{FF2B5EF4-FFF2-40B4-BE49-F238E27FC236}">
                        <a16:creationId xmlns:a16="http://schemas.microsoft.com/office/drawing/2014/main" id="{0EDE8A0A-A7F6-AC21-9FD1-9AE85D6CEF8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99915222-E1E3-6B21-2439-51A915549017}"/>
                  </a:ext>
                </a:extLst>
              </p:cNvPr>
              <p:cNvGrpSpPr/>
              <p:nvPr/>
            </p:nvGrpSpPr>
            <p:grpSpPr>
              <a:xfrm>
                <a:off x="7200931" y="2621625"/>
                <a:ext cx="151609" cy="1885736"/>
                <a:chOff x="3437040" y="1367110"/>
                <a:chExt cx="151609" cy="1885736"/>
              </a:xfrm>
            </p:grpSpPr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D67DE788-1384-237D-BC0E-CB265D4FE1B8}"/>
                    </a:ext>
                  </a:extLst>
                </p:cNvPr>
                <p:cNvGrpSpPr/>
                <p:nvPr/>
              </p:nvGrpSpPr>
              <p:grpSpPr>
                <a:xfrm>
                  <a:off x="3452317" y="1849043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1293C4BC-C2C8-54DD-E3FA-08E48561E0E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4" name="Isosceles Triangle 123">
                    <a:extLst>
                      <a:ext uri="{FF2B5EF4-FFF2-40B4-BE49-F238E27FC236}">
                        <a16:creationId xmlns:a16="http://schemas.microsoft.com/office/drawing/2014/main" id="{CB2B3D0E-812F-E116-4054-8DCAB3B9583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486232CD-F5FB-5C16-642B-68644FF9CF3A}"/>
                    </a:ext>
                  </a:extLst>
                </p:cNvPr>
                <p:cNvGrpSpPr/>
                <p:nvPr/>
              </p:nvGrpSpPr>
              <p:grpSpPr>
                <a:xfrm>
                  <a:off x="3449122" y="2087308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A9318B3E-BBB8-DBD6-46ED-A9854E09888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2" name="Isosceles Triangle 121">
                    <a:extLst>
                      <a:ext uri="{FF2B5EF4-FFF2-40B4-BE49-F238E27FC236}">
                        <a16:creationId xmlns:a16="http://schemas.microsoft.com/office/drawing/2014/main" id="{C035F5C9-D1BD-B182-5300-584BB80EF1E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32295BD4-6EEC-B18D-4F77-8295692699F5}"/>
                    </a:ext>
                  </a:extLst>
                </p:cNvPr>
                <p:cNvGrpSpPr/>
                <p:nvPr/>
              </p:nvGrpSpPr>
              <p:grpSpPr>
                <a:xfrm>
                  <a:off x="3444013" y="2325573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92ADF2E2-6D0D-668F-B250-16A9C7C8103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0" name="Isosceles Triangle 119">
                    <a:extLst>
                      <a:ext uri="{FF2B5EF4-FFF2-40B4-BE49-F238E27FC236}">
                        <a16:creationId xmlns:a16="http://schemas.microsoft.com/office/drawing/2014/main" id="{B03CBEDE-0065-F43D-24D9-662192A9F72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8435C2B5-2FE9-73EA-E39D-8B97B4F4BDF4}"/>
                    </a:ext>
                  </a:extLst>
                </p:cNvPr>
                <p:cNvGrpSpPr/>
                <p:nvPr/>
              </p:nvGrpSpPr>
              <p:grpSpPr>
                <a:xfrm>
                  <a:off x="3440818" y="2563838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47C3C9EB-69FF-9DFD-E2EE-1F2105E24E0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8" name="Isosceles Triangle 117">
                    <a:extLst>
                      <a:ext uri="{FF2B5EF4-FFF2-40B4-BE49-F238E27FC236}">
                        <a16:creationId xmlns:a16="http://schemas.microsoft.com/office/drawing/2014/main" id="{F3EC8B88-0C4F-7F91-8DCD-E2524503A75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D8DA51B6-B3DD-C053-D0C8-ABAAD45641ED}"/>
                    </a:ext>
                  </a:extLst>
                </p:cNvPr>
                <p:cNvGrpSpPr/>
                <p:nvPr/>
              </p:nvGrpSpPr>
              <p:grpSpPr>
                <a:xfrm>
                  <a:off x="3440235" y="2809471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C043D480-C933-F509-DD0D-5337F8EA419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6" name="Isosceles Triangle 115">
                    <a:extLst>
                      <a:ext uri="{FF2B5EF4-FFF2-40B4-BE49-F238E27FC236}">
                        <a16:creationId xmlns:a16="http://schemas.microsoft.com/office/drawing/2014/main" id="{0B2249B9-BEFC-6B38-495E-1E741F85E55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91287081-C220-E284-FB58-F535875B3EB1}"/>
                    </a:ext>
                  </a:extLst>
                </p:cNvPr>
                <p:cNvGrpSpPr/>
                <p:nvPr/>
              </p:nvGrpSpPr>
              <p:grpSpPr>
                <a:xfrm>
                  <a:off x="3437040" y="3047736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9D40FCB5-07F4-DE6B-FDDC-BD802E4FD79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4" name="Isosceles Triangle 113">
                    <a:extLst>
                      <a:ext uri="{FF2B5EF4-FFF2-40B4-BE49-F238E27FC236}">
                        <a16:creationId xmlns:a16="http://schemas.microsoft.com/office/drawing/2014/main" id="{EE2A9357-5276-9F18-86CD-5A005B4E772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2B235DF0-3F32-E572-03E4-BA32163D4CB6}"/>
                    </a:ext>
                  </a:extLst>
                </p:cNvPr>
                <p:cNvGrpSpPr/>
                <p:nvPr/>
              </p:nvGrpSpPr>
              <p:grpSpPr>
                <a:xfrm>
                  <a:off x="3452317" y="1367110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98949426-EEBE-D05E-0D06-66C81A83C61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2" name="Isosceles Triangle 111">
                    <a:extLst>
                      <a:ext uri="{FF2B5EF4-FFF2-40B4-BE49-F238E27FC236}">
                        <a16:creationId xmlns:a16="http://schemas.microsoft.com/office/drawing/2014/main" id="{BA065367-907C-8DA3-8565-223061B391C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5A80599D-D5C8-7590-9377-5D620F21AB8B}"/>
                    </a:ext>
                  </a:extLst>
                </p:cNvPr>
                <p:cNvGrpSpPr/>
                <p:nvPr/>
              </p:nvGrpSpPr>
              <p:grpSpPr>
                <a:xfrm>
                  <a:off x="3449122" y="1605375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F90FE751-7E62-7045-4034-F9A696DCA64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0" name="Isosceles Triangle 109">
                    <a:extLst>
                      <a:ext uri="{FF2B5EF4-FFF2-40B4-BE49-F238E27FC236}">
                        <a16:creationId xmlns:a16="http://schemas.microsoft.com/office/drawing/2014/main" id="{0B7DB5A0-1F9F-F31B-CA3B-B1B661F19AE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D133C356-D69F-8672-C9E1-A66C96E3F493}"/>
                  </a:ext>
                </a:extLst>
              </p:cNvPr>
              <p:cNvGrpSpPr/>
              <p:nvPr/>
            </p:nvGrpSpPr>
            <p:grpSpPr>
              <a:xfrm>
                <a:off x="7423627" y="2621625"/>
                <a:ext cx="151609" cy="1885736"/>
                <a:chOff x="3437040" y="1367110"/>
                <a:chExt cx="151609" cy="1885736"/>
              </a:xfrm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4BBFFCDA-C2EC-9415-CDE3-A640B9879BF3}"/>
                    </a:ext>
                  </a:extLst>
                </p:cNvPr>
                <p:cNvGrpSpPr/>
                <p:nvPr/>
              </p:nvGrpSpPr>
              <p:grpSpPr>
                <a:xfrm>
                  <a:off x="3452317" y="1849043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A6B5F52A-FA27-3920-95DA-6E038D5CE40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0" name="Isosceles Triangle 99">
                    <a:extLst>
                      <a:ext uri="{FF2B5EF4-FFF2-40B4-BE49-F238E27FC236}">
                        <a16:creationId xmlns:a16="http://schemas.microsoft.com/office/drawing/2014/main" id="{5FEEB720-4A03-6C49-919D-CC9E967E54F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58EDA69D-050F-1770-F59F-1A4448163651}"/>
                    </a:ext>
                  </a:extLst>
                </p:cNvPr>
                <p:cNvGrpSpPr/>
                <p:nvPr/>
              </p:nvGrpSpPr>
              <p:grpSpPr>
                <a:xfrm>
                  <a:off x="3449122" y="2087308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9264B6B8-93B5-8FA2-DFB6-8248C71A75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8" name="Isosceles Triangle 97">
                    <a:extLst>
                      <a:ext uri="{FF2B5EF4-FFF2-40B4-BE49-F238E27FC236}">
                        <a16:creationId xmlns:a16="http://schemas.microsoft.com/office/drawing/2014/main" id="{82104812-4947-AB4F-E91A-055F3CD026E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D90D9938-EC5D-F5E3-9EBC-FEB295084844}"/>
                    </a:ext>
                  </a:extLst>
                </p:cNvPr>
                <p:cNvGrpSpPr/>
                <p:nvPr/>
              </p:nvGrpSpPr>
              <p:grpSpPr>
                <a:xfrm>
                  <a:off x="3444013" y="2325573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84AC0713-B4D8-3D15-E999-6984612A28C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6" name="Isosceles Triangle 95">
                    <a:extLst>
                      <a:ext uri="{FF2B5EF4-FFF2-40B4-BE49-F238E27FC236}">
                        <a16:creationId xmlns:a16="http://schemas.microsoft.com/office/drawing/2014/main" id="{EE7CF8DF-A3A2-0EB9-2EC4-F49156792A3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3590CBFE-A87D-252F-81E6-AB1B760D2126}"/>
                    </a:ext>
                  </a:extLst>
                </p:cNvPr>
                <p:cNvGrpSpPr/>
                <p:nvPr/>
              </p:nvGrpSpPr>
              <p:grpSpPr>
                <a:xfrm>
                  <a:off x="3440818" y="2563838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2DA5DBEA-F3F4-8592-C755-F05505FCA53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4" name="Isosceles Triangle 93">
                    <a:extLst>
                      <a:ext uri="{FF2B5EF4-FFF2-40B4-BE49-F238E27FC236}">
                        <a16:creationId xmlns:a16="http://schemas.microsoft.com/office/drawing/2014/main" id="{53582C50-2951-2B27-7936-83508CC61A6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C49BC98B-917D-7DC0-B3DE-C1D170200A2D}"/>
                    </a:ext>
                  </a:extLst>
                </p:cNvPr>
                <p:cNvGrpSpPr/>
                <p:nvPr/>
              </p:nvGrpSpPr>
              <p:grpSpPr>
                <a:xfrm>
                  <a:off x="3440235" y="2809471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D7F9F287-0499-4D83-3387-4F1E5BA8E9A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2" name="Isosceles Triangle 91">
                    <a:extLst>
                      <a:ext uri="{FF2B5EF4-FFF2-40B4-BE49-F238E27FC236}">
                        <a16:creationId xmlns:a16="http://schemas.microsoft.com/office/drawing/2014/main" id="{D03C3CCC-E7A1-D962-FB90-DE85D5BFD48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DC1A3B3E-5FBA-1613-CF5B-97CA3F184426}"/>
                    </a:ext>
                  </a:extLst>
                </p:cNvPr>
                <p:cNvGrpSpPr/>
                <p:nvPr/>
              </p:nvGrpSpPr>
              <p:grpSpPr>
                <a:xfrm>
                  <a:off x="3437040" y="3047736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03174A85-2719-AAD2-F930-4FFA52D9EEB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0" name="Isosceles Triangle 89">
                    <a:extLst>
                      <a:ext uri="{FF2B5EF4-FFF2-40B4-BE49-F238E27FC236}">
                        <a16:creationId xmlns:a16="http://schemas.microsoft.com/office/drawing/2014/main" id="{00B1B746-0AC4-5DD7-9954-0938B6695D6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FC79AAED-79BC-8A9A-4A68-3C3DA0798365}"/>
                    </a:ext>
                  </a:extLst>
                </p:cNvPr>
                <p:cNvGrpSpPr/>
                <p:nvPr/>
              </p:nvGrpSpPr>
              <p:grpSpPr>
                <a:xfrm>
                  <a:off x="3452317" y="1367110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D11E9BA6-811D-5AE0-53B3-4E54FC277F4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8" name="Isosceles Triangle 87">
                    <a:extLst>
                      <a:ext uri="{FF2B5EF4-FFF2-40B4-BE49-F238E27FC236}">
                        <a16:creationId xmlns:a16="http://schemas.microsoft.com/office/drawing/2014/main" id="{C2535211-EE15-2D10-43DE-F05DFC60938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6C6F527D-5423-AA09-6498-4B9B7DF5A644}"/>
                    </a:ext>
                  </a:extLst>
                </p:cNvPr>
                <p:cNvGrpSpPr/>
                <p:nvPr/>
              </p:nvGrpSpPr>
              <p:grpSpPr>
                <a:xfrm>
                  <a:off x="3449122" y="1605375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9515BE13-D43F-C05F-4FCB-C701C67C803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6" name="Isosceles Triangle 85">
                    <a:extLst>
                      <a:ext uri="{FF2B5EF4-FFF2-40B4-BE49-F238E27FC236}">
                        <a16:creationId xmlns:a16="http://schemas.microsoft.com/office/drawing/2014/main" id="{F1624315-4B6C-A27E-84A2-92381B7D5DC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898C01A-6E66-5280-8E7F-E2F288BA7E6C}"/>
                  </a:ext>
                </a:extLst>
              </p:cNvPr>
              <p:cNvGrpSpPr/>
              <p:nvPr/>
            </p:nvGrpSpPr>
            <p:grpSpPr>
              <a:xfrm>
                <a:off x="7636682" y="2621625"/>
                <a:ext cx="151609" cy="1885736"/>
                <a:chOff x="3437040" y="1367110"/>
                <a:chExt cx="151609" cy="1885736"/>
              </a:xfrm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734F4397-6E78-E712-D91C-044068CEE163}"/>
                    </a:ext>
                  </a:extLst>
                </p:cNvPr>
                <p:cNvGrpSpPr/>
                <p:nvPr/>
              </p:nvGrpSpPr>
              <p:grpSpPr>
                <a:xfrm>
                  <a:off x="3452317" y="1849043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50060DF0-570C-3B5A-F050-E9283092831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6" name="Isosceles Triangle 75">
                    <a:extLst>
                      <a:ext uri="{FF2B5EF4-FFF2-40B4-BE49-F238E27FC236}">
                        <a16:creationId xmlns:a16="http://schemas.microsoft.com/office/drawing/2014/main" id="{45700B4F-68C9-AB52-D8C2-FA01C44EC81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A3EE74B2-66BA-59F4-DA3F-E6955F127B15}"/>
                    </a:ext>
                  </a:extLst>
                </p:cNvPr>
                <p:cNvGrpSpPr/>
                <p:nvPr/>
              </p:nvGrpSpPr>
              <p:grpSpPr>
                <a:xfrm>
                  <a:off x="3449122" y="2087308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73709A97-E97E-380A-4EDD-45FDD89C451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4" name="Isosceles Triangle 73">
                    <a:extLst>
                      <a:ext uri="{FF2B5EF4-FFF2-40B4-BE49-F238E27FC236}">
                        <a16:creationId xmlns:a16="http://schemas.microsoft.com/office/drawing/2014/main" id="{2BFC4629-C101-BB2B-2CA7-54EC57D3344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B5FAB31A-CE98-92E6-C47C-A6D9239D8E68}"/>
                    </a:ext>
                  </a:extLst>
                </p:cNvPr>
                <p:cNvGrpSpPr/>
                <p:nvPr/>
              </p:nvGrpSpPr>
              <p:grpSpPr>
                <a:xfrm>
                  <a:off x="3444013" y="2325573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AC687C85-8D29-E600-1214-AB24A7363C8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2" name="Isosceles Triangle 71">
                    <a:extLst>
                      <a:ext uri="{FF2B5EF4-FFF2-40B4-BE49-F238E27FC236}">
                        <a16:creationId xmlns:a16="http://schemas.microsoft.com/office/drawing/2014/main" id="{05A086D0-9541-FA0E-CE75-5AD24A0E65A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2FB45D15-462F-4E79-700C-B79B905BEFC9}"/>
                    </a:ext>
                  </a:extLst>
                </p:cNvPr>
                <p:cNvGrpSpPr/>
                <p:nvPr/>
              </p:nvGrpSpPr>
              <p:grpSpPr>
                <a:xfrm>
                  <a:off x="3440818" y="2563838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59B3B9C7-180B-7744-1A0C-95FBDB1E854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0" name="Isosceles Triangle 69">
                    <a:extLst>
                      <a:ext uri="{FF2B5EF4-FFF2-40B4-BE49-F238E27FC236}">
                        <a16:creationId xmlns:a16="http://schemas.microsoft.com/office/drawing/2014/main" id="{9A02E3EB-4717-9743-5586-DE9763B9CD8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FDB07F75-9F4B-73E6-71D7-C894BFDEE158}"/>
                    </a:ext>
                  </a:extLst>
                </p:cNvPr>
                <p:cNvGrpSpPr/>
                <p:nvPr/>
              </p:nvGrpSpPr>
              <p:grpSpPr>
                <a:xfrm>
                  <a:off x="3440235" y="2809471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28A998C4-4E4A-3CD6-71C9-A42FE1C0B1C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Isosceles Triangle 67">
                    <a:extLst>
                      <a:ext uri="{FF2B5EF4-FFF2-40B4-BE49-F238E27FC236}">
                        <a16:creationId xmlns:a16="http://schemas.microsoft.com/office/drawing/2014/main" id="{C0C86147-8423-8DAA-167E-270790D1B97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1177E931-2B51-F68F-3E62-D574D10B7872}"/>
                    </a:ext>
                  </a:extLst>
                </p:cNvPr>
                <p:cNvGrpSpPr/>
                <p:nvPr/>
              </p:nvGrpSpPr>
              <p:grpSpPr>
                <a:xfrm>
                  <a:off x="3437040" y="3047736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1B18FBFB-DD8D-089E-5B08-59045108936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6" name="Isosceles Triangle 65">
                    <a:extLst>
                      <a:ext uri="{FF2B5EF4-FFF2-40B4-BE49-F238E27FC236}">
                        <a16:creationId xmlns:a16="http://schemas.microsoft.com/office/drawing/2014/main" id="{2880D7A0-D4F2-0A03-3CF4-DBAE2C7A541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9E877ABF-AF46-95FF-DFA1-6531084A83C0}"/>
                    </a:ext>
                  </a:extLst>
                </p:cNvPr>
                <p:cNvGrpSpPr/>
                <p:nvPr/>
              </p:nvGrpSpPr>
              <p:grpSpPr>
                <a:xfrm>
                  <a:off x="3452317" y="1367110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B7C76C89-C622-1BA2-3D61-34D506F2666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Isosceles Triangle 63">
                    <a:extLst>
                      <a:ext uri="{FF2B5EF4-FFF2-40B4-BE49-F238E27FC236}">
                        <a16:creationId xmlns:a16="http://schemas.microsoft.com/office/drawing/2014/main" id="{A71F0040-AC8B-BF80-B0AD-3DE5A9FE02E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923D1CE-AF56-6A10-C6A4-44B7B89C409E}"/>
                    </a:ext>
                  </a:extLst>
                </p:cNvPr>
                <p:cNvGrpSpPr/>
                <p:nvPr/>
              </p:nvGrpSpPr>
              <p:grpSpPr>
                <a:xfrm>
                  <a:off x="3449122" y="1605375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1A77E29C-05E5-CB72-624D-C6075A3064B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Isosceles Triangle 61">
                    <a:extLst>
                      <a:ext uri="{FF2B5EF4-FFF2-40B4-BE49-F238E27FC236}">
                        <a16:creationId xmlns:a16="http://schemas.microsoft.com/office/drawing/2014/main" id="{A94F107C-B2D5-664A-4B92-00E028D3D2C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</p:grpSp>
        </p:grp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D184A89F-65E7-0569-8114-57EF7421A4BA}"/>
              </a:ext>
            </a:extLst>
          </p:cNvPr>
          <p:cNvGrpSpPr/>
          <p:nvPr/>
        </p:nvGrpSpPr>
        <p:grpSpPr>
          <a:xfrm>
            <a:off x="6678790" y="7125568"/>
            <a:ext cx="810170" cy="1964515"/>
            <a:chOff x="6946600" y="2562539"/>
            <a:chExt cx="877824" cy="1964515"/>
          </a:xfrm>
        </p:grpSpPr>
        <p:sp>
          <p:nvSpPr>
            <p:cNvPr id="150" name="Rectangle: Rounded Corners 149">
              <a:extLst>
                <a:ext uri="{FF2B5EF4-FFF2-40B4-BE49-F238E27FC236}">
                  <a16:creationId xmlns:a16="http://schemas.microsoft.com/office/drawing/2014/main" id="{CA8AF883-24D5-5CAA-9FBD-1C114A690EB5}"/>
                </a:ext>
              </a:extLst>
            </p:cNvPr>
            <p:cNvSpPr/>
            <p:nvPr/>
          </p:nvSpPr>
          <p:spPr>
            <a:xfrm>
              <a:off x="6946600" y="2562539"/>
              <a:ext cx="877824" cy="1964515"/>
            </a:xfrm>
            <a:prstGeom prst="roundRect">
              <a:avLst>
                <a:gd name="adj" fmla="val 407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45CE9C09-F6E8-2AAE-3FBF-64F38E84EAE1}"/>
                </a:ext>
              </a:extLst>
            </p:cNvPr>
            <p:cNvGrpSpPr/>
            <p:nvPr/>
          </p:nvGrpSpPr>
          <p:grpSpPr>
            <a:xfrm>
              <a:off x="6973031" y="2621625"/>
              <a:ext cx="815260" cy="1885736"/>
              <a:chOff x="6973031" y="2621625"/>
              <a:chExt cx="815260" cy="1885736"/>
            </a:xfrm>
          </p:grpSpPr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18F410C3-769D-3A79-B0BC-FB2E514FC9C8}"/>
                  </a:ext>
                </a:extLst>
              </p:cNvPr>
              <p:cNvGrpSpPr/>
              <p:nvPr/>
            </p:nvGrpSpPr>
            <p:grpSpPr>
              <a:xfrm>
                <a:off x="6973031" y="2621625"/>
                <a:ext cx="151609" cy="1885736"/>
                <a:chOff x="3437040" y="1367110"/>
                <a:chExt cx="151609" cy="1885736"/>
              </a:xfrm>
            </p:grpSpPr>
            <p:grpSp>
              <p:nvGrpSpPr>
                <p:cNvPr id="228" name="Group 227">
                  <a:extLst>
                    <a:ext uri="{FF2B5EF4-FFF2-40B4-BE49-F238E27FC236}">
                      <a16:creationId xmlns:a16="http://schemas.microsoft.com/office/drawing/2014/main" id="{D575344E-F21D-E809-2D15-6173A75909A7}"/>
                    </a:ext>
                  </a:extLst>
                </p:cNvPr>
                <p:cNvGrpSpPr/>
                <p:nvPr/>
              </p:nvGrpSpPr>
              <p:grpSpPr>
                <a:xfrm>
                  <a:off x="3452317" y="1849043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250" name="Straight Connector 249">
                    <a:extLst>
                      <a:ext uri="{FF2B5EF4-FFF2-40B4-BE49-F238E27FC236}">
                        <a16:creationId xmlns:a16="http://schemas.microsoft.com/office/drawing/2014/main" id="{B838E07B-2D6F-9616-8F37-7FFD6F63FF4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1" name="Isosceles Triangle 250">
                    <a:extLst>
                      <a:ext uri="{FF2B5EF4-FFF2-40B4-BE49-F238E27FC236}">
                        <a16:creationId xmlns:a16="http://schemas.microsoft.com/office/drawing/2014/main" id="{6E86A00C-88B4-76EB-D101-0900EA7DEB7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229" name="Group 228">
                  <a:extLst>
                    <a:ext uri="{FF2B5EF4-FFF2-40B4-BE49-F238E27FC236}">
                      <a16:creationId xmlns:a16="http://schemas.microsoft.com/office/drawing/2014/main" id="{9DC60392-6F8E-9FD7-ADD6-3B2FA038C554}"/>
                    </a:ext>
                  </a:extLst>
                </p:cNvPr>
                <p:cNvGrpSpPr/>
                <p:nvPr/>
              </p:nvGrpSpPr>
              <p:grpSpPr>
                <a:xfrm>
                  <a:off x="3449122" y="2087308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248" name="Straight Connector 247">
                    <a:extLst>
                      <a:ext uri="{FF2B5EF4-FFF2-40B4-BE49-F238E27FC236}">
                        <a16:creationId xmlns:a16="http://schemas.microsoft.com/office/drawing/2014/main" id="{03DED9FB-2E31-FB96-9125-F5084FB4BA4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9" name="Isosceles Triangle 248">
                    <a:extLst>
                      <a:ext uri="{FF2B5EF4-FFF2-40B4-BE49-F238E27FC236}">
                        <a16:creationId xmlns:a16="http://schemas.microsoft.com/office/drawing/2014/main" id="{6F905071-8BD3-0640-A940-3B135189B83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230" name="Group 229">
                  <a:extLst>
                    <a:ext uri="{FF2B5EF4-FFF2-40B4-BE49-F238E27FC236}">
                      <a16:creationId xmlns:a16="http://schemas.microsoft.com/office/drawing/2014/main" id="{10ACEED7-BC12-B38C-F7D4-F3AF07F40101}"/>
                    </a:ext>
                  </a:extLst>
                </p:cNvPr>
                <p:cNvGrpSpPr/>
                <p:nvPr/>
              </p:nvGrpSpPr>
              <p:grpSpPr>
                <a:xfrm>
                  <a:off x="3444013" y="2325573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246" name="Straight Connector 245">
                    <a:extLst>
                      <a:ext uri="{FF2B5EF4-FFF2-40B4-BE49-F238E27FC236}">
                        <a16:creationId xmlns:a16="http://schemas.microsoft.com/office/drawing/2014/main" id="{FE4C763E-CBF6-FD07-D95E-17BAFBD3B6A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7" name="Isosceles Triangle 246">
                    <a:extLst>
                      <a:ext uri="{FF2B5EF4-FFF2-40B4-BE49-F238E27FC236}">
                        <a16:creationId xmlns:a16="http://schemas.microsoft.com/office/drawing/2014/main" id="{1514D575-2ED3-9563-EE9E-690974B6473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231" name="Group 230">
                  <a:extLst>
                    <a:ext uri="{FF2B5EF4-FFF2-40B4-BE49-F238E27FC236}">
                      <a16:creationId xmlns:a16="http://schemas.microsoft.com/office/drawing/2014/main" id="{237EE8C4-5C5A-B3AC-02A4-ED12267B0908}"/>
                    </a:ext>
                  </a:extLst>
                </p:cNvPr>
                <p:cNvGrpSpPr/>
                <p:nvPr/>
              </p:nvGrpSpPr>
              <p:grpSpPr>
                <a:xfrm>
                  <a:off x="3440818" y="2563838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244" name="Straight Connector 243">
                    <a:extLst>
                      <a:ext uri="{FF2B5EF4-FFF2-40B4-BE49-F238E27FC236}">
                        <a16:creationId xmlns:a16="http://schemas.microsoft.com/office/drawing/2014/main" id="{52279E58-7C33-CF3F-1B38-8390A26767C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5" name="Isosceles Triangle 244">
                    <a:extLst>
                      <a:ext uri="{FF2B5EF4-FFF2-40B4-BE49-F238E27FC236}">
                        <a16:creationId xmlns:a16="http://schemas.microsoft.com/office/drawing/2014/main" id="{056ADCB6-3EE9-A656-CB1C-8B25B866746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232" name="Group 231">
                  <a:extLst>
                    <a:ext uri="{FF2B5EF4-FFF2-40B4-BE49-F238E27FC236}">
                      <a16:creationId xmlns:a16="http://schemas.microsoft.com/office/drawing/2014/main" id="{B598344A-7CE4-B140-66D7-60E5EA5BC2DC}"/>
                    </a:ext>
                  </a:extLst>
                </p:cNvPr>
                <p:cNvGrpSpPr/>
                <p:nvPr/>
              </p:nvGrpSpPr>
              <p:grpSpPr>
                <a:xfrm>
                  <a:off x="3440235" y="2809471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242" name="Straight Connector 241">
                    <a:extLst>
                      <a:ext uri="{FF2B5EF4-FFF2-40B4-BE49-F238E27FC236}">
                        <a16:creationId xmlns:a16="http://schemas.microsoft.com/office/drawing/2014/main" id="{5BBCA52A-B1FD-1F92-25A4-A9F7574FC65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3" name="Isosceles Triangle 242">
                    <a:extLst>
                      <a:ext uri="{FF2B5EF4-FFF2-40B4-BE49-F238E27FC236}">
                        <a16:creationId xmlns:a16="http://schemas.microsoft.com/office/drawing/2014/main" id="{7B8AFD31-4E37-E4C3-D418-65680728183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233" name="Group 232">
                  <a:extLst>
                    <a:ext uri="{FF2B5EF4-FFF2-40B4-BE49-F238E27FC236}">
                      <a16:creationId xmlns:a16="http://schemas.microsoft.com/office/drawing/2014/main" id="{708CF334-39F7-94FE-AE76-BE8A6F1A4FB0}"/>
                    </a:ext>
                  </a:extLst>
                </p:cNvPr>
                <p:cNvGrpSpPr/>
                <p:nvPr/>
              </p:nvGrpSpPr>
              <p:grpSpPr>
                <a:xfrm>
                  <a:off x="3437040" y="3047736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240" name="Straight Connector 239">
                    <a:extLst>
                      <a:ext uri="{FF2B5EF4-FFF2-40B4-BE49-F238E27FC236}">
                        <a16:creationId xmlns:a16="http://schemas.microsoft.com/office/drawing/2014/main" id="{4FD7CDF7-B905-3F71-9F1A-67D27C9DAEB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1" name="Isosceles Triangle 240">
                    <a:extLst>
                      <a:ext uri="{FF2B5EF4-FFF2-40B4-BE49-F238E27FC236}">
                        <a16:creationId xmlns:a16="http://schemas.microsoft.com/office/drawing/2014/main" id="{BEDBABA6-7E4A-9C30-A489-42F87F7D71B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234" name="Group 233">
                  <a:extLst>
                    <a:ext uri="{FF2B5EF4-FFF2-40B4-BE49-F238E27FC236}">
                      <a16:creationId xmlns:a16="http://schemas.microsoft.com/office/drawing/2014/main" id="{C1E16A98-8C81-93A2-A797-76563F6E0B4D}"/>
                    </a:ext>
                  </a:extLst>
                </p:cNvPr>
                <p:cNvGrpSpPr/>
                <p:nvPr/>
              </p:nvGrpSpPr>
              <p:grpSpPr>
                <a:xfrm>
                  <a:off x="3452317" y="1367110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238" name="Straight Connector 237">
                    <a:extLst>
                      <a:ext uri="{FF2B5EF4-FFF2-40B4-BE49-F238E27FC236}">
                        <a16:creationId xmlns:a16="http://schemas.microsoft.com/office/drawing/2014/main" id="{04515767-CC1E-1DEE-FFDD-A08918C7A97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9" name="Isosceles Triangle 238">
                    <a:extLst>
                      <a:ext uri="{FF2B5EF4-FFF2-40B4-BE49-F238E27FC236}">
                        <a16:creationId xmlns:a16="http://schemas.microsoft.com/office/drawing/2014/main" id="{6D59F900-7079-25ED-4841-5D4A6B65FEB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1B81E98F-E24D-E915-2206-6BE5EF9ACBFF}"/>
                    </a:ext>
                  </a:extLst>
                </p:cNvPr>
                <p:cNvGrpSpPr/>
                <p:nvPr/>
              </p:nvGrpSpPr>
              <p:grpSpPr>
                <a:xfrm>
                  <a:off x="3449122" y="1605375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236" name="Straight Connector 235">
                    <a:extLst>
                      <a:ext uri="{FF2B5EF4-FFF2-40B4-BE49-F238E27FC236}">
                        <a16:creationId xmlns:a16="http://schemas.microsoft.com/office/drawing/2014/main" id="{82E5FFBF-52A9-3007-0CB4-B01A9DA8309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7" name="Isosceles Triangle 236">
                    <a:extLst>
                      <a:ext uri="{FF2B5EF4-FFF2-40B4-BE49-F238E27FC236}">
                        <a16:creationId xmlns:a16="http://schemas.microsoft.com/office/drawing/2014/main" id="{CF89635D-6677-2312-F8B1-80C262C373B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5AF69DA1-F5BC-DD83-723A-3B0CB118F8EA}"/>
                  </a:ext>
                </a:extLst>
              </p:cNvPr>
              <p:cNvGrpSpPr/>
              <p:nvPr/>
            </p:nvGrpSpPr>
            <p:grpSpPr>
              <a:xfrm>
                <a:off x="7200931" y="2621625"/>
                <a:ext cx="151609" cy="1885736"/>
                <a:chOff x="3437040" y="1367110"/>
                <a:chExt cx="151609" cy="1885736"/>
              </a:xfrm>
            </p:grpSpPr>
            <p:grpSp>
              <p:nvGrpSpPr>
                <p:cNvPr id="204" name="Group 203">
                  <a:extLst>
                    <a:ext uri="{FF2B5EF4-FFF2-40B4-BE49-F238E27FC236}">
                      <a16:creationId xmlns:a16="http://schemas.microsoft.com/office/drawing/2014/main" id="{AA482717-D5DE-9DC5-87E2-0BFD88D5ED18}"/>
                    </a:ext>
                  </a:extLst>
                </p:cNvPr>
                <p:cNvGrpSpPr/>
                <p:nvPr/>
              </p:nvGrpSpPr>
              <p:grpSpPr>
                <a:xfrm>
                  <a:off x="3452317" y="1849043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226" name="Straight Connector 225">
                    <a:extLst>
                      <a:ext uri="{FF2B5EF4-FFF2-40B4-BE49-F238E27FC236}">
                        <a16:creationId xmlns:a16="http://schemas.microsoft.com/office/drawing/2014/main" id="{E3F731CD-0085-9F6E-727D-C8A02B46AAE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7" name="Isosceles Triangle 226">
                    <a:extLst>
                      <a:ext uri="{FF2B5EF4-FFF2-40B4-BE49-F238E27FC236}">
                        <a16:creationId xmlns:a16="http://schemas.microsoft.com/office/drawing/2014/main" id="{0FA96B1D-8F54-C780-87AC-11072B7A3C8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AE01096B-6342-C7DB-51B3-F5784CB13BBA}"/>
                    </a:ext>
                  </a:extLst>
                </p:cNvPr>
                <p:cNvGrpSpPr/>
                <p:nvPr/>
              </p:nvGrpSpPr>
              <p:grpSpPr>
                <a:xfrm>
                  <a:off x="3449122" y="2087308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224" name="Straight Connector 223">
                    <a:extLst>
                      <a:ext uri="{FF2B5EF4-FFF2-40B4-BE49-F238E27FC236}">
                        <a16:creationId xmlns:a16="http://schemas.microsoft.com/office/drawing/2014/main" id="{EF34833A-78B7-F5E1-E04F-2A33E3D67F3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5" name="Isosceles Triangle 224">
                    <a:extLst>
                      <a:ext uri="{FF2B5EF4-FFF2-40B4-BE49-F238E27FC236}">
                        <a16:creationId xmlns:a16="http://schemas.microsoft.com/office/drawing/2014/main" id="{5E07CAC1-1F8D-B25F-AE0A-9B28B5AA33B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206" name="Group 205">
                  <a:extLst>
                    <a:ext uri="{FF2B5EF4-FFF2-40B4-BE49-F238E27FC236}">
                      <a16:creationId xmlns:a16="http://schemas.microsoft.com/office/drawing/2014/main" id="{7907A423-D81C-241A-CAC8-045DAA51D098}"/>
                    </a:ext>
                  </a:extLst>
                </p:cNvPr>
                <p:cNvGrpSpPr/>
                <p:nvPr/>
              </p:nvGrpSpPr>
              <p:grpSpPr>
                <a:xfrm>
                  <a:off x="3444013" y="2325573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222" name="Straight Connector 221">
                    <a:extLst>
                      <a:ext uri="{FF2B5EF4-FFF2-40B4-BE49-F238E27FC236}">
                        <a16:creationId xmlns:a16="http://schemas.microsoft.com/office/drawing/2014/main" id="{A861ABBC-8FF8-2238-CC89-060BC7B90F4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3" name="Isosceles Triangle 222">
                    <a:extLst>
                      <a:ext uri="{FF2B5EF4-FFF2-40B4-BE49-F238E27FC236}">
                        <a16:creationId xmlns:a16="http://schemas.microsoft.com/office/drawing/2014/main" id="{3E83DA81-5005-9E5E-F75B-A619EE0B54C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207" name="Group 206">
                  <a:extLst>
                    <a:ext uri="{FF2B5EF4-FFF2-40B4-BE49-F238E27FC236}">
                      <a16:creationId xmlns:a16="http://schemas.microsoft.com/office/drawing/2014/main" id="{DE1520B6-6891-0C93-50EE-25914084AE3F}"/>
                    </a:ext>
                  </a:extLst>
                </p:cNvPr>
                <p:cNvGrpSpPr/>
                <p:nvPr/>
              </p:nvGrpSpPr>
              <p:grpSpPr>
                <a:xfrm>
                  <a:off x="3440818" y="2563838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220" name="Straight Connector 219">
                    <a:extLst>
                      <a:ext uri="{FF2B5EF4-FFF2-40B4-BE49-F238E27FC236}">
                        <a16:creationId xmlns:a16="http://schemas.microsoft.com/office/drawing/2014/main" id="{2A591FFF-5CB7-A9CE-9832-3C30A00140B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1" name="Isosceles Triangle 220">
                    <a:extLst>
                      <a:ext uri="{FF2B5EF4-FFF2-40B4-BE49-F238E27FC236}">
                        <a16:creationId xmlns:a16="http://schemas.microsoft.com/office/drawing/2014/main" id="{3E1F3F8C-A7E9-E90A-8A7C-B5C99C270F7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208" name="Group 207">
                  <a:extLst>
                    <a:ext uri="{FF2B5EF4-FFF2-40B4-BE49-F238E27FC236}">
                      <a16:creationId xmlns:a16="http://schemas.microsoft.com/office/drawing/2014/main" id="{7A997BBA-A315-586B-DB30-4D03C22E0C7A}"/>
                    </a:ext>
                  </a:extLst>
                </p:cNvPr>
                <p:cNvGrpSpPr/>
                <p:nvPr/>
              </p:nvGrpSpPr>
              <p:grpSpPr>
                <a:xfrm>
                  <a:off x="3440235" y="2809471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218" name="Straight Connector 217">
                    <a:extLst>
                      <a:ext uri="{FF2B5EF4-FFF2-40B4-BE49-F238E27FC236}">
                        <a16:creationId xmlns:a16="http://schemas.microsoft.com/office/drawing/2014/main" id="{369966E7-ADEC-FA30-0BBD-500A48809B9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9" name="Isosceles Triangle 218">
                    <a:extLst>
                      <a:ext uri="{FF2B5EF4-FFF2-40B4-BE49-F238E27FC236}">
                        <a16:creationId xmlns:a16="http://schemas.microsoft.com/office/drawing/2014/main" id="{EE38BB14-7E41-C967-5006-9D300F8A0FB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209" name="Group 208">
                  <a:extLst>
                    <a:ext uri="{FF2B5EF4-FFF2-40B4-BE49-F238E27FC236}">
                      <a16:creationId xmlns:a16="http://schemas.microsoft.com/office/drawing/2014/main" id="{B461D005-4FBE-CD3A-E8EB-3DF5FAA5D3B5}"/>
                    </a:ext>
                  </a:extLst>
                </p:cNvPr>
                <p:cNvGrpSpPr/>
                <p:nvPr/>
              </p:nvGrpSpPr>
              <p:grpSpPr>
                <a:xfrm>
                  <a:off x="3437040" y="3047736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216" name="Straight Connector 215">
                    <a:extLst>
                      <a:ext uri="{FF2B5EF4-FFF2-40B4-BE49-F238E27FC236}">
                        <a16:creationId xmlns:a16="http://schemas.microsoft.com/office/drawing/2014/main" id="{A0299348-0AB2-532F-86CC-ABD387DE939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7" name="Isosceles Triangle 216">
                    <a:extLst>
                      <a:ext uri="{FF2B5EF4-FFF2-40B4-BE49-F238E27FC236}">
                        <a16:creationId xmlns:a16="http://schemas.microsoft.com/office/drawing/2014/main" id="{121D4BF2-DDF3-BBEC-D101-F5FEA9EF550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210" name="Group 209">
                  <a:extLst>
                    <a:ext uri="{FF2B5EF4-FFF2-40B4-BE49-F238E27FC236}">
                      <a16:creationId xmlns:a16="http://schemas.microsoft.com/office/drawing/2014/main" id="{CF881ADE-4C82-9541-A3A6-2DD493135685}"/>
                    </a:ext>
                  </a:extLst>
                </p:cNvPr>
                <p:cNvGrpSpPr/>
                <p:nvPr/>
              </p:nvGrpSpPr>
              <p:grpSpPr>
                <a:xfrm>
                  <a:off x="3452317" y="1367110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214" name="Straight Connector 213">
                    <a:extLst>
                      <a:ext uri="{FF2B5EF4-FFF2-40B4-BE49-F238E27FC236}">
                        <a16:creationId xmlns:a16="http://schemas.microsoft.com/office/drawing/2014/main" id="{05212743-E7DE-38E8-F083-9A7D7861430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5" name="Isosceles Triangle 214">
                    <a:extLst>
                      <a:ext uri="{FF2B5EF4-FFF2-40B4-BE49-F238E27FC236}">
                        <a16:creationId xmlns:a16="http://schemas.microsoft.com/office/drawing/2014/main" id="{37BA3A7B-3A48-ACC6-BA2E-C0ACBB5D084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211" name="Group 210">
                  <a:extLst>
                    <a:ext uri="{FF2B5EF4-FFF2-40B4-BE49-F238E27FC236}">
                      <a16:creationId xmlns:a16="http://schemas.microsoft.com/office/drawing/2014/main" id="{1FDEEB45-CE93-2208-08CD-A5E10DC2ADB8}"/>
                    </a:ext>
                  </a:extLst>
                </p:cNvPr>
                <p:cNvGrpSpPr/>
                <p:nvPr/>
              </p:nvGrpSpPr>
              <p:grpSpPr>
                <a:xfrm>
                  <a:off x="3449122" y="1605375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212" name="Straight Connector 211">
                    <a:extLst>
                      <a:ext uri="{FF2B5EF4-FFF2-40B4-BE49-F238E27FC236}">
                        <a16:creationId xmlns:a16="http://schemas.microsoft.com/office/drawing/2014/main" id="{2C793610-3627-3C82-96C8-E0FDF18AC30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3" name="Isosceles Triangle 212">
                    <a:extLst>
                      <a:ext uri="{FF2B5EF4-FFF2-40B4-BE49-F238E27FC236}">
                        <a16:creationId xmlns:a16="http://schemas.microsoft.com/office/drawing/2014/main" id="{12BFE643-FF95-AA4E-42FC-DE037A75607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98B04092-77E8-6035-7740-D2FCE448AEA5}"/>
                  </a:ext>
                </a:extLst>
              </p:cNvPr>
              <p:cNvGrpSpPr/>
              <p:nvPr/>
            </p:nvGrpSpPr>
            <p:grpSpPr>
              <a:xfrm>
                <a:off x="7423627" y="2621625"/>
                <a:ext cx="151609" cy="1885736"/>
                <a:chOff x="3437040" y="1367110"/>
                <a:chExt cx="151609" cy="1885736"/>
              </a:xfrm>
            </p:grpSpPr>
            <p:grpSp>
              <p:nvGrpSpPr>
                <p:cNvPr id="180" name="Group 179">
                  <a:extLst>
                    <a:ext uri="{FF2B5EF4-FFF2-40B4-BE49-F238E27FC236}">
                      <a16:creationId xmlns:a16="http://schemas.microsoft.com/office/drawing/2014/main" id="{2ED7A4F7-1C69-0702-4B96-D9156E8D4BCB}"/>
                    </a:ext>
                  </a:extLst>
                </p:cNvPr>
                <p:cNvGrpSpPr/>
                <p:nvPr/>
              </p:nvGrpSpPr>
              <p:grpSpPr>
                <a:xfrm>
                  <a:off x="3452317" y="1849043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202" name="Straight Connector 201">
                    <a:extLst>
                      <a:ext uri="{FF2B5EF4-FFF2-40B4-BE49-F238E27FC236}">
                        <a16:creationId xmlns:a16="http://schemas.microsoft.com/office/drawing/2014/main" id="{DF3FD3B8-2553-CBFC-F2EC-D58A6613504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3" name="Isosceles Triangle 202">
                    <a:extLst>
                      <a:ext uri="{FF2B5EF4-FFF2-40B4-BE49-F238E27FC236}">
                        <a16:creationId xmlns:a16="http://schemas.microsoft.com/office/drawing/2014/main" id="{16AAB971-62ED-8A6F-FE52-7D7DFF4ED4D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181" name="Group 180">
                  <a:extLst>
                    <a:ext uri="{FF2B5EF4-FFF2-40B4-BE49-F238E27FC236}">
                      <a16:creationId xmlns:a16="http://schemas.microsoft.com/office/drawing/2014/main" id="{3136B4D5-52BB-1F1F-B501-B135EBB6D79B}"/>
                    </a:ext>
                  </a:extLst>
                </p:cNvPr>
                <p:cNvGrpSpPr/>
                <p:nvPr/>
              </p:nvGrpSpPr>
              <p:grpSpPr>
                <a:xfrm>
                  <a:off x="3449122" y="2087308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F7205B20-B8A4-AEB2-7D1C-0C6E075D020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1" name="Isosceles Triangle 200">
                    <a:extLst>
                      <a:ext uri="{FF2B5EF4-FFF2-40B4-BE49-F238E27FC236}">
                        <a16:creationId xmlns:a16="http://schemas.microsoft.com/office/drawing/2014/main" id="{F665BF47-5985-9D4B-5040-6AA09B3DDDC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B300F910-33F6-6593-ADC3-9E72D313BBD5}"/>
                    </a:ext>
                  </a:extLst>
                </p:cNvPr>
                <p:cNvGrpSpPr/>
                <p:nvPr/>
              </p:nvGrpSpPr>
              <p:grpSpPr>
                <a:xfrm>
                  <a:off x="3444013" y="2325573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473222FB-BE7E-1658-F1DB-9B38BB541A1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9" name="Isosceles Triangle 198">
                    <a:extLst>
                      <a:ext uri="{FF2B5EF4-FFF2-40B4-BE49-F238E27FC236}">
                        <a16:creationId xmlns:a16="http://schemas.microsoft.com/office/drawing/2014/main" id="{0015CD24-359C-751A-09AB-66D35B7657A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83549339-56B4-5B73-0099-B7576CD14026}"/>
                    </a:ext>
                  </a:extLst>
                </p:cNvPr>
                <p:cNvGrpSpPr/>
                <p:nvPr/>
              </p:nvGrpSpPr>
              <p:grpSpPr>
                <a:xfrm>
                  <a:off x="3440818" y="2563838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47071F2D-60CB-69CD-FC13-55CA0A39B09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7" name="Isosceles Triangle 196">
                    <a:extLst>
                      <a:ext uri="{FF2B5EF4-FFF2-40B4-BE49-F238E27FC236}">
                        <a16:creationId xmlns:a16="http://schemas.microsoft.com/office/drawing/2014/main" id="{9BEF8556-4B2A-68CA-56CA-7A4BF96ECB5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C6DEB8EF-3A29-A25D-A422-9AD739EA62F7}"/>
                    </a:ext>
                  </a:extLst>
                </p:cNvPr>
                <p:cNvGrpSpPr/>
                <p:nvPr/>
              </p:nvGrpSpPr>
              <p:grpSpPr>
                <a:xfrm>
                  <a:off x="3440235" y="2809471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194" name="Straight Connector 193">
                    <a:extLst>
                      <a:ext uri="{FF2B5EF4-FFF2-40B4-BE49-F238E27FC236}">
                        <a16:creationId xmlns:a16="http://schemas.microsoft.com/office/drawing/2014/main" id="{82A063B0-3D4C-890F-4C29-16451895EB4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5" name="Isosceles Triangle 194">
                    <a:extLst>
                      <a:ext uri="{FF2B5EF4-FFF2-40B4-BE49-F238E27FC236}">
                        <a16:creationId xmlns:a16="http://schemas.microsoft.com/office/drawing/2014/main" id="{D7871DED-F2B2-939D-119A-00A8C5DB716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F1F42F66-2F22-9258-CF10-61892214CBF5}"/>
                    </a:ext>
                  </a:extLst>
                </p:cNvPr>
                <p:cNvGrpSpPr/>
                <p:nvPr/>
              </p:nvGrpSpPr>
              <p:grpSpPr>
                <a:xfrm>
                  <a:off x="3437040" y="3047736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F75571D0-2308-ED3E-1A6E-95F2D210FD7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3" name="Isosceles Triangle 192">
                    <a:extLst>
                      <a:ext uri="{FF2B5EF4-FFF2-40B4-BE49-F238E27FC236}">
                        <a16:creationId xmlns:a16="http://schemas.microsoft.com/office/drawing/2014/main" id="{90A8D3DF-AEA0-6FB9-6BDC-4DC112DBED6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34487A56-F91E-F177-D84E-C50A609547F6}"/>
                    </a:ext>
                  </a:extLst>
                </p:cNvPr>
                <p:cNvGrpSpPr/>
                <p:nvPr/>
              </p:nvGrpSpPr>
              <p:grpSpPr>
                <a:xfrm>
                  <a:off x="3452317" y="1367110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57C999C2-563B-4BF2-127A-20E1C777A62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1" name="Isosceles Triangle 190">
                    <a:extLst>
                      <a:ext uri="{FF2B5EF4-FFF2-40B4-BE49-F238E27FC236}">
                        <a16:creationId xmlns:a16="http://schemas.microsoft.com/office/drawing/2014/main" id="{30E43BAF-E680-1B4F-E8E2-EAFDA3A014B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85F77A74-E03F-2F04-F005-FF2611FBB406}"/>
                    </a:ext>
                  </a:extLst>
                </p:cNvPr>
                <p:cNvGrpSpPr/>
                <p:nvPr/>
              </p:nvGrpSpPr>
              <p:grpSpPr>
                <a:xfrm>
                  <a:off x="3449122" y="1605375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7020CD02-0421-2A5A-2665-CE4F03228CF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9" name="Isosceles Triangle 188">
                    <a:extLst>
                      <a:ext uri="{FF2B5EF4-FFF2-40B4-BE49-F238E27FC236}">
                        <a16:creationId xmlns:a16="http://schemas.microsoft.com/office/drawing/2014/main" id="{03B98FEC-10CA-5E52-ADA3-9DA962220D4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76464F9-690F-7055-8C67-56B736E4A061}"/>
                  </a:ext>
                </a:extLst>
              </p:cNvPr>
              <p:cNvGrpSpPr/>
              <p:nvPr/>
            </p:nvGrpSpPr>
            <p:grpSpPr>
              <a:xfrm>
                <a:off x="7636682" y="2621625"/>
                <a:ext cx="151609" cy="1885736"/>
                <a:chOff x="3437040" y="1367110"/>
                <a:chExt cx="151609" cy="1885736"/>
              </a:xfrm>
            </p:grpSpPr>
            <p:grpSp>
              <p:nvGrpSpPr>
                <p:cNvPr id="156" name="Group 155">
                  <a:extLst>
                    <a:ext uri="{FF2B5EF4-FFF2-40B4-BE49-F238E27FC236}">
                      <a16:creationId xmlns:a16="http://schemas.microsoft.com/office/drawing/2014/main" id="{571394E2-B1D0-1E9B-7865-35608853826C}"/>
                    </a:ext>
                  </a:extLst>
                </p:cNvPr>
                <p:cNvGrpSpPr/>
                <p:nvPr/>
              </p:nvGrpSpPr>
              <p:grpSpPr>
                <a:xfrm>
                  <a:off x="3452317" y="1849043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6079182F-63AD-5076-37EF-270A6D276E3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9" name="Isosceles Triangle 178">
                    <a:extLst>
                      <a:ext uri="{FF2B5EF4-FFF2-40B4-BE49-F238E27FC236}">
                        <a16:creationId xmlns:a16="http://schemas.microsoft.com/office/drawing/2014/main" id="{64174E38-777F-C5B2-DA88-04203109B68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157" name="Group 156">
                  <a:extLst>
                    <a:ext uri="{FF2B5EF4-FFF2-40B4-BE49-F238E27FC236}">
                      <a16:creationId xmlns:a16="http://schemas.microsoft.com/office/drawing/2014/main" id="{AE6756CF-FCD7-A150-0CAD-83BBE72922A3}"/>
                    </a:ext>
                  </a:extLst>
                </p:cNvPr>
                <p:cNvGrpSpPr/>
                <p:nvPr/>
              </p:nvGrpSpPr>
              <p:grpSpPr>
                <a:xfrm>
                  <a:off x="3449122" y="2087308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FC3F969B-DA29-EE85-B018-FEF88ADD287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7" name="Isosceles Triangle 176">
                    <a:extLst>
                      <a:ext uri="{FF2B5EF4-FFF2-40B4-BE49-F238E27FC236}">
                        <a16:creationId xmlns:a16="http://schemas.microsoft.com/office/drawing/2014/main" id="{BD31E801-3F60-994D-51AC-0ACC6910255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158" name="Group 157">
                  <a:extLst>
                    <a:ext uri="{FF2B5EF4-FFF2-40B4-BE49-F238E27FC236}">
                      <a16:creationId xmlns:a16="http://schemas.microsoft.com/office/drawing/2014/main" id="{CD10D4ED-8728-C76C-2833-9438DF96867B}"/>
                    </a:ext>
                  </a:extLst>
                </p:cNvPr>
                <p:cNvGrpSpPr/>
                <p:nvPr/>
              </p:nvGrpSpPr>
              <p:grpSpPr>
                <a:xfrm>
                  <a:off x="3444013" y="2325573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4B86C29A-B8CB-C838-97A9-538505F9735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5" name="Isosceles Triangle 174">
                    <a:extLst>
                      <a:ext uri="{FF2B5EF4-FFF2-40B4-BE49-F238E27FC236}">
                        <a16:creationId xmlns:a16="http://schemas.microsoft.com/office/drawing/2014/main" id="{3DCD1331-C94A-0B0F-E60C-66B88CBB53C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159" name="Group 158">
                  <a:extLst>
                    <a:ext uri="{FF2B5EF4-FFF2-40B4-BE49-F238E27FC236}">
                      <a16:creationId xmlns:a16="http://schemas.microsoft.com/office/drawing/2014/main" id="{BB50C6B1-7999-5F64-D03F-8E82344117CA}"/>
                    </a:ext>
                  </a:extLst>
                </p:cNvPr>
                <p:cNvGrpSpPr/>
                <p:nvPr/>
              </p:nvGrpSpPr>
              <p:grpSpPr>
                <a:xfrm>
                  <a:off x="3440818" y="2563838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9F6CB5CA-5B5F-7D2E-4B72-7D20FB3D953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3" name="Isosceles Triangle 172">
                    <a:extLst>
                      <a:ext uri="{FF2B5EF4-FFF2-40B4-BE49-F238E27FC236}">
                        <a16:creationId xmlns:a16="http://schemas.microsoft.com/office/drawing/2014/main" id="{F435ED49-0BB6-DCA3-0149-AA47235FF2D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160" name="Group 159">
                  <a:extLst>
                    <a:ext uri="{FF2B5EF4-FFF2-40B4-BE49-F238E27FC236}">
                      <a16:creationId xmlns:a16="http://schemas.microsoft.com/office/drawing/2014/main" id="{B7690F37-F777-5405-94BC-E2414F13A49B}"/>
                    </a:ext>
                  </a:extLst>
                </p:cNvPr>
                <p:cNvGrpSpPr/>
                <p:nvPr/>
              </p:nvGrpSpPr>
              <p:grpSpPr>
                <a:xfrm>
                  <a:off x="3440235" y="2809471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37909E34-01D0-23DA-A564-717C030914A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1" name="Isosceles Triangle 170">
                    <a:extLst>
                      <a:ext uri="{FF2B5EF4-FFF2-40B4-BE49-F238E27FC236}">
                        <a16:creationId xmlns:a16="http://schemas.microsoft.com/office/drawing/2014/main" id="{F4BEDF21-1B0C-50CA-E926-1F0AC815E28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DDC4F144-463C-3681-3BF3-95756408AE13}"/>
                    </a:ext>
                  </a:extLst>
                </p:cNvPr>
                <p:cNvGrpSpPr/>
                <p:nvPr/>
              </p:nvGrpSpPr>
              <p:grpSpPr>
                <a:xfrm>
                  <a:off x="3437040" y="3047736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228CB5A3-2C0E-2C43-A414-49A8B65CCBE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9" name="Isosceles Triangle 168">
                    <a:extLst>
                      <a:ext uri="{FF2B5EF4-FFF2-40B4-BE49-F238E27FC236}">
                        <a16:creationId xmlns:a16="http://schemas.microsoft.com/office/drawing/2014/main" id="{8C259A94-15BE-3686-DA0E-6B35A36BC6C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162" name="Group 161">
                  <a:extLst>
                    <a:ext uri="{FF2B5EF4-FFF2-40B4-BE49-F238E27FC236}">
                      <a16:creationId xmlns:a16="http://schemas.microsoft.com/office/drawing/2014/main" id="{204E8B5F-532D-11C0-C519-2ABF7696D4F8}"/>
                    </a:ext>
                  </a:extLst>
                </p:cNvPr>
                <p:cNvGrpSpPr/>
                <p:nvPr/>
              </p:nvGrpSpPr>
              <p:grpSpPr>
                <a:xfrm>
                  <a:off x="3452317" y="1367110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166" name="Straight Connector 165">
                    <a:extLst>
                      <a:ext uri="{FF2B5EF4-FFF2-40B4-BE49-F238E27FC236}">
                        <a16:creationId xmlns:a16="http://schemas.microsoft.com/office/drawing/2014/main" id="{70DC3B45-ECD8-0773-2AAC-5D65AD2D54F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7" name="Isosceles Triangle 166">
                    <a:extLst>
                      <a:ext uri="{FF2B5EF4-FFF2-40B4-BE49-F238E27FC236}">
                        <a16:creationId xmlns:a16="http://schemas.microsoft.com/office/drawing/2014/main" id="{283B837F-4B0D-DF24-DA82-7EC318E0B2E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1BA61114-7AE6-86A8-B343-4EDC7491194E}"/>
                    </a:ext>
                  </a:extLst>
                </p:cNvPr>
                <p:cNvGrpSpPr/>
                <p:nvPr/>
              </p:nvGrpSpPr>
              <p:grpSpPr>
                <a:xfrm>
                  <a:off x="3449122" y="1605375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164" name="Straight Connector 163">
                    <a:extLst>
                      <a:ext uri="{FF2B5EF4-FFF2-40B4-BE49-F238E27FC236}">
                        <a16:creationId xmlns:a16="http://schemas.microsoft.com/office/drawing/2014/main" id="{AE082506-CF52-BE9A-A532-FDA8F4779F1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5" name="Isosceles Triangle 164">
                    <a:extLst>
                      <a:ext uri="{FF2B5EF4-FFF2-40B4-BE49-F238E27FC236}">
                        <a16:creationId xmlns:a16="http://schemas.microsoft.com/office/drawing/2014/main" id="{076A579F-0804-6D9B-3B08-2CABFD0AEF4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</p:grpSp>
        </p:grpSp>
      </p:grpSp>
      <p:sp>
        <p:nvSpPr>
          <p:cNvPr id="252" name="Oval 251">
            <a:extLst>
              <a:ext uri="{FF2B5EF4-FFF2-40B4-BE49-F238E27FC236}">
                <a16:creationId xmlns:a16="http://schemas.microsoft.com/office/drawing/2014/main" id="{9B4EB875-4D84-DFED-6A7D-1E588E8EB785}"/>
              </a:ext>
            </a:extLst>
          </p:cNvPr>
          <p:cNvSpPr/>
          <p:nvPr/>
        </p:nvSpPr>
        <p:spPr>
          <a:xfrm>
            <a:off x="4592230" y="7064676"/>
            <a:ext cx="1017259" cy="292149"/>
          </a:xfrm>
          <a:prstGeom prst="ellipse">
            <a:avLst/>
          </a:prstGeom>
          <a:noFill/>
          <a:ln w="34925">
            <a:solidFill>
              <a:srgbClr val="FF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264327539">
                  <a:custGeom>
                    <a:avLst/>
                    <a:gdLst>
                      <a:gd name="connsiteX0" fmla="*/ 0 w 1017259"/>
                      <a:gd name="connsiteY0" fmla="*/ 146075 h 292149"/>
                      <a:gd name="connsiteX1" fmla="*/ 508630 w 1017259"/>
                      <a:gd name="connsiteY1" fmla="*/ 0 h 292149"/>
                      <a:gd name="connsiteX2" fmla="*/ 1017260 w 1017259"/>
                      <a:gd name="connsiteY2" fmla="*/ 146075 h 292149"/>
                      <a:gd name="connsiteX3" fmla="*/ 508630 w 1017259"/>
                      <a:gd name="connsiteY3" fmla="*/ 292150 h 292149"/>
                      <a:gd name="connsiteX4" fmla="*/ 0 w 1017259"/>
                      <a:gd name="connsiteY4" fmla="*/ 146075 h 2921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17259" h="292149" extrusionOk="0">
                        <a:moveTo>
                          <a:pt x="0" y="146075"/>
                        </a:moveTo>
                        <a:cubicBezTo>
                          <a:pt x="-15769" y="21318"/>
                          <a:pt x="225547" y="-26378"/>
                          <a:pt x="508630" y="0"/>
                        </a:cubicBezTo>
                        <a:cubicBezTo>
                          <a:pt x="781255" y="-2006"/>
                          <a:pt x="994418" y="69702"/>
                          <a:pt x="1017260" y="146075"/>
                        </a:cubicBezTo>
                        <a:cubicBezTo>
                          <a:pt x="1046268" y="288116"/>
                          <a:pt x="846815" y="268358"/>
                          <a:pt x="508630" y="292150"/>
                        </a:cubicBezTo>
                        <a:cubicBezTo>
                          <a:pt x="232893" y="292395"/>
                          <a:pt x="644" y="234110"/>
                          <a:pt x="0" y="14607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6402E225-F275-C0B4-CE93-3B1BA7EAAF88}"/>
              </a:ext>
            </a:extLst>
          </p:cNvPr>
          <p:cNvSpPr/>
          <p:nvPr/>
        </p:nvSpPr>
        <p:spPr>
          <a:xfrm>
            <a:off x="6590543" y="7085602"/>
            <a:ext cx="1017259" cy="540462"/>
          </a:xfrm>
          <a:prstGeom prst="ellipse">
            <a:avLst/>
          </a:prstGeom>
          <a:noFill/>
          <a:ln w="34925">
            <a:solidFill>
              <a:srgbClr val="FF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17259"/>
                      <a:gd name="connsiteY0" fmla="*/ 270231 h 540462"/>
                      <a:gd name="connsiteX1" fmla="*/ 508630 w 1017259"/>
                      <a:gd name="connsiteY1" fmla="*/ 0 h 540462"/>
                      <a:gd name="connsiteX2" fmla="*/ 1017260 w 1017259"/>
                      <a:gd name="connsiteY2" fmla="*/ 270231 h 540462"/>
                      <a:gd name="connsiteX3" fmla="*/ 508630 w 1017259"/>
                      <a:gd name="connsiteY3" fmla="*/ 540462 h 540462"/>
                      <a:gd name="connsiteX4" fmla="*/ 0 w 1017259"/>
                      <a:gd name="connsiteY4" fmla="*/ 270231 h 540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17259" h="540462" extrusionOk="0">
                        <a:moveTo>
                          <a:pt x="0" y="270231"/>
                        </a:moveTo>
                        <a:cubicBezTo>
                          <a:pt x="-33136" y="100548"/>
                          <a:pt x="194213" y="12576"/>
                          <a:pt x="508630" y="0"/>
                        </a:cubicBezTo>
                        <a:cubicBezTo>
                          <a:pt x="831085" y="8746"/>
                          <a:pt x="976225" y="122292"/>
                          <a:pt x="1017260" y="270231"/>
                        </a:cubicBezTo>
                        <a:cubicBezTo>
                          <a:pt x="963712" y="471768"/>
                          <a:pt x="776064" y="614941"/>
                          <a:pt x="508630" y="540462"/>
                        </a:cubicBezTo>
                        <a:cubicBezTo>
                          <a:pt x="208414" y="529898"/>
                          <a:pt x="29045" y="433353"/>
                          <a:pt x="0" y="270231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B1EA1C1D-38F1-73A0-8CFD-FCD80299D806}"/>
              </a:ext>
            </a:extLst>
          </p:cNvPr>
          <p:cNvSpPr/>
          <p:nvPr/>
        </p:nvSpPr>
        <p:spPr>
          <a:xfrm>
            <a:off x="6592557" y="7554504"/>
            <a:ext cx="1017259" cy="313733"/>
          </a:xfrm>
          <a:prstGeom prst="ellipse">
            <a:avLst/>
          </a:prstGeom>
          <a:noFill/>
          <a:ln w="34925">
            <a:solidFill>
              <a:srgbClr val="FF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2650216993">
                  <a:custGeom>
                    <a:avLst/>
                    <a:gdLst>
                      <a:gd name="connsiteX0" fmla="*/ 0 w 1017259"/>
                      <a:gd name="connsiteY0" fmla="*/ 156867 h 313733"/>
                      <a:gd name="connsiteX1" fmla="*/ 508630 w 1017259"/>
                      <a:gd name="connsiteY1" fmla="*/ 0 h 313733"/>
                      <a:gd name="connsiteX2" fmla="*/ 1017260 w 1017259"/>
                      <a:gd name="connsiteY2" fmla="*/ 156867 h 313733"/>
                      <a:gd name="connsiteX3" fmla="*/ 508630 w 1017259"/>
                      <a:gd name="connsiteY3" fmla="*/ 313734 h 313733"/>
                      <a:gd name="connsiteX4" fmla="*/ 0 w 1017259"/>
                      <a:gd name="connsiteY4" fmla="*/ 156867 h 313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17259" h="313733" extrusionOk="0">
                        <a:moveTo>
                          <a:pt x="0" y="156867"/>
                        </a:moveTo>
                        <a:cubicBezTo>
                          <a:pt x="-18922" y="71041"/>
                          <a:pt x="251345" y="23227"/>
                          <a:pt x="508630" y="0"/>
                        </a:cubicBezTo>
                        <a:cubicBezTo>
                          <a:pt x="799342" y="20119"/>
                          <a:pt x="1017962" y="91643"/>
                          <a:pt x="1017260" y="156867"/>
                        </a:cubicBezTo>
                        <a:cubicBezTo>
                          <a:pt x="992191" y="205681"/>
                          <a:pt x="815056" y="344585"/>
                          <a:pt x="508630" y="313734"/>
                        </a:cubicBezTo>
                        <a:cubicBezTo>
                          <a:pt x="230743" y="302492"/>
                          <a:pt x="6948" y="256456"/>
                          <a:pt x="0" y="15686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781F7D77-F65D-2B86-5C77-1C0D48817955}"/>
              </a:ext>
            </a:extLst>
          </p:cNvPr>
          <p:cNvSpPr/>
          <p:nvPr/>
        </p:nvSpPr>
        <p:spPr>
          <a:xfrm>
            <a:off x="6587430" y="7759619"/>
            <a:ext cx="1017259" cy="863803"/>
          </a:xfrm>
          <a:prstGeom prst="ellipse">
            <a:avLst/>
          </a:prstGeom>
          <a:noFill/>
          <a:ln w="34925">
            <a:solidFill>
              <a:srgbClr val="FF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266498984">
                  <a:custGeom>
                    <a:avLst/>
                    <a:gdLst>
                      <a:gd name="connsiteX0" fmla="*/ 0 w 1017259"/>
                      <a:gd name="connsiteY0" fmla="*/ 431902 h 863803"/>
                      <a:gd name="connsiteX1" fmla="*/ 508630 w 1017259"/>
                      <a:gd name="connsiteY1" fmla="*/ 0 h 863803"/>
                      <a:gd name="connsiteX2" fmla="*/ 1017260 w 1017259"/>
                      <a:gd name="connsiteY2" fmla="*/ 431902 h 863803"/>
                      <a:gd name="connsiteX3" fmla="*/ 508630 w 1017259"/>
                      <a:gd name="connsiteY3" fmla="*/ 863804 h 863803"/>
                      <a:gd name="connsiteX4" fmla="*/ 0 w 1017259"/>
                      <a:gd name="connsiteY4" fmla="*/ 431902 h 863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17259" h="863803" extrusionOk="0">
                        <a:moveTo>
                          <a:pt x="0" y="431902"/>
                        </a:moveTo>
                        <a:cubicBezTo>
                          <a:pt x="6504" y="144442"/>
                          <a:pt x="250364" y="18240"/>
                          <a:pt x="508630" y="0"/>
                        </a:cubicBezTo>
                        <a:cubicBezTo>
                          <a:pt x="733138" y="-21325"/>
                          <a:pt x="1031517" y="143381"/>
                          <a:pt x="1017260" y="431902"/>
                        </a:cubicBezTo>
                        <a:cubicBezTo>
                          <a:pt x="1081696" y="627844"/>
                          <a:pt x="767108" y="920961"/>
                          <a:pt x="508630" y="863804"/>
                        </a:cubicBezTo>
                        <a:cubicBezTo>
                          <a:pt x="213513" y="910465"/>
                          <a:pt x="38145" y="636884"/>
                          <a:pt x="0" y="43190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D1E5FC3B-BDA3-DC3E-8B6E-EB3FF9CB977A}"/>
              </a:ext>
            </a:extLst>
          </p:cNvPr>
          <p:cNvSpPr/>
          <p:nvPr/>
        </p:nvSpPr>
        <p:spPr>
          <a:xfrm>
            <a:off x="6568618" y="8530161"/>
            <a:ext cx="1017259" cy="540462"/>
          </a:xfrm>
          <a:prstGeom prst="ellipse">
            <a:avLst/>
          </a:prstGeom>
          <a:noFill/>
          <a:ln w="34925">
            <a:solidFill>
              <a:srgbClr val="FF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879248734">
                  <a:custGeom>
                    <a:avLst/>
                    <a:gdLst>
                      <a:gd name="connsiteX0" fmla="*/ 0 w 1017259"/>
                      <a:gd name="connsiteY0" fmla="*/ 270231 h 540462"/>
                      <a:gd name="connsiteX1" fmla="*/ 508630 w 1017259"/>
                      <a:gd name="connsiteY1" fmla="*/ 0 h 540462"/>
                      <a:gd name="connsiteX2" fmla="*/ 1017260 w 1017259"/>
                      <a:gd name="connsiteY2" fmla="*/ 270231 h 540462"/>
                      <a:gd name="connsiteX3" fmla="*/ 508630 w 1017259"/>
                      <a:gd name="connsiteY3" fmla="*/ 540462 h 540462"/>
                      <a:gd name="connsiteX4" fmla="*/ 0 w 1017259"/>
                      <a:gd name="connsiteY4" fmla="*/ 270231 h 540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17259" h="540462" extrusionOk="0">
                        <a:moveTo>
                          <a:pt x="0" y="270231"/>
                        </a:moveTo>
                        <a:cubicBezTo>
                          <a:pt x="-36525" y="78036"/>
                          <a:pt x="298944" y="-25859"/>
                          <a:pt x="508630" y="0"/>
                        </a:cubicBezTo>
                        <a:cubicBezTo>
                          <a:pt x="751842" y="21180"/>
                          <a:pt x="1028286" y="117697"/>
                          <a:pt x="1017260" y="270231"/>
                        </a:cubicBezTo>
                        <a:cubicBezTo>
                          <a:pt x="998066" y="381208"/>
                          <a:pt x="786644" y="549470"/>
                          <a:pt x="508630" y="540462"/>
                        </a:cubicBezTo>
                        <a:cubicBezTo>
                          <a:pt x="249742" y="510084"/>
                          <a:pt x="25433" y="417382"/>
                          <a:pt x="0" y="270231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79EC2815-2D0B-9F40-79EC-89018752151D}"/>
              </a:ext>
            </a:extLst>
          </p:cNvPr>
          <p:cNvSpPr/>
          <p:nvPr/>
        </p:nvSpPr>
        <p:spPr>
          <a:xfrm>
            <a:off x="4606713" y="7309529"/>
            <a:ext cx="1017259" cy="540462"/>
          </a:xfrm>
          <a:prstGeom prst="ellipse">
            <a:avLst/>
          </a:prstGeom>
          <a:noFill/>
          <a:ln w="34925">
            <a:solidFill>
              <a:srgbClr val="FF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634779923">
                  <a:custGeom>
                    <a:avLst/>
                    <a:gdLst>
                      <a:gd name="connsiteX0" fmla="*/ 0 w 1017259"/>
                      <a:gd name="connsiteY0" fmla="*/ 270231 h 540462"/>
                      <a:gd name="connsiteX1" fmla="*/ 508630 w 1017259"/>
                      <a:gd name="connsiteY1" fmla="*/ 0 h 540462"/>
                      <a:gd name="connsiteX2" fmla="*/ 1017260 w 1017259"/>
                      <a:gd name="connsiteY2" fmla="*/ 270231 h 540462"/>
                      <a:gd name="connsiteX3" fmla="*/ 508630 w 1017259"/>
                      <a:gd name="connsiteY3" fmla="*/ 540462 h 540462"/>
                      <a:gd name="connsiteX4" fmla="*/ 0 w 1017259"/>
                      <a:gd name="connsiteY4" fmla="*/ 270231 h 540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17259" h="540462" extrusionOk="0">
                        <a:moveTo>
                          <a:pt x="0" y="270231"/>
                        </a:moveTo>
                        <a:cubicBezTo>
                          <a:pt x="-9821" y="180421"/>
                          <a:pt x="229135" y="62585"/>
                          <a:pt x="508630" y="0"/>
                        </a:cubicBezTo>
                        <a:cubicBezTo>
                          <a:pt x="811111" y="-11426"/>
                          <a:pt x="1020370" y="119467"/>
                          <a:pt x="1017260" y="270231"/>
                        </a:cubicBezTo>
                        <a:cubicBezTo>
                          <a:pt x="1086878" y="403803"/>
                          <a:pt x="786563" y="608191"/>
                          <a:pt x="508630" y="540462"/>
                        </a:cubicBezTo>
                        <a:cubicBezTo>
                          <a:pt x="244108" y="566422"/>
                          <a:pt x="-28875" y="389657"/>
                          <a:pt x="0" y="270231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3ABEE745-C662-0D31-2F78-2C6FC660C913}"/>
              </a:ext>
            </a:extLst>
          </p:cNvPr>
          <p:cNvSpPr/>
          <p:nvPr/>
        </p:nvSpPr>
        <p:spPr>
          <a:xfrm>
            <a:off x="4600977" y="8238600"/>
            <a:ext cx="1017259" cy="863803"/>
          </a:xfrm>
          <a:prstGeom prst="ellipse">
            <a:avLst/>
          </a:prstGeom>
          <a:noFill/>
          <a:ln w="34925">
            <a:solidFill>
              <a:srgbClr val="FF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849061371">
                  <a:custGeom>
                    <a:avLst/>
                    <a:gdLst>
                      <a:gd name="connsiteX0" fmla="*/ 0 w 1017259"/>
                      <a:gd name="connsiteY0" fmla="*/ 431902 h 863803"/>
                      <a:gd name="connsiteX1" fmla="*/ 508630 w 1017259"/>
                      <a:gd name="connsiteY1" fmla="*/ 0 h 863803"/>
                      <a:gd name="connsiteX2" fmla="*/ 1017260 w 1017259"/>
                      <a:gd name="connsiteY2" fmla="*/ 431902 h 863803"/>
                      <a:gd name="connsiteX3" fmla="*/ 508630 w 1017259"/>
                      <a:gd name="connsiteY3" fmla="*/ 863804 h 863803"/>
                      <a:gd name="connsiteX4" fmla="*/ 0 w 1017259"/>
                      <a:gd name="connsiteY4" fmla="*/ 431902 h 863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17259" h="863803" extrusionOk="0">
                        <a:moveTo>
                          <a:pt x="0" y="431902"/>
                        </a:moveTo>
                        <a:cubicBezTo>
                          <a:pt x="-23562" y="146891"/>
                          <a:pt x="236302" y="21905"/>
                          <a:pt x="508630" y="0"/>
                        </a:cubicBezTo>
                        <a:cubicBezTo>
                          <a:pt x="780989" y="-32974"/>
                          <a:pt x="979322" y="172995"/>
                          <a:pt x="1017260" y="431902"/>
                        </a:cubicBezTo>
                        <a:cubicBezTo>
                          <a:pt x="1039319" y="635383"/>
                          <a:pt x="783360" y="795978"/>
                          <a:pt x="508630" y="863804"/>
                        </a:cubicBezTo>
                        <a:cubicBezTo>
                          <a:pt x="198476" y="833278"/>
                          <a:pt x="36654" y="631311"/>
                          <a:pt x="0" y="43190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A921BF3F-6628-1600-324E-F978023E79D7}"/>
              </a:ext>
            </a:extLst>
          </p:cNvPr>
          <p:cNvSpPr/>
          <p:nvPr/>
        </p:nvSpPr>
        <p:spPr>
          <a:xfrm>
            <a:off x="4607685" y="7785023"/>
            <a:ext cx="1017259" cy="540462"/>
          </a:xfrm>
          <a:prstGeom prst="ellipse">
            <a:avLst/>
          </a:prstGeom>
          <a:noFill/>
          <a:ln w="34925">
            <a:solidFill>
              <a:srgbClr val="FF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72447036">
                  <a:custGeom>
                    <a:avLst/>
                    <a:gdLst>
                      <a:gd name="connsiteX0" fmla="*/ 0 w 1017259"/>
                      <a:gd name="connsiteY0" fmla="*/ 270231 h 540462"/>
                      <a:gd name="connsiteX1" fmla="*/ 508630 w 1017259"/>
                      <a:gd name="connsiteY1" fmla="*/ 0 h 540462"/>
                      <a:gd name="connsiteX2" fmla="*/ 1017260 w 1017259"/>
                      <a:gd name="connsiteY2" fmla="*/ 270231 h 540462"/>
                      <a:gd name="connsiteX3" fmla="*/ 508630 w 1017259"/>
                      <a:gd name="connsiteY3" fmla="*/ 540462 h 540462"/>
                      <a:gd name="connsiteX4" fmla="*/ 0 w 1017259"/>
                      <a:gd name="connsiteY4" fmla="*/ 270231 h 540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17259" h="540462" extrusionOk="0">
                        <a:moveTo>
                          <a:pt x="0" y="270231"/>
                        </a:moveTo>
                        <a:cubicBezTo>
                          <a:pt x="-2887" y="115371"/>
                          <a:pt x="206983" y="22199"/>
                          <a:pt x="508630" y="0"/>
                        </a:cubicBezTo>
                        <a:cubicBezTo>
                          <a:pt x="826544" y="22278"/>
                          <a:pt x="1003745" y="95337"/>
                          <a:pt x="1017260" y="270231"/>
                        </a:cubicBezTo>
                        <a:cubicBezTo>
                          <a:pt x="995977" y="415003"/>
                          <a:pt x="796627" y="483689"/>
                          <a:pt x="508630" y="540462"/>
                        </a:cubicBezTo>
                        <a:cubicBezTo>
                          <a:pt x="220261" y="530180"/>
                          <a:pt x="22207" y="389072"/>
                          <a:pt x="0" y="270231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BCE6ECA8-D9E8-F94D-A383-5AAD31021FFA}"/>
                  </a:ext>
                </a:extLst>
              </p:cNvPr>
              <p:cNvSpPr txBox="1"/>
              <p:nvPr/>
            </p:nvSpPr>
            <p:spPr>
              <a:xfrm>
                <a:off x="3995452" y="9318831"/>
                <a:ext cx="4166845" cy="7055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dirty="0"/>
                                  <m:t>Rx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dirty="0"/>
                                  <m:t>0 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dirty="0"/>
                                  <m:t>Rx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dirty="0"/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/>
                                  <m:t>H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dirty="0"/>
                                  <m:t>1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i="0" dirty="0" smtClean="0"/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800" b="1" dirty="0"/>
                                  <m:t>H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dirty="0"/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dirty="0"/>
                                  <m:t>H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i="0" dirty="0" smtClean="0"/>
                                  <m:t>2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dirty="0"/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800" b="1" dirty="0"/>
                                  <m:t>H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i="0" dirty="0" smtClean="0"/>
                                  <m:t>22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dirty="0"/>
                                  <m:t>Tx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dirty="0"/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dirty="0"/>
                                  <m:t>Tx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dirty="0"/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BCE6ECA8-D9E8-F94D-A383-5AAD31021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452" y="9318831"/>
                <a:ext cx="4166845" cy="7055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1" name="Oval 260">
            <a:extLst>
              <a:ext uri="{FF2B5EF4-FFF2-40B4-BE49-F238E27FC236}">
                <a16:creationId xmlns:a16="http://schemas.microsoft.com/office/drawing/2014/main" id="{97268C87-A5F2-804A-35C7-CBCBBF62D438}"/>
              </a:ext>
            </a:extLst>
          </p:cNvPr>
          <p:cNvSpPr/>
          <p:nvPr/>
        </p:nvSpPr>
        <p:spPr>
          <a:xfrm rot="6632601">
            <a:off x="6179256" y="8917162"/>
            <a:ext cx="315688" cy="1521888"/>
          </a:xfrm>
          <a:prstGeom prst="ellipse">
            <a:avLst/>
          </a:pr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356A8FA0-C789-19F6-E71C-3805CB4482BF}"/>
              </a:ext>
            </a:extLst>
          </p:cNvPr>
          <p:cNvSpPr/>
          <p:nvPr/>
        </p:nvSpPr>
        <p:spPr>
          <a:xfrm rot="14949459">
            <a:off x="6157711" y="8904064"/>
            <a:ext cx="313810" cy="1588973"/>
          </a:xfrm>
          <a:prstGeom prst="ellipse">
            <a:avLst/>
          </a:prstGeom>
          <a:solidFill>
            <a:schemeClr val="accent2">
              <a:lumMod val="75000"/>
              <a:alpha val="4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3" name="Picture 262">
            <a:extLst>
              <a:ext uri="{FF2B5EF4-FFF2-40B4-BE49-F238E27FC236}">
                <a16:creationId xmlns:a16="http://schemas.microsoft.com/office/drawing/2014/main" id="{DF0B2718-DE72-BB49-2F46-53A83A120C2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 rot="10347172" flipV="1">
            <a:off x="5885528" y="8686429"/>
            <a:ext cx="665509" cy="66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50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0600350B-0166-047B-88AE-A78E689A564A}"/>
              </a:ext>
            </a:extLst>
          </p:cNvPr>
          <p:cNvSpPr/>
          <p:nvPr/>
        </p:nvSpPr>
        <p:spPr>
          <a:xfrm>
            <a:off x="2667000" y="91440"/>
            <a:ext cx="6858000" cy="6675120"/>
          </a:xfrm>
          <a:prstGeom prst="ellipse">
            <a:avLst/>
          </a:prstGeom>
          <a:solidFill>
            <a:schemeClr val="accent6">
              <a:lumMod val="75000"/>
              <a:alpha val="52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B0F782-F8D4-23F0-3736-ECA5A33A6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7969" y="91440"/>
            <a:ext cx="7818783" cy="303771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mmWave MIMO</a:t>
            </a:r>
            <a:br>
              <a:rPr lang="en-US" sz="32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</a:br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Multi-Streaming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EB0C04-80D8-9BA2-8CEE-14DEA17BA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798" y="964712"/>
            <a:ext cx="1291171" cy="129117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B89FA88-7B90-C8A2-1FA6-86AA9AFA5296}"/>
              </a:ext>
            </a:extLst>
          </p:cNvPr>
          <p:cNvGrpSpPr/>
          <p:nvPr/>
        </p:nvGrpSpPr>
        <p:grpSpPr>
          <a:xfrm>
            <a:off x="3451780" y="2922042"/>
            <a:ext cx="5288439" cy="2025816"/>
            <a:chOff x="2144518" y="1068846"/>
            <a:chExt cx="5288439" cy="202581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BAE1DB3-C6DA-FC66-050F-03B7913BD46D}"/>
                </a:ext>
              </a:extLst>
            </p:cNvPr>
            <p:cNvGrpSpPr/>
            <p:nvPr/>
          </p:nvGrpSpPr>
          <p:grpSpPr>
            <a:xfrm>
              <a:off x="2144518" y="1097738"/>
              <a:ext cx="1944580" cy="1996924"/>
              <a:chOff x="2144518" y="1097738"/>
              <a:chExt cx="1944580" cy="1996924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4BED659A-9A8C-3272-0C83-57695CEF98FC}"/>
                  </a:ext>
                </a:extLst>
              </p:cNvPr>
              <p:cNvGrpSpPr/>
              <p:nvPr/>
            </p:nvGrpSpPr>
            <p:grpSpPr>
              <a:xfrm>
                <a:off x="2144518" y="1097738"/>
                <a:ext cx="1944580" cy="1996924"/>
                <a:chOff x="2144518" y="1097738"/>
                <a:chExt cx="1944580" cy="1996924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97CE6614-B0A8-3AEE-3639-29B9D5274414}"/>
                    </a:ext>
                  </a:extLst>
                </p:cNvPr>
                <p:cNvGrpSpPr/>
                <p:nvPr/>
              </p:nvGrpSpPr>
              <p:grpSpPr>
                <a:xfrm>
                  <a:off x="3308406" y="1097738"/>
                  <a:ext cx="780200" cy="765004"/>
                  <a:chOff x="3308406" y="1097738"/>
                  <a:chExt cx="780200" cy="765004"/>
                </a:xfrm>
              </p:grpSpPr>
              <p:grpSp>
                <p:nvGrpSpPr>
                  <p:cNvPr id="40" name="Group 39">
                    <a:extLst>
                      <a:ext uri="{FF2B5EF4-FFF2-40B4-BE49-F238E27FC236}">
                        <a16:creationId xmlns:a16="http://schemas.microsoft.com/office/drawing/2014/main" id="{311FD6AD-3A87-EAA4-90F3-75365AF630E6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1097738"/>
                    <a:ext cx="639484" cy="764998"/>
                    <a:chOff x="8154958" y="2668363"/>
                    <a:chExt cx="81280" cy="162087"/>
                  </a:xfrm>
                </p:grpSpPr>
                <p:cxnSp>
                  <p:nvCxnSpPr>
                    <p:cNvPr id="42" name="Straight Connector 41">
                      <a:extLst>
                        <a:ext uri="{FF2B5EF4-FFF2-40B4-BE49-F238E27FC236}">
                          <a16:creationId xmlns:a16="http://schemas.microsoft.com/office/drawing/2014/main" id="{2DF57666-6AF8-5C2D-BBBC-28737823744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5448" y="2733579"/>
                      <a:ext cx="0" cy="96871"/>
                    </a:xfrm>
                    <a:prstGeom prst="line">
                      <a:avLst/>
                    </a:prstGeom>
                    <a:ln w="254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3" name="Isosceles Triangle 42">
                      <a:extLst>
                        <a:ext uri="{FF2B5EF4-FFF2-40B4-BE49-F238E27FC236}">
                          <a16:creationId xmlns:a16="http://schemas.microsoft.com/office/drawing/2014/main" id="{12A55D53-E7B6-82C7-52C8-77347F14C84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  <a:ln w="254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CD5C00EC-13C9-1E26-636E-EDB99D073F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V="1">
                    <a:off x="3537006" y="1634142"/>
                    <a:ext cx="0" cy="45720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913DA3B6-4EF5-3B14-98D9-733F0B00B66C}"/>
                    </a:ext>
                  </a:extLst>
                </p:cNvPr>
                <p:cNvGrpSpPr/>
                <p:nvPr/>
              </p:nvGrpSpPr>
              <p:grpSpPr>
                <a:xfrm>
                  <a:off x="3308898" y="2104980"/>
                  <a:ext cx="780200" cy="764994"/>
                  <a:chOff x="3308406" y="1097748"/>
                  <a:chExt cx="780200" cy="764994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33335FF1-EA35-720C-141C-B1973F998394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1097748"/>
                    <a:ext cx="639484" cy="764994"/>
                    <a:chOff x="8154958" y="2668363"/>
                    <a:chExt cx="81280" cy="162086"/>
                  </a:xfrm>
                </p:grpSpPr>
                <p:cxnSp>
                  <p:nvCxnSpPr>
                    <p:cNvPr id="38" name="Straight Connector 37">
                      <a:extLst>
                        <a:ext uri="{FF2B5EF4-FFF2-40B4-BE49-F238E27FC236}">
                          <a16:creationId xmlns:a16="http://schemas.microsoft.com/office/drawing/2014/main" id="{4ACD0D0D-762C-5666-CB26-EC0C86F3E2A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5448" y="2733578"/>
                      <a:ext cx="0" cy="96871"/>
                    </a:xfrm>
                    <a:prstGeom prst="line">
                      <a:avLst/>
                    </a:prstGeom>
                    <a:ln w="254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9" name="Isosceles Triangle 38">
                      <a:extLst>
                        <a:ext uri="{FF2B5EF4-FFF2-40B4-BE49-F238E27FC236}">
                          <a16:creationId xmlns:a16="http://schemas.microsoft.com/office/drawing/2014/main" id="{F2FAB79E-F300-CDCD-8358-C8E8CC5C78C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  <a:ln w="254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7EF1BE87-AFEE-69D0-2FF7-5514B7F4EB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V="1">
                    <a:off x="3537006" y="1634142"/>
                    <a:ext cx="0" cy="45720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7E54D06D-D543-5BB8-8A71-0A0766A99BD9}"/>
                    </a:ext>
                  </a:extLst>
                </p:cNvPr>
                <p:cNvSpPr/>
                <p:nvPr/>
              </p:nvSpPr>
              <p:spPr>
                <a:xfrm>
                  <a:off x="2144518" y="1346283"/>
                  <a:ext cx="1179487" cy="1748379"/>
                </a:xfrm>
                <a:prstGeom prst="rect">
                  <a:avLst/>
                </a:prstGeom>
                <a:solidFill>
                  <a:schemeClr val="bg2"/>
                </a:solidFill>
                <a:scene3d>
                  <a:camera prst="orthographicFront">
                    <a:rot lat="0" lon="0" rev="0"/>
                  </a:camera>
                  <a:lightRig rig="threePt" dir="t"/>
                </a:scene3d>
                <a:sp3d>
                  <a:bevelT w="38100"/>
                  <a:bevelB w="0"/>
                </a:sp3d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C93B332-3112-6875-6558-0C2EC199A8B6}"/>
                  </a:ext>
                </a:extLst>
              </p:cNvPr>
              <p:cNvSpPr txBox="1"/>
              <p:nvPr/>
            </p:nvSpPr>
            <p:spPr>
              <a:xfrm>
                <a:off x="2734261" y="1583501"/>
                <a:ext cx="622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Tx0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0FDDA50-4EC7-78FC-CF9B-DAC8965B1151}"/>
                  </a:ext>
                </a:extLst>
              </p:cNvPr>
              <p:cNvSpPr txBox="1"/>
              <p:nvPr/>
            </p:nvSpPr>
            <p:spPr>
              <a:xfrm>
                <a:off x="2737615" y="2566903"/>
                <a:ext cx="622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Tx1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A9EE170-5A02-997D-FDF8-9B2685319E07}"/>
                  </a:ext>
                </a:extLst>
              </p:cNvPr>
              <p:cNvSpPr txBox="1"/>
              <p:nvPr/>
            </p:nvSpPr>
            <p:spPr>
              <a:xfrm rot="16200000">
                <a:off x="1567595" y="1972547"/>
                <a:ext cx="16914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Transmitter</a:t>
                </a:r>
                <a:endParaRPr lang="en-US" sz="2000" b="1" dirty="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12B30EC-4B1D-C517-6F69-484491179F15}"/>
                </a:ext>
              </a:extLst>
            </p:cNvPr>
            <p:cNvGrpSpPr/>
            <p:nvPr/>
          </p:nvGrpSpPr>
          <p:grpSpPr>
            <a:xfrm>
              <a:off x="5488377" y="1094756"/>
              <a:ext cx="1944580" cy="1996924"/>
              <a:chOff x="6139805" y="1094756"/>
              <a:chExt cx="1944580" cy="1996924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9AC0FF80-4246-C15F-5265-99FDC5044E8A}"/>
                  </a:ext>
                </a:extLst>
              </p:cNvPr>
              <p:cNvGrpSpPr/>
              <p:nvPr/>
            </p:nvGrpSpPr>
            <p:grpSpPr>
              <a:xfrm flipH="1">
                <a:off x="6139805" y="1094756"/>
                <a:ext cx="1944580" cy="1996924"/>
                <a:chOff x="2144518" y="1097738"/>
                <a:chExt cx="1944580" cy="1996924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933C7A82-A0E1-F142-EF51-0C327A69B078}"/>
                    </a:ext>
                  </a:extLst>
                </p:cNvPr>
                <p:cNvGrpSpPr/>
                <p:nvPr/>
              </p:nvGrpSpPr>
              <p:grpSpPr>
                <a:xfrm>
                  <a:off x="3308406" y="1097738"/>
                  <a:ext cx="780200" cy="765004"/>
                  <a:chOff x="3308406" y="1097738"/>
                  <a:chExt cx="780200" cy="765004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81CF29F4-0F17-3A3C-77C3-7F5B21BC8B9E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1097738"/>
                    <a:ext cx="639484" cy="764998"/>
                    <a:chOff x="8154958" y="2668363"/>
                    <a:chExt cx="81280" cy="162087"/>
                  </a:xfrm>
                </p:grpSpPr>
                <p:cxnSp>
                  <p:nvCxnSpPr>
                    <p:cNvPr id="26" name="Straight Connector 25">
                      <a:extLst>
                        <a:ext uri="{FF2B5EF4-FFF2-40B4-BE49-F238E27FC236}">
                          <a16:creationId xmlns:a16="http://schemas.microsoft.com/office/drawing/2014/main" id="{967C1AF1-9671-0A03-76F8-C2D282CECC5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5448" y="2733579"/>
                      <a:ext cx="0" cy="96871"/>
                    </a:xfrm>
                    <a:prstGeom prst="line">
                      <a:avLst/>
                    </a:prstGeom>
                    <a:ln w="254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" name="Isosceles Triangle 26">
                      <a:extLst>
                        <a:ext uri="{FF2B5EF4-FFF2-40B4-BE49-F238E27FC236}">
                          <a16:creationId xmlns:a16="http://schemas.microsoft.com/office/drawing/2014/main" id="{6784AC5F-BB0F-66D9-3B7E-F1A84A2F6D2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  <a:ln w="254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60C50F78-2731-7115-CFB9-39C0A869B1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V="1">
                    <a:off x="3537006" y="1634142"/>
                    <a:ext cx="0" cy="45720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7EB0B917-8882-F1EC-C390-5A77CE56406C}"/>
                    </a:ext>
                  </a:extLst>
                </p:cNvPr>
                <p:cNvGrpSpPr/>
                <p:nvPr/>
              </p:nvGrpSpPr>
              <p:grpSpPr>
                <a:xfrm>
                  <a:off x="3308898" y="2104980"/>
                  <a:ext cx="780200" cy="764994"/>
                  <a:chOff x="3308406" y="1097748"/>
                  <a:chExt cx="780200" cy="764994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A170BEFA-AE22-E510-3BCE-D96B87794A84}"/>
                      </a:ext>
                    </a:extLst>
                  </p:cNvPr>
                  <p:cNvGrpSpPr/>
                  <p:nvPr/>
                </p:nvGrpSpPr>
                <p:grpSpPr>
                  <a:xfrm>
                    <a:off x="3449122" y="1097748"/>
                    <a:ext cx="639484" cy="764994"/>
                    <a:chOff x="8154958" y="2668363"/>
                    <a:chExt cx="81280" cy="162086"/>
                  </a:xfrm>
                </p:grpSpPr>
                <p:cxnSp>
                  <p:nvCxnSpPr>
                    <p:cNvPr id="22" name="Straight Connector 21">
                      <a:extLst>
                        <a:ext uri="{FF2B5EF4-FFF2-40B4-BE49-F238E27FC236}">
                          <a16:creationId xmlns:a16="http://schemas.microsoft.com/office/drawing/2014/main" id="{429F361D-2B47-EE55-63D2-E70D35DB7F2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195448" y="2733578"/>
                      <a:ext cx="0" cy="96871"/>
                    </a:xfrm>
                    <a:prstGeom prst="line">
                      <a:avLst/>
                    </a:prstGeom>
                    <a:ln w="254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" name="Isosceles Triangle 22">
                      <a:extLst>
                        <a:ext uri="{FF2B5EF4-FFF2-40B4-BE49-F238E27FC236}">
                          <a16:creationId xmlns:a16="http://schemas.microsoft.com/office/drawing/2014/main" id="{1AF5DCF4-BFA9-F45E-D9DD-F4B1A450835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154958" y="2668363"/>
                      <a:ext cx="81280" cy="64135"/>
                    </a:xfrm>
                    <a:prstGeom prst="triangle">
                      <a:avLst/>
                    </a:prstGeom>
                    <a:ln w="2540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cxnSp>
                <p:nvCxnSpPr>
                  <p:cNvPr id="21" name="Straight Connector 20">
                    <a:extLst>
                      <a:ext uri="{FF2B5EF4-FFF2-40B4-BE49-F238E27FC236}">
                        <a16:creationId xmlns:a16="http://schemas.microsoft.com/office/drawing/2014/main" id="{30A7B500-451B-758A-6A6C-49EE37F8A7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V="1">
                    <a:off x="3537006" y="1634142"/>
                    <a:ext cx="0" cy="45720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EC94073-6151-5A5D-C4B4-02A496DD6CE5}"/>
                    </a:ext>
                  </a:extLst>
                </p:cNvPr>
                <p:cNvSpPr/>
                <p:nvPr/>
              </p:nvSpPr>
              <p:spPr>
                <a:xfrm>
                  <a:off x="2144518" y="1346283"/>
                  <a:ext cx="1179487" cy="1748379"/>
                </a:xfrm>
                <a:prstGeom prst="rect">
                  <a:avLst/>
                </a:prstGeom>
                <a:solidFill>
                  <a:schemeClr val="bg2"/>
                </a:solidFill>
                <a:scene3d>
                  <a:camera prst="orthographicFront">
                    <a:rot lat="0" lon="0" rev="0"/>
                  </a:camera>
                  <a:lightRig rig="threePt" dir="t"/>
                </a:scene3d>
                <a:sp3d>
                  <a:bevelT w="38100"/>
                  <a:bevelB w="0"/>
                </a:sp3d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8D40DB-5338-110A-FA98-271989242B00}"/>
                  </a:ext>
                </a:extLst>
              </p:cNvPr>
              <p:cNvSpPr txBox="1"/>
              <p:nvPr/>
            </p:nvSpPr>
            <p:spPr>
              <a:xfrm>
                <a:off x="6898190" y="1541398"/>
                <a:ext cx="6543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Rx0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4C0C7DF-9650-5F2A-CF2A-C5E8D6AB32B2}"/>
                  </a:ext>
                </a:extLst>
              </p:cNvPr>
              <p:cNvSpPr txBox="1"/>
              <p:nvPr/>
            </p:nvSpPr>
            <p:spPr>
              <a:xfrm>
                <a:off x="6901544" y="2524800"/>
                <a:ext cx="6543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Rx1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010301-3D8A-7428-CE14-E5677D1ADCD6}"/>
                  </a:ext>
                </a:extLst>
              </p:cNvPr>
              <p:cNvSpPr txBox="1"/>
              <p:nvPr/>
            </p:nvSpPr>
            <p:spPr>
              <a:xfrm rot="5400000" flipH="1">
                <a:off x="7079192" y="1916759"/>
                <a:ext cx="145847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Receiver</a:t>
                </a:r>
                <a:endParaRPr lang="en-US" sz="2400" b="1" dirty="0"/>
              </a:p>
            </p:txBody>
          </p:sp>
        </p:grp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7564D6E5-6689-407E-18E9-CB45F1899C19}"/>
                </a:ext>
              </a:extLst>
            </p:cNvPr>
            <p:cNvSpPr/>
            <p:nvPr/>
          </p:nvSpPr>
          <p:spPr>
            <a:xfrm rot="16200000">
              <a:off x="4685728" y="505570"/>
              <a:ext cx="252257" cy="1378810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F444CD07-1E85-D772-591F-4D7441E3DBAD}"/>
                </a:ext>
              </a:extLst>
            </p:cNvPr>
            <p:cNvSpPr/>
            <p:nvPr/>
          </p:nvSpPr>
          <p:spPr>
            <a:xfrm rot="17935938">
              <a:off x="4632505" y="973860"/>
              <a:ext cx="252259" cy="1531778"/>
            </a:xfrm>
            <a:prstGeom prst="downArrow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CC754001-759D-2638-FE22-A9980CAA4246}"/>
                </a:ext>
              </a:extLst>
            </p:cNvPr>
            <p:cNvSpPr/>
            <p:nvPr/>
          </p:nvSpPr>
          <p:spPr>
            <a:xfrm rot="5400000" flipV="1">
              <a:off x="4645483" y="1654215"/>
              <a:ext cx="252260" cy="1378810"/>
            </a:xfrm>
            <a:prstGeom prst="downArrow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D716B896-DAD5-9BE2-B4B3-39D3DCC208F4}"/>
                </a:ext>
              </a:extLst>
            </p:cNvPr>
            <p:cNvSpPr/>
            <p:nvPr/>
          </p:nvSpPr>
          <p:spPr>
            <a:xfrm rot="3609409" flipV="1">
              <a:off x="4719285" y="970737"/>
              <a:ext cx="252259" cy="1602985"/>
            </a:xfrm>
            <a:prstGeom prst="downArrow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3E5DC139-AF43-1E2F-585F-C62E916EC17C}"/>
              </a:ext>
            </a:extLst>
          </p:cNvPr>
          <p:cNvGrpSpPr/>
          <p:nvPr/>
        </p:nvGrpSpPr>
        <p:grpSpPr>
          <a:xfrm>
            <a:off x="4697590" y="2811982"/>
            <a:ext cx="810170" cy="1964515"/>
            <a:chOff x="6946600" y="2562539"/>
            <a:chExt cx="877824" cy="1964515"/>
          </a:xfrm>
        </p:grpSpPr>
        <p:sp>
          <p:nvSpPr>
            <p:cNvPr id="314" name="Rectangle: Rounded Corners 313">
              <a:extLst>
                <a:ext uri="{FF2B5EF4-FFF2-40B4-BE49-F238E27FC236}">
                  <a16:creationId xmlns:a16="http://schemas.microsoft.com/office/drawing/2014/main" id="{99CDE70F-4E5D-8F7B-9013-F7FDF39ECA81}"/>
                </a:ext>
              </a:extLst>
            </p:cNvPr>
            <p:cNvSpPr/>
            <p:nvPr/>
          </p:nvSpPr>
          <p:spPr>
            <a:xfrm>
              <a:off x="6946600" y="2562539"/>
              <a:ext cx="877824" cy="1964515"/>
            </a:xfrm>
            <a:prstGeom prst="roundRect">
              <a:avLst>
                <a:gd name="adj" fmla="val 407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4D30DB95-6B3F-4F14-59F5-249B70CDA124}"/>
                </a:ext>
              </a:extLst>
            </p:cNvPr>
            <p:cNvGrpSpPr/>
            <p:nvPr/>
          </p:nvGrpSpPr>
          <p:grpSpPr>
            <a:xfrm>
              <a:off x="6973031" y="2621625"/>
              <a:ext cx="815260" cy="1885736"/>
              <a:chOff x="6973031" y="2621625"/>
              <a:chExt cx="815260" cy="1885736"/>
            </a:xfrm>
          </p:grpSpPr>
          <p:grpSp>
            <p:nvGrpSpPr>
              <p:cNvPr id="316" name="Group 315">
                <a:extLst>
                  <a:ext uri="{FF2B5EF4-FFF2-40B4-BE49-F238E27FC236}">
                    <a16:creationId xmlns:a16="http://schemas.microsoft.com/office/drawing/2014/main" id="{DA796B9D-BF3B-0B9B-272F-C8B9727D8FA7}"/>
                  </a:ext>
                </a:extLst>
              </p:cNvPr>
              <p:cNvGrpSpPr/>
              <p:nvPr/>
            </p:nvGrpSpPr>
            <p:grpSpPr>
              <a:xfrm>
                <a:off x="6973031" y="2621625"/>
                <a:ext cx="151609" cy="1885736"/>
                <a:chOff x="3437040" y="1367110"/>
                <a:chExt cx="151609" cy="1885736"/>
              </a:xfrm>
            </p:grpSpPr>
            <p:grpSp>
              <p:nvGrpSpPr>
                <p:cNvPr id="392" name="Group 391">
                  <a:extLst>
                    <a:ext uri="{FF2B5EF4-FFF2-40B4-BE49-F238E27FC236}">
                      <a16:creationId xmlns:a16="http://schemas.microsoft.com/office/drawing/2014/main" id="{CD401193-5857-128F-2900-B7E0E8AE19D4}"/>
                    </a:ext>
                  </a:extLst>
                </p:cNvPr>
                <p:cNvGrpSpPr/>
                <p:nvPr/>
              </p:nvGrpSpPr>
              <p:grpSpPr>
                <a:xfrm>
                  <a:off x="3452317" y="1849043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414" name="Straight Connector 413">
                    <a:extLst>
                      <a:ext uri="{FF2B5EF4-FFF2-40B4-BE49-F238E27FC236}">
                        <a16:creationId xmlns:a16="http://schemas.microsoft.com/office/drawing/2014/main" id="{A888DA40-5EAA-FA38-0ACD-BA1476FC489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15" name="Isosceles Triangle 414">
                    <a:extLst>
                      <a:ext uri="{FF2B5EF4-FFF2-40B4-BE49-F238E27FC236}">
                        <a16:creationId xmlns:a16="http://schemas.microsoft.com/office/drawing/2014/main" id="{2C91C412-DB02-8C99-27BD-1066BF49503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393" name="Group 392">
                  <a:extLst>
                    <a:ext uri="{FF2B5EF4-FFF2-40B4-BE49-F238E27FC236}">
                      <a16:creationId xmlns:a16="http://schemas.microsoft.com/office/drawing/2014/main" id="{03AC8C17-4609-0A2B-EC93-1934BB8E9D95}"/>
                    </a:ext>
                  </a:extLst>
                </p:cNvPr>
                <p:cNvGrpSpPr/>
                <p:nvPr/>
              </p:nvGrpSpPr>
              <p:grpSpPr>
                <a:xfrm>
                  <a:off x="3449122" y="2087308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412" name="Straight Connector 411">
                    <a:extLst>
                      <a:ext uri="{FF2B5EF4-FFF2-40B4-BE49-F238E27FC236}">
                        <a16:creationId xmlns:a16="http://schemas.microsoft.com/office/drawing/2014/main" id="{6276F49D-C023-7D19-0259-A7F1B484727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13" name="Isosceles Triangle 412">
                    <a:extLst>
                      <a:ext uri="{FF2B5EF4-FFF2-40B4-BE49-F238E27FC236}">
                        <a16:creationId xmlns:a16="http://schemas.microsoft.com/office/drawing/2014/main" id="{53FD4E6B-598F-FDF0-B64F-6BFD62C4A7E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394" name="Group 393">
                  <a:extLst>
                    <a:ext uri="{FF2B5EF4-FFF2-40B4-BE49-F238E27FC236}">
                      <a16:creationId xmlns:a16="http://schemas.microsoft.com/office/drawing/2014/main" id="{0661EB87-4C6D-8787-701E-DAC975B5CD16}"/>
                    </a:ext>
                  </a:extLst>
                </p:cNvPr>
                <p:cNvGrpSpPr/>
                <p:nvPr/>
              </p:nvGrpSpPr>
              <p:grpSpPr>
                <a:xfrm>
                  <a:off x="3444013" y="2325573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410" name="Straight Connector 409">
                    <a:extLst>
                      <a:ext uri="{FF2B5EF4-FFF2-40B4-BE49-F238E27FC236}">
                        <a16:creationId xmlns:a16="http://schemas.microsoft.com/office/drawing/2014/main" id="{C1117D8B-E972-C768-B3F6-036AF926FC7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11" name="Isosceles Triangle 410">
                    <a:extLst>
                      <a:ext uri="{FF2B5EF4-FFF2-40B4-BE49-F238E27FC236}">
                        <a16:creationId xmlns:a16="http://schemas.microsoft.com/office/drawing/2014/main" id="{E06C92BD-178A-6AC0-FA8F-054D600D48E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395" name="Group 394">
                  <a:extLst>
                    <a:ext uri="{FF2B5EF4-FFF2-40B4-BE49-F238E27FC236}">
                      <a16:creationId xmlns:a16="http://schemas.microsoft.com/office/drawing/2014/main" id="{A75833DC-6A22-1288-D6ED-516CDFCB0CB8}"/>
                    </a:ext>
                  </a:extLst>
                </p:cNvPr>
                <p:cNvGrpSpPr/>
                <p:nvPr/>
              </p:nvGrpSpPr>
              <p:grpSpPr>
                <a:xfrm>
                  <a:off x="3440818" y="2563838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408" name="Straight Connector 407">
                    <a:extLst>
                      <a:ext uri="{FF2B5EF4-FFF2-40B4-BE49-F238E27FC236}">
                        <a16:creationId xmlns:a16="http://schemas.microsoft.com/office/drawing/2014/main" id="{F3F02B3D-A8A1-592B-1154-502AC81C9DF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9" name="Isosceles Triangle 408">
                    <a:extLst>
                      <a:ext uri="{FF2B5EF4-FFF2-40B4-BE49-F238E27FC236}">
                        <a16:creationId xmlns:a16="http://schemas.microsoft.com/office/drawing/2014/main" id="{D1F2E135-3209-9E9C-FE1C-4937747CC7F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396" name="Group 395">
                  <a:extLst>
                    <a:ext uri="{FF2B5EF4-FFF2-40B4-BE49-F238E27FC236}">
                      <a16:creationId xmlns:a16="http://schemas.microsoft.com/office/drawing/2014/main" id="{8F27019B-2D4D-9C1B-CE6D-C2E72F04CD22}"/>
                    </a:ext>
                  </a:extLst>
                </p:cNvPr>
                <p:cNvGrpSpPr/>
                <p:nvPr/>
              </p:nvGrpSpPr>
              <p:grpSpPr>
                <a:xfrm>
                  <a:off x="3440235" y="2809471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406" name="Straight Connector 405">
                    <a:extLst>
                      <a:ext uri="{FF2B5EF4-FFF2-40B4-BE49-F238E27FC236}">
                        <a16:creationId xmlns:a16="http://schemas.microsoft.com/office/drawing/2014/main" id="{EFC8D413-C719-5978-9FB0-55546299543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7" name="Isosceles Triangle 406">
                    <a:extLst>
                      <a:ext uri="{FF2B5EF4-FFF2-40B4-BE49-F238E27FC236}">
                        <a16:creationId xmlns:a16="http://schemas.microsoft.com/office/drawing/2014/main" id="{B104DA00-AAB4-476C-5828-319DF02BE13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397" name="Group 396">
                  <a:extLst>
                    <a:ext uri="{FF2B5EF4-FFF2-40B4-BE49-F238E27FC236}">
                      <a16:creationId xmlns:a16="http://schemas.microsoft.com/office/drawing/2014/main" id="{7EED9F19-C946-FEF0-0E20-31500843BB35}"/>
                    </a:ext>
                  </a:extLst>
                </p:cNvPr>
                <p:cNvGrpSpPr/>
                <p:nvPr/>
              </p:nvGrpSpPr>
              <p:grpSpPr>
                <a:xfrm>
                  <a:off x="3437040" y="3047736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404" name="Straight Connector 403">
                    <a:extLst>
                      <a:ext uri="{FF2B5EF4-FFF2-40B4-BE49-F238E27FC236}">
                        <a16:creationId xmlns:a16="http://schemas.microsoft.com/office/drawing/2014/main" id="{085B5A41-604B-A0A2-4EF3-25043A5AAC0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5" name="Isosceles Triangle 404">
                    <a:extLst>
                      <a:ext uri="{FF2B5EF4-FFF2-40B4-BE49-F238E27FC236}">
                        <a16:creationId xmlns:a16="http://schemas.microsoft.com/office/drawing/2014/main" id="{54BEA407-1981-57C3-2F33-3694E9C35FA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398" name="Group 397">
                  <a:extLst>
                    <a:ext uri="{FF2B5EF4-FFF2-40B4-BE49-F238E27FC236}">
                      <a16:creationId xmlns:a16="http://schemas.microsoft.com/office/drawing/2014/main" id="{76A23828-7902-DA06-4FEC-A48E107D0C90}"/>
                    </a:ext>
                  </a:extLst>
                </p:cNvPr>
                <p:cNvGrpSpPr/>
                <p:nvPr/>
              </p:nvGrpSpPr>
              <p:grpSpPr>
                <a:xfrm>
                  <a:off x="3452317" y="1367110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402" name="Straight Connector 401">
                    <a:extLst>
                      <a:ext uri="{FF2B5EF4-FFF2-40B4-BE49-F238E27FC236}">
                        <a16:creationId xmlns:a16="http://schemas.microsoft.com/office/drawing/2014/main" id="{AD961038-F72A-EC6F-D7C4-E08A36FDCDF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3" name="Isosceles Triangle 402">
                    <a:extLst>
                      <a:ext uri="{FF2B5EF4-FFF2-40B4-BE49-F238E27FC236}">
                        <a16:creationId xmlns:a16="http://schemas.microsoft.com/office/drawing/2014/main" id="{060D38C7-2357-C722-29CB-D30C3FCCB64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399" name="Group 398">
                  <a:extLst>
                    <a:ext uri="{FF2B5EF4-FFF2-40B4-BE49-F238E27FC236}">
                      <a16:creationId xmlns:a16="http://schemas.microsoft.com/office/drawing/2014/main" id="{99198CA2-2B57-BF1A-2233-A1A074606234}"/>
                    </a:ext>
                  </a:extLst>
                </p:cNvPr>
                <p:cNvGrpSpPr/>
                <p:nvPr/>
              </p:nvGrpSpPr>
              <p:grpSpPr>
                <a:xfrm>
                  <a:off x="3449122" y="1605375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400" name="Straight Connector 399">
                    <a:extLst>
                      <a:ext uri="{FF2B5EF4-FFF2-40B4-BE49-F238E27FC236}">
                        <a16:creationId xmlns:a16="http://schemas.microsoft.com/office/drawing/2014/main" id="{DA179017-D570-7195-12E5-1E7BD80CF89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1" name="Isosceles Triangle 400">
                    <a:extLst>
                      <a:ext uri="{FF2B5EF4-FFF2-40B4-BE49-F238E27FC236}">
                        <a16:creationId xmlns:a16="http://schemas.microsoft.com/office/drawing/2014/main" id="{B340477D-3FD1-4611-102F-9142D98FD7A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</p:grpSp>
          <p:grpSp>
            <p:nvGrpSpPr>
              <p:cNvPr id="317" name="Group 316">
                <a:extLst>
                  <a:ext uri="{FF2B5EF4-FFF2-40B4-BE49-F238E27FC236}">
                    <a16:creationId xmlns:a16="http://schemas.microsoft.com/office/drawing/2014/main" id="{B9E03B80-97C2-7A50-DB77-05588E27C4A3}"/>
                  </a:ext>
                </a:extLst>
              </p:cNvPr>
              <p:cNvGrpSpPr/>
              <p:nvPr/>
            </p:nvGrpSpPr>
            <p:grpSpPr>
              <a:xfrm>
                <a:off x="7200931" y="2621625"/>
                <a:ext cx="151609" cy="1885736"/>
                <a:chOff x="3437040" y="1367110"/>
                <a:chExt cx="151609" cy="1885736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86E5B851-627A-D03A-CD5F-4DB5B7F5C1D2}"/>
                    </a:ext>
                  </a:extLst>
                </p:cNvPr>
                <p:cNvGrpSpPr/>
                <p:nvPr/>
              </p:nvGrpSpPr>
              <p:grpSpPr>
                <a:xfrm>
                  <a:off x="3452317" y="1849043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390" name="Straight Connector 389">
                    <a:extLst>
                      <a:ext uri="{FF2B5EF4-FFF2-40B4-BE49-F238E27FC236}">
                        <a16:creationId xmlns:a16="http://schemas.microsoft.com/office/drawing/2014/main" id="{708DE095-7ABC-F422-6627-47B088052E8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1" name="Isosceles Triangle 390">
                    <a:extLst>
                      <a:ext uri="{FF2B5EF4-FFF2-40B4-BE49-F238E27FC236}">
                        <a16:creationId xmlns:a16="http://schemas.microsoft.com/office/drawing/2014/main" id="{E1BCF921-134A-C955-9F36-656E2A7296E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F9CBAD66-575F-C05B-E6D1-75D02F5DFC97}"/>
                    </a:ext>
                  </a:extLst>
                </p:cNvPr>
                <p:cNvGrpSpPr/>
                <p:nvPr/>
              </p:nvGrpSpPr>
              <p:grpSpPr>
                <a:xfrm>
                  <a:off x="3449122" y="2087308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388" name="Straight Connector 387">
                    <a:extLst>
                      <a:ext uri="{FF2B5EF4-FFF2-40B4-BE49-F238E27FC236}">
                        <a16:creationId xmlns:a16="http://schemas.microsoft.com/office/drawing/2014/main" id="{C5574A44-18DF-91B5-2343-55D442CBF56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89" name="Isosceles Triangle 388">
                    <a:extLst>
                      <a:ext uri="{FF2B5EF4-FFF2-40B4-BE49-F238E27FC236}">
                        <a16:creationId xmlns:a16="http://schemas.microsoft.com/office/drawing/2014/main" id="{A80273A2-D3FD-49AD-C4DB-C1CFDBABE4C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EBCC56C1-893E-FE40-1FCE-ADB140CE780D}"/>
                    </a:ext>
                  </a:extLst>
                </p:cNvPr>
                <p:cNvGrpSpPr/>
                <p:nvPr/>
              </p:nvGrpSpPr>
              <p:grpSpPr>
                <a:xfrm>
                  <a:off x="3444013" y="2325573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386" name="Straight Connector 385">
                    <a:extLst>
                      <a:ext uri="{FF2B5EF4-FFF2-40B4-BE49-F238E27FC236}">
                        <a16:creationId xmlns:a16="http://schemas.microsoft.com/office/drawing/2014/main" id="{662F896B-2376-C832-C63B-986E3817E97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87" name="Isosceles Triangle 386">
                    <a:extLst>
                      <a:ext uri="{FF2B5EF4-FFF2-40B4-BE49-F238E27FC236}">
                        <a16:creationId xmlns:a16="http://schemas.microsoft.com/office/drawing/2014/main" id="{794FD698-DF2A-E426-B5F8-47074977A0F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6A07EA21-90A2-8DCC-F766-2B5B45387F6E}"/>
                    </a:ext>
                  </a:extLst>
                </p:cNvPr>
                <p:cNvGrpSpPr/>
                <p:nvPr/>
              </p:nvGrpSpPr>
              <p:grpSpPr>
                <a:xfrm>
                  <a:off x="3440818" y="2563838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384" name="Straight Connector 383">
                    <a:extLst>
                      <a:ext uri="{FF2B5EF4-FFF2-40B4-BE49-F238E27FC236}">
                        <a16:creationId xmlns:a16="http://schemas.microsoft.com/office/drawing/2014/main" id="{D70F41D0-9161-0FC0-4268-A0C98BF00FC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85" name="Isosceles Triangle 384">
                    <a:extLst>
                      <a:ext uri="{FF2B5EF4-FFF2-40B4-BE49-F238E27FC236}">
                        <a16:creationId xmlns:a16="http://schemas.microsoft.com/office/drawing/2014/main" id="{02E461E4-F743-2115-D6AE-F6B10D6F38C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372" name="Group 371">
                  <a:extLst>
                    <a:ext uri="{FF2B5EF4-FFF2-40B4-BE49-F238E27FC236}">
                      <a16:creationId xmlns:a16="http://schemas.microsoft.com/office/drawing/2014/main" id="{0D740B65-A563-5086-AF48-4861A3EBB31E}"/>
                    </a:ext>
                  </a:extLst>
                </p:cNvPr>
                <p:cNvGrpSpPr/>
                <p:nvPr/>
              </p:nvGrpSpPr>
              <p:grpSpPr>
                <a:xfrm>
                  <a:off x="3440235" y="2809471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C02F4D5-6CA6-D216-4F9B-399140B2B44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83" name="Isosceles Triangle 382">
                    <a:extLst>
                      <a:ext uri="{FF2B5EF4-FFF2-40B4-BE49-F238E27FC236}">
                        <a16:creationId xmlns:a16="http://schemas.microsoft.com/office/drawing/2014/main" id="{630FDDA9-3AB9-E2EE-9593-C4E3D57E855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373" name="Group 372">
                  <a:extLst>
                    <a:ext uri="{FF2B5EF4-FFF2-40B4-BE49-F238E27FC236}">
                      <a16:creationId xmlns:a16="http://schemas.microsoft.com/office/drawing/2014/main" id="{D04330CA-2006-7A68-6149-40E62575CBA9}"/>
                    </a:ext>
                  </a:extLst>
                </p:cNvPr>
                <p:cNvGrpSpPr/>
                <p:nvPr/>
              </p:nvGrpSpPr>
              <p:grpSpPr>
                <a:xfrm>
                  <a:off x="3437040" y="3047736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A96A5E3B-965E-9393-AF23-2392A9CAF3C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81" name="Isosceles Triangle 380">
                    <a:extLst>
                      <a:ext uri="{FF2B5EF4-FFF2-40B4-BE49-F238E27FC236}">
                        <a16:creationId xmlns:a16="http://schemas.microsoft.com/office/drawing/2014/main" id="{18B75682-C823-1F09-9E09-4C0710D7200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374" name="Group 373">
                  <a:extLst>
                    <a:ext uri="{FF2B5EF4-FFF2-40B4-BE49-F238E27FC236}">
                      <a16:creationId xmlns:a16="http://schemas.microsoft.com/office/drawing/2014/main" id="{75CF5AAF-E271-0B58-4D6F-4B369EEE4F3D}"/>
                    </a:ext>
                  </a:extLst>
                </p:cNvPr>
                <p:cNvGrpSpPr/>
                <p:nvPr/>
              </p:nvGrpSpPr>
              <p:grpSpPr>
                <a:xfrm>
                  <a:off x="3452317" y="1367110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9E7D36D8-6615-2A91-B5B4-F3070A725A9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79" name="Isosceles Triangle 378">
                    <a:extLst>
                      <a:ext uri="{FF2B5EF4-FFF2-40B4-BE49-F238E27FC236}">
                        <a16:creationId xmlns:a16="http://schemas.microsoft.com/office/drawing/2014/main" id="{5AA56534-46E3-C78F-29EF-F71C372CA4F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375" name="Group 374">
                  <a:extLst>
                    <a:ext uri="{FF2B5EF4-FFF2-40B4-BE49-F238E27FC236}">
                      <a16:creationId xmlns:a16="http://schemas.microsoft.com/office/drawing/2014/main" id="{FECA6290-C4D1-BCEE-59D6-CF545F87D387}"/>
                    </a:ext>
                  </a:extLst>
                </p:cNvPr>
                <p:cNvGrpSpPr/>
                <p:nvPr/>
              </p:nvGrpSpPr>
              <p:grpSpPr>
                <a:xfrm>
                  <a:off x="3449122" y="1605375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399BB7A9-A115-B2DD-C42A-AD9C2915555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77" name="Isosceles Triangle 376">
                    <a:extLst>
                      <a:ext uri="{FF2B5EF4-FFF2-40B4-BE49-F238E27FC236}">
                        <a16:creationId xmlns:a16="http://schemas.microsoft.com/office/drawing/2014/main" id="{8275E4C2-E21E-8047-14E0-66684C1C3BB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</p:grpSp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6E8D6510-B201-21B0-FDC9-CE7BA3FAA529}"/>
                  </a:ext>
                </a:extLst>
              </p:cNvPr>
              <p:cNvGrpSpPr/>
              <p:nvPr/>
            </p:nvGrpSpPr>
            <p:grpSpPr>
              <a:xfrm>
                <a:off x="7423627" y="2621625"/>
                <a:ext cx="151609" cy="1885736"/>
                <a:chOff x="3437040" y="1367110"/>
                <a:chExt cx="151609" cy="1885736"/>
              </a:xfrm>
            </p:grpSpPr>
            <p:grpSp>
              <p:nvGrpSpPr>
                <p:cNvPr id="344" name="Group 343">
                  <a:extLst>
                    <a:ext uri="{FF2B5EF4-FFF2-40B4-BE49-F238E27FC236}">
                      <a16:creationId xmlns:a16="http://schemas.microsoft.com/office/drawing/2014/main" id="{F96DE90D-B978-6E32-183C-99F210AEB69D}"/>
                    </a:ext>
                  </a:extLst>
                </p:cNvPr>
                <p:cNvGrpSpPr/>
                <p:nvPr/>
              </p:nvGrpSpPr>
              <p:grpSpPr>
                <a:xfrm>
                  <a:off x="3452317" y="1849043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366" name="Straight Connector 365">
                    <a:extLst>
                      <a:ext uri="{FF2B5EF4-FFF2-40B4-BE49-F238E27FC236}">
                        <a16:creationId xmlns:a16="http://schemas.microsoft.com/office/drawing/2014/main" id="{C47B8466-2B80-9C1B-D219-46FC4D296B9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7" name="Isosceles Triangle 366">
                    <a:extLst>
                      <a:ext uri="{FF2B5EF4-FFF2-40B4-BE49-F238E27FC236}">
                        <a16:creationId xmlns:a16="http://schemas.microsoft.com/office/drawing/2014/main" id="{EDD4B917-75EF-DDE2-014E-08DE785DBB9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345" name="Group 344">
                  <a:extLst>
                    <a:ext uri="{FF2B5EF4-FFF2-40B4-BE49-F238E27FC236}">
                      <a16:creationId xmlns:a16="http://schemas.microsoft.com/office/drawing/2014/main" id="{45AE4FE0-CDFA-FDEA-AEC0-C0407F5060AF}"/>
                    </a:ext>
                  </a:extLst>
                </p:cNvPr>
                <p:cNvGrpSpPr/>
                <p:nvPr/>
              </p:nvGrpSpPr>
              <p:grpSpPr>
                <a:xfrm>
                  <a:off x="3449122" y="2087308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364" name="Straight Connector 363">
                    <a:extLst>
                      <a:ext uri="{FF2B5EF4-FFF2-40B4-BE49-F238E27FC236}">
                        <a16:creationId xmlns:a16="http://schemas.microsoft.com/office/drawing/2014/main" id="{1EAC0221-24E1-92BD-EBA5-72D33F69B11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5" name="Isosceles Triangle 364">
                    <a:extLst>
                      <a:ext uri="{FF2B5EF4-FFF2-40B4-BE49-F238E27FC236}">
                        <a16:creationId xmlns:a16="http://schemas.microsoft.com/office/drawing/2014/main" id="{C58A3BA6-F170-0661-50FB-FCBC4DDD962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733201EB-F9B5-28C1-426C-1C97EFCA888C}"/>
                    </a:ext>
                  </a:extLst>
                </p:cNvPr>
                <p:cNvGrpSpPr/>
                <p:nvPr/>
              </p:nvGrpSpPr>
              <p:grpSpPr>
                <a:xfrm>
                  <a:off x="3444013" y="2325573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362" name="Straight Connector 361">
                    <a:extLst>
                      <a:ext uri="{FF2B5EF4-FFF2-40B4-BE49-F238E27FC236}">
                        <a16:creationId xmlns:a16="http://schemas.microsoft.com/office/drawing/2014/main" id="{0ABA0509-1A36-D859-33A3-93739F28845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3" name="Isosceles Triangle 362">
                    <a:extLst>
                      <a:ext uri="{FF2B5EF4-FFF2-40B4-BE49-F238E27FC236}">
                        <a16:creationId xmlns:a16="http://schemas.microsoft.com/office/drawing/2014/main" id="{45D9EC6D-0E1B-E1D0-4AAE-2A82CAFD15B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9C47CA4C-24C1-81E8-6D66-E159F6783880}"/>
                    </a:ext>
                  </a:extLst>
                </p:cNvPr>
                <p:cNvGrpSpPr/>
                <p:nvPr/>
              </p:nvGrpSpPr>
              <p:grpSpPr>
                <a:xfrm>
                  <a:off x="3440818" y="2563838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4AC03B8B-813F-F759-3BDF-CFDF13BE9FE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1" name="Isosceles Triangle 360">
                    <a:extLst>
                      <a:ext uri="{FF2B5EF4-FFF2-40B4-BE49-F238E27FC236}">
                        <a16:creationId xmlns:a16="http://schemas.microsoft.com/office/drawing/2014/main" id="{1FE0C568-B387-0C28-7078-84E44EE00B1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7A81B8C0-D90D-692D-C896-F677031C94A5}"/>
                    </a:ext>
                  </a:extLst>
                </p:cNvPr>
                <p:cNvGrpSpPr/>
                <p:nvPr/>
              </p:nvGrpSpPr>
              <p:grpSpPr>
                <a:xfrm>
                  <a:off x="3440235" y="2809471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2D01380-D6B6-4E56-FEED-516478F3C25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59" name="Isosceles Triangle 358">
                    <a:extLst>
                      <a:ext uri="{FF2B5EF4-FFF2-40B4-BE49-F238E27FC236}">
                        <a16:creationId xmlns:a16="http://schemas.microsoft.com/office/drawing/2014/main" id="{525673AE-6AB1-FAA8-AD2B-89CA55AA112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50A4B840-B3B7-BC9E-8688-0CDEA3BD7346}"/>
                    </a:ext>
                  </a:extLst>
                </p:cNvPr>
                <p:cNvGrpSpPr/>
                <p:nvPr/>
              </p:nvGrpSpPr>
              <p:grpSpPr>
                <a:xfrm>
                  <a:off x="3437040" y="3047736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E8285F16-A71B-C1FB-E2FE-6CBC21E2404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57" name="Isosceles Triangle 356">
                    <a:extLst>
                      <a:ext uri="{FF2B5EF4-FFF2-40B4-BE49-F238E27FC236}">
                        <a16:creationId xmlns:a16="http://schemas.microsoft.com/office/drawing/2014/main" id="{EB38E50D-EA1C-B855-1F99-54CFDDB31C4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350" name="Group 349">
                  <a:extLst>
                    <a:ext uri="{FF2B5EF4-FFF2-40B4-BE49-F238E27FC236}">
                      <a16:creationId xmlns:a16="http://schemas.microsoft.com/office/drawing/2014/main" id="{82476827-B180-8008-FB88-5436B9D0ADE0}"/>
                    </a:ext>
                  </a:extLst>
                </p:cNvPr>
                <p:cNvGrpSpPr/>
                <p:nvPr/>
              </p:nvGrpSpPr>
              <p:grpSpPr>
                <a:xfrm>
                  <a:off x="3452317" y="1367110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E5A63C97-0475-E3FD-7C11-C6ED5323B79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55" name="Isosceles Triangle 354">
                    <a:extLst>
                      <a:ext uri="{FF2B5EF4-FFF2-40B4-BE49-F238E27FC236}">
                        <a16:creationId xmlns:a16="http://schemas.microsoft.com/office/drawing/2014/main" id="{0D8DA76C-4668-F6D5-711D-0E15D9236A2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351" name="Group 350">
                  <a:extLst>
                    <a:ext uri="{FF2B5EF4-FFF2-40B4-BE49-F238E27FC236}">
                      <a16:creationId xmlns:a16="http://schemas.microsoft.com/office/drawing/2014/main" id="{CF683C4A-98BE-9B8A-DE12-DB8446E0830C}"/>
                    </a:ext>
                  </a:extLst>
                </p:cNvPr>
                <p:cNvGrpSpPr/>
                <p:nvPr/>
              </p:nvGrpSpPr>
              <p:grpSpPr>
                <a:xfrm>
                  <a:off x="3449122" y="1605375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5FC58FAA-98CB-6277-FC5E-5E58336552D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53" name="Isosceles Triangle 352">
                    <a:extLst>
                      <a:ext uri="{FF2B5EF4-FFF2-40B4-BE49-F238E27FC236}">
                        <a16:creationId xmlns:a16="http://schemas.microsoft.com/office/drawing/2014/main" id="{01F5FDE8-620C-9952-029D-FE6E26578C3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</p:grpSp>
          <p:grpSp>
            <p:nvGrpSpPr>
              <p:cNvPr id="319" name="Group 318">
                <a:extLst>
                  <a:ext uri="{FF2B5EF4-FFF2-40B4-BE49-F238E27FC236}">
                    <a16:creationId xmlns:a16="http://schemas.microsoft.com/office/drawing/2014/main" id="{99406D11-E677-5C61-E195-39F9B26231B1}"/>
                  </a:ext>
                </a:extLst>
              </p:cNvPr>
              <p:cNvGrpSpPr/>
              <p:nvPr/>
            </p:nvGrpSpPr>
            <p:grpSpPr>
              <a:xfrm>
                <a:off x="7636682" y="2621625"/>
                <a:ext cx="151609" cy="1885736"/>
                <a:chOff x="3437040" y="1367110"/>
                <a:chExt cx="151609" cy="1885736"/>
              </a:xfrm>
            </p:grpSpPr>
            <p:grpSp>
              <p:nvGrpSpPr>
                <p:cNvPr id="320" name="Group 319">
                  <a:extLst>
                    <a:ext uri="{FF2B5EF4-FFF2-40B4-BE49-F238E27FC236}">
                      <a16:creationId xmlns:a16="http://schemas.microsoft.com/office/drawing/2014/main" id="{0BB232C0-BC67-0657-80E8-8BC00F75D8F5}"/>
                    </a:ext>
                  </a:extLst>
                </p:cNvPr>
                <p:cNvGrpSpPr/>
                <p:nvPr/>
              </p:nvGrpSpPr>
              <p:grpSpPr>
                <a:xfrm>
                  <a:off x="3452317" y="1849043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342" name="Straight Connector 341">
                    <a:extLst>
                      <a:ext uri="{FF2B5EF4-FFF2-40B4-BE49-F238E27FC236}">
                        <a16:creationId xmlns:a16="http://schemas.microsoft.com/office/drawing/2014/main" id="{950A90C9-AAC4-8A5D-CF88-EE5D05B8420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43" name="Isosceles Triangle 342">
                    <a:extLst>
                      <a:ext uri="{FF2B5EF4-FFF2-40B4-BE49-F238E27FC236}">
                        <a16:creationId xmlns:a16="http://schemas.microsoft.com/office/drawing/2014/main" id="{590C3CE7-6745-6CBD-67D7-CD71C0FB2CE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321" name="Group 320">
                  <a:extLst>
                    <a:ext uri="{FF2B5EF4-FFF2-40B4-BE49-F238E27FC236}">
                      <a16:creationId xmlns:a16="http://schemas.microsoft.com/office/drawing/2014/main" id="{09BDA661-0181-C988-7AF3-4B7ABEE80712}"/>
                    </a:ext>
                  </a:extLst>
                </p:cNvPr>
                <p:cNvGrpSpPr/>
                <p:nvPr/>
              </p:nvGrpSpPr>
              <p:grpSpPr>
                <a:xfrm>
                  <a:off x="3449122" y="2087308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340" name="Straight Connector 339">
                    <a:extLst>
                      <a:ext uri="{FF2B5EF4-FFF2-40B4-BE49-F238E27FC236}">
                        <a16:creationId xmlns:a16="http://schemas.microsoft.com/office/drawing/2014/main" id="{73AA38BA-0603-D201-CC6E-10A454A8FFF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41" name="Isosceles Triangle 340">
                    <a:extLst>
                      <a:ext uri="{FF2B5EF4-FFF2-40B4-BE49-F238E27FC236}">
                        <a16:creationId xmlns:a16="http://schemas.microsoft.com/office/drawing/2014/main" id="{8EEFB097-7598-C033-808D-9D923B9226D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322" name="Group 321">
                  <a:extLst>
                    <a:ext uri="{FF2B5EF4-FFF2-40B4-BE49-F238E27FC236}">
                      <a16:creationId xmlns:a16="http://schemas.microsoft.com/office/drawing/2014/main" id="{33C1265C-66DD-D9D8-C024-08F689128F9B}"/>
                    </a:ext>
                  </a:extLst>
                </p:cNvPr>
                <p:cNvGrpSpPr/>
                <p:nvPr/>
              </p:nvGrpSpPr>
              <p:grpSpPr>
                <a:xfrm>
                  <a:off x="3444013" y="2325573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9408C55C-6C19-F9D5-364E-24293BBA85E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39" name="Isosceles Triangle 338">
                    <a:extLst>
                      <a:ext uri="{FF2B5EF4-FFF2-40B4-BE49-F238E27FC236}">
                        <a16:creationId xmlns:a16="http://schemas.microsoft.com/office/drawing/2014/main" id="{3F556FC7-D118-238C-5BEC-DDA0952A44A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323" name="Group 322">
                  <a:extLst>
                    <a:ext uri="{FF2B5EF4-FFF2-40B4-BE49-F238E27FC236}">
                      <a16:creationId xmlns:a16="http://schemas.microsoft.com/office/drawing/2014/main" id="{D1F4AF7C-6D11-B7F7-C11B-EC0F332C91B0}"/>
                    </a:ext>
                  </a:extLst>
                </p:cNvPr>
                <p:cNvGrpSpPr/>
                <p:nvPr/>
              </p:nvGrpSpPr>
              <p:grpSpPr>
                <a:xfrm>
                  <a:off x="3440818" y="2563838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F0341006-29F6-0CDB-ADE3-26526F2CBD4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37" name="Isosceles Triangle 336">
                    <a:extLst>
                      <a:ext uri="{FF2B5EF4-FFF2-40B4-BE49-F238E27FC236}">
                        <a16:creationId xmlns:a16="http://schemas.microsoft.com/office/drawing/2014/main" id="{BC8B27AC-5C7C-D1B4-F2F2-0070146E65E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80A606A7-7937-81C4-62A1-BB897E62FD62}"/>
                    </a:ext>
                  </a:extLst>
                </p:cNvPr>
                <p:cNvGrpSpPr/>
                <p:nvPr/>
              </p:nvGrpSpPr>
              <p:grpSpPr>
                <a:xfrm>
                  <a:off x="3440235" y="2809471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4A8C5A4C-F498-3F49-C575-1B615B981CA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35" name="Isosceles Triangle 334">
                    <a:extLst>
                      <a:ext uri="{FF2B5EF4-FFF2-40B4-BE49-F238E27FC236}">
                        <a16:creationId xmlns:a16="http://schemas.microsoft.com/office/drawing/2014/main" id="{E8281FD0-C0DD-3970-289E-905983162D9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9F171C50-60B4-978F-1E59-DF545DE42D7F}"/>
                    </a:ext>
                  </a:extLst>
                </p:cNvPr>
                <p:cNvGrpSpPr/>
                <p:nvPr/>
              </p:nvGrpSpPr>
              <p:grpSpPr>
                <a:xfrm>
                  <a:off x="3437040" y="3047736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8DDCB1BB-4E13-2DBF-562B-3FF403011C9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33" name="Isosceles Triangle 332">
                    <a:extLst>
                      <a:ext uri="{FF2B5EF4-FFF2-40B4-BE49-F238E27FC236}">
                        <a16:creationId xmlns:a16="http://schemas.microsoft.com/office/drawing/2014/main" id="{D49CAC9D-C00E-2B1A-8995-FC1E23F69D2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E52B6CB7-C374-8FB7-0F58-1049A81061C2}"/>
                    </a:ext>
                  </a:extLst>
                </p:cNvPr>
                <p:cNvGrpSpPr/>
                <p:nvPr/>
              </p:nvGrpSpPr>
              <p:grpSpPr>
                <a:xfrm>
                  <a:off x="3452317" y="1367110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B7BF8407-0326-971A-81E4-EF68599A157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31" name="Isosceles Triangle 330">
                    <a:extLst>
                      <a:ext uri="{FF2B5EF4-FFF2-40B4-BE49-F238E27FC236}">
                        <a16:creationId xmlns:a16="http://schemas.microsoft.com/office/drawing/2014/main" id="{3979B3E4-7180-D142-045A-9EBE78D4365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84323B2C-1158-13F6-BAD5-66FA16D3F204}"/>
                    </a:ext>
                  </a:extLst>
                </p:cNvPr>
                <p:cNvGrpSpPr/>
                <p:nvPr/>
              </p:nvGrpSpPr>
              <p:grpSpPr>
                <a:xfrm>
                  <a:off x="3449122" y="1605375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8BD8D916-ABD4-FA9E-7782-98C1DEA273D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9" name="Isosceles Triangle 328">
                    <a:extLst>
                      <a:ext uri="{FF2B5EF4-FFF2-40B4-BE49-F238E27FC236}">
                        <a16:creationId xmlns:a16="http://schemas.microsoft.com/office/drawing/2014/main" id="{3BC513C6-BE93-4BED-E2CC-EAA25D5ECF5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</p:grpSp>
        </p:grpSp>
      </p:grp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2DE52BD9-9EF7-5E49-E38F-ABC1227BBCC2}"/>
              </a:ext>
            </a:extLst>
          </p:cNvPr>
          <p:cNvGrpSpPr/>
          <p:nvPr/>
        </p:nvGrpSpPr>
        <p:grpSpPr>
          <a:xfrm>
            <a:off x="6678790" y="2811982"/>
            <a:ext cx="810170" cy="1964515"/>
            <a:chOff x="6946600" y="2562539"/>
            <a:chExt cx="877824" cy="1964515"/>
          </a:xfrm>
        </p:grpSpPr>
        <p:sp>
          <p:nvSpPr>
            <p:cNvPr id="417" name="Rectangle: Rounded Corners 416">
              <a:extLst>
                <a:ext uri="{FF2B5EF4-FFF2-40B4-BE49-F238E27FC236}">
                  <a16:creationId xmlns:a16="http://schemas.microsoft.com/office/drawing/2014/main" id="{F7CDBD09-8677-616A-82CF-29BC399F54D3}"/>
                </a:ext>
              </a:extLst>
            </p:cNvPr>
            <p:cNvSpPr/>
            <p:nvPr/>
          </p:nvSpPr>
          <p:spPr>
            <a:xfrm>
              <a:off x="6946600" y="2562539"/>
              <a:ext cx="877824" cy="1964515"/>
            </a:xfrm>
            <a:prstGeom prst="roundRect">
              <a:avLst>
                <a:gd name="adj" fmla="val 407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8" name="Group 417">
              <a:extLst>
                <a:ext uri="{FF2B5EF4-FFF2-40B4-BE49-F238E27FC236}">
                  <a16:creationId xmlns:a16="http://schemas.microsoft.com/office/drawing/2014/main" id="{18CC6368-CA4F-C39B-71DE-0386CE225A6F}"/>
                </a:ext>
              </a:extLst>
            </p:cNvPr>
            <p:cNvGrpSpPr/>
            <p:nvPr/>
          </p:nvGrpSpPr>
          <p:grpSpPr>
            <a:xfrm>
              <a:off x="6973031" y="2621625"/>
              <a:ext cx="815260" cy="1885736"/>
              <a:chOff x="6973031" y="2621625"/>
              <a:chExt cx="815260" cy="1885736"/>
            </a:xfrm>
          </p:grpSpPr>
          <p:grpSp>
            <p:nvGrpSpPr>
              <p:cNvPr id="419" name="Group 418">
                <a:extLst>
                  <a:ext uri="{FF2B5EF4-FFF2-40B4-BE49-F238E27FC236}">
                    <a16:creationId xmlns:a16="http://schemas.microsoft.com/office/drawing/2014/main" id="{01266368-F4B9-AC35-06A7-8300373FBADE}"/>
                  </a:ext>
                </a:extLst>
              </p:cNvPr>
              <p:cNvGrpSpPr/>
              <p:nvPr/>
            </p:nvGrpSpPr>
            <p:grpSpPr>
              <a:xfrm>
                <a:off x="6973031" y="2621625"/>
                <a:ext cx="151609" cy="1885736"/>
                <a:chOff x="3437040" y="1367110"/>
                <a:chExt cx="151609" cy="1885736"/>
              </a:xfrm>
            </p:grpSpPr>
            <p:grpSp>
              <p:nvGrpSpPr>
                <p:cNvPr id="495" name="Group 494">
                  <a:extLst>
                    <a:ext uri="{FF2B5EF4-FFF2-40B4-BE49-F238E27FC236}">
                      <a16:creationId xmlns:a16="http://schemas.microsoft.com/office/drawing/2014/main" id="{0B742E75-F5F0-C0DA-AFBF-6378813EAFAA}"/>
                    </a:ext>
                  </a:extLst>
                </p:cNvPr>
                <p:cNvGrpSpPr/>
                <p:nvPr/>
              </p:nvGrpSpPr>
              <p:grpSpPr>
                <a:xfrm>
                  <a:off x="3452317" y="1849043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517" name="Straight Connector 516">
                    <a:extLst>
                      <a:ext uri="{FF2B5EF4-FFF2-40B4-BE49-F238E27FC236}">
                        <a16:creationId xmlns:a16="http://schemas.microsoft.com/office/drawing/2014/main" id="{FE89EE16-A409-398C-AE2A-96CBEBF1DB7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8" name="Isosceles Triangle 517">
                    <a:extLst>
                      <a:ext uri="{FF2B5EF4-FFF2-40B4-BE49-F238E27FC236}">
                        <a16:creationId xmlns:a16="http://schemas.microsoft.com/office/drawing/2014/main" id="{1BDCE35F-40A0-6D6D-823F-7BE6CE999CE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496" name="Group 495">
                  <a:extLst>
                    <a:ext uri="{FF2B5EF4-FFF2-40B4-BE49-F238E27FC236}">
                      <a16:creationId xmlns:a16="http://schemas.microsoft.com/office/drawing/2014/main" id="{DD67B3E4-3A88-8E7E-E80A-066922CB7388}"/>
                    </a:ext>
                  </a:extLst>
                </p:cNvPr>
                <p:cNvGrpSpPr/>
                <p:nvPr/>
              </p:nvGrpSpPr>
              <p:grpSpPr>
                <a:xfrm>
                  <a:off x="3449122" y="2087308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515" name="Straight Connector 514">
                    <a:extLst>
                      <a:ext uri="{FF2B5EF4-FFF2-40B4-BE49-F238E27FC236}">
                        <a16:creationId xmlns:a16="http://schemas.microsoft.com/office/drawing/2014/main" id="{AA7EAB7D-F8C6-BBF7-85ED-A1C28DD8F65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6" name="Isosceles Triangle 515">
                    <a:extLst>
                      <a:ext uri="{FF2B5EF4-FFF2-40B4-BE49-F238E27FC236}">
                        <a16:creationId xmlns:a16="http://schemas.microsoft.com/office/drawing/2014/main" id="{9CD1F959-8BA0-CAE6-1792-9226CAA7106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497" name="Group 496">
                  <a:extLst>
                    <a:ext uri="{FF2B5EF4-FFF2-40B4-BE49-F238E27FC236}">
                      <a16:creationId xmlns:a16="http://schemas.microsoft.com/office/drawing/2014/main" id="{6521E087-5902-8639-CB76-E47C77CCCCDD}"/>
                    </a:ext>
                  </a:extLst>
                </p:cNvPr>
                <p:cNvGrpSpPr/>
                <p:nvPr/>
              </p:nvGrpSpPr>
              <p:grpSpPr>
                <a:xfrm>
                  <a:off x="3444013" y="2325573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513" name="Straight Connector 512">
                    <a:extLst>
                      <a:ext uri="{FF2B5EF4-FFF2-40B4-BE49-F238E27FC236}">
                        <a16:creationId xmlns:a16="http://schemas.microsoft.com/office/drawing/2014/main" id="{B0833F74-035D-E32F-E3DA-5059772A961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4" name="Isosceles Triangle 513">
                    <a:extLst>
                      <a:ext uri="{FF2B5EF4-FFF2-40B4-BE49-F238E27FC236}">
                        <a16:creationId xmlns:a16="http://schemas.microsoft.com/office/drawing/2014/main" id="{8EB77D70-698E-71DF-D3C9-26D0D1BAE6A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498" name="Group 497">
                  <a:extLst>
                    <a:ext uri="{FF2B5EF4-FFF2-40B4-BE49-F238E27FC236}">
                      <a16:creationId xmlns:a16="http://schemas.microsoft.com/office/drawing/2014/main" id="{BD398E2B-3FF0-E046-BAC0-793FEC8C0970}"/>
                    </a:ext>
                  </a:extLst>
                </p:cNvPr>
                <p:cNvGrpSpPr/>
                <p:nvPr/>
              </p:nvGrpSpPr>
              <p:grpSpPr>
                <a:xfrm>
                  <a:off x="3440818" y="2563838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511" name="Straight Connector 510">
                    <a:extLst>
                      <a:ext uri="{FF2B5EF4-FFF2-40B4-BE49-F238E27FC236}">
                        <a16:creationId xmlns:a16="http://schemas.microsoft.com/office/drawing/2014/main" id="{76B5EB08-69BE-0C40-777B-5CC4DD1D299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2" name="Isosceles Triangle 511">
                    <a:extLst>
                      <a:ext uri="{FF2B5EF4-FFF2-40B4-BE49-F238E27FC236}">
                        <a16:creationId xmlns:a16="http://schemas.microsoft.com/office/drawing/2014/main" id="{865DD969-CA8B-7A69-8F2C-0AFA85F9FAE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499" name="Group 498">
                  <a:extLst>
                    <a:ext uri="{FF2B5EF4-FFF2-40B4-BE49-F238E27FC236}">
                      <a16:creationId xmlns:a16="http://schemas.microsoft.com/office/drawing/2014/main" id="{FAFCF02D-0FBD-7835-E495-82D8B50396B2}"/>
                    </a:ext>
                  </a:extLst>
                </p:cNvPr>
                <p:cNvGrpSpPr/>
                <p:nvPr/>
              </p:nvGrpSpPr>
              <p:grpSpPr>
                <a:xfrm>
                  <a:off x="3440235" y="2809471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509" name="Straight Connector 508">
                    <a:extLst>
                      <a:ext uri="{FF2B5EF4-FFF2-40B4-BE49-F238E27FC236}">
                        <a16:creationId xmlns:a16="http://schemas.microsoft.com/office/drawing/2014/main" id="{E38A7932-5037-D604-533A-097255D652E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0" name="Isosceles Triangle 509">
                    <a:extLst>
                      <a:ext uri="{FF2B5EF4-FFF2-40B4-BE49-F238E27FC236}">
                        <a16:creationId xmlns:a16="http://schemas.microsoft.com/office/drawing/2014/main" id="{94419881-288E-41FC-8382-EB683ECB723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500" name="Group 499">
                  <a:extLst>
                    <a:ext uri="{FF2B5EF4-FFF2-40B4-BE49-F238E27FC236}">
                      <a16:creationId xmlns:a16="http://schemas.microsoft.com/office/drawing/2014/main" id="{77E888EA-F14D-48A3-E0CB-53918D26E0F7}"/>
                    </a:ext>
                  </a:extLst>
                </p:cNvPr>
                <p:cNvGrpSpPr/>
                <p:nvPr/>
              </p:nvGrpSpPr>
              <p:grpSpPr>
                <a:xfrm>
                  <a:off x="3437040" y="3047736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507" name="Straight Connector 506">
                    <a:extLst>
                      <a:ext uri="{FF2B5EF4-FFF2-40B4-BE49-F238E27FC236}">
                        <a16:creationId xmlns:a16="http://schemas.microsoft.com/office/drawing/2014/main" id="{85BF2301-266E-2DFE-7C0B-B91D3D0ACF1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08" name="Isosceles Triangle 507">
                    <a:extLst>
                      <a:ext uri="{FF2B5EF4-FFF2-40B4-BE49-F238E27FC236}">
                        <a16:creationId xmlns:a16="http://schemas.microsoft.com/office/drawing/2014/main" id="{212A0081-59B8-2410-A624-0EAB21B6B43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501" name="Group 500">
                  <a:extLst>
                    <a:ext uri="{FF2B5EF4-FFF2-40B4-BE49-F238E27FC236}">
                      <a16:creationId xmlns:a16="http://schemas.microsoft.com/office/drawing/2014/main" id="{B01DE6B9-0081-3B07-02B1-50F52741ACDB}"/>
                    </a:ext>
                  </a:extLst>
                </p:cNvPr>
                <p:cNvGrpSpPr/>
                <p:nvPr/>
              </p:nvGrpSpPr>
              <p:grpSpPr>
                <a:xfrm>
                  <a:off x="3452317" y="1367110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505" name="Straight Connector 504">
                    <a:extLst>
                      <a:ext uri="{FF2B5EF4-FFF2-40B4-BE49-F238E27FC236}">
                        <a16:creationId xmlns:a16="http://schemas.microsoft.com/office/drawing/2014/main" id="{5B3A906E-AF32-3CBD-E4F6-34AFE111D35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06" name="Isosceles Triangle 505">
                    <a:extLst>
                      <a:ext uri="{FF2B5EF4-FFF2-40B4-BE49-F238E27FC236}">
                        <a16:creationId xmlns:a16="http://schemas.microsoft.com/office/drawing/2014/main" id="{408654B4-26F2-C0EA-86A4-9D2B26D1BEC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502" name="Group 501">
                  <a:extLst>
                    <a:ext uri="{FF2B5EF4-FFF2-40B4-BE49-F238E27FC236}">
                      <a16:creationId xmlns:a16="http://schemas.microsoft.com/office/drawing/2014/main" id="{7FE1BFF1-7C19-7820-90AD-2AA1E3378A8A}"/>
                    </a:ext>
                  </a:extLst>
                </p:cNvPr>
                <p:cNvGrpSpPr/>
                <p:nvPr/>
              </p:nvGrpSpPr>
              <p:grpSpPr>
                <a:xfrm>
                  <a:off x="3449122" y="1605375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503" name="Straight Connector 502">
                    <a:extLst>
                      <a:ext uri="{FF2B5EF4-FFF2-40B4-BE49-F238E27FC236}">
                        <a16:creationId xmlns:a16="http://schemas.microsoft.com/office/drawing/2014/main" id="{139826D2-3693-0CCD-F722-C1A42D255B9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04" name="Isosceles Triangle 503">
                    <a:extLst>
                      <a:ext uri="{FF2B5EF4-FFF2-40B4-BE49-F238E27FC236}">
                        <a16:creationId xmlns:a16="http://schemas.microsoft.com/office/drawing/2014/main" id="{8F7BC927-A15F-141D-97EA-86AA3BDE362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</p:grpSp>
          <p:grpSp>
            <p:nvGrpSpPr>
              <p:cNvPr id="420" name="Group 419">
                <a:extLst>
                  <a:ext uri="{FF2B5EF4-FFF2-40B4-BE49-F238E27FC236}">
                    <a16:creationId xmlns:a16="http://schemas.microsoft.com/office/drawing/2014/main" id="{A313DF38-D441-CF98-FA8E-49860B4E567F}"/>
                  </a:ext>
                </a:extLst>
              </p:cNvPr>
              <p:cNvGrpSpPr/>
              <p:nvPr/>
            </p:nvGrpSpPr>
            <p:grpSpPr>
              <a:xfrm>
                <a:off x="7200931" y="2621625"/>
                <a:ext cx="151609" cy="1885736"/>
                <a:chOff x="3437040" y="1367110"/>
                <a:chExt cx="151609" cy="1885736"/>
              </a:xfrm>
            </p:grpSpPr>
            <p:grpSp>
              <p:nvGrpSpPr>
                <p:cNvPr id="471" name="Group 470">
                  <a:extLst>
                    <a:ext uri="{FF2B5EF4-FFF2-40B4-BE49-F238E27FC236}">
                      <a16:creationId xmlns:a16="http://schemas.microsoft.com/office/drawing/2014/main" id="{988780A7-35CC-CB02-ED8E-D4EF883B52B3}"/>
                    </a:ext>
                  </a:extLst>
                </p:cNvPr>
                <p:cNvGrpSpPr/>
                <p:nvPr/>
              </p:nvGrpSpPr>
              <p:grpSpPr>
                <a:xfrm>
                  <a:off x="3452317" y="1849043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493" name="Straight Connector 492">
                    <a:extLst>
                      <a:ext uri="{FF2B5EF4-FFF2-40B4-BE49-F238E27FC236}">
                        <a16:creationId xmlns:a16="http://schemas.microsoft.com/office/drawing/2014/main" id="{E18272B7-82DB-3FF8-2683-5D2571AB7E7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94" name="Isosceles Triangle 493">
                    <a:extLst>
                      <a:ext uri="{FF2B5EF4-FFF2-40B4-BE49-F238E27FC236}">
                        <a16:creationId xmlns:a16="http://schemas.microsoft.com/office/drawing/2014/main" id="{1FB5C71C-604F-DABF-8461-EC52F994684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472" name="Group 471">
                  <a:extLst>
                    <a:ext uri="{FF2B5EF4-FFF2-40B4-BE49-F238E27FC236}">
                      <a16:creationId xmlns:a16="http://schemas.microsoft.com/office/drawing/2014/main" id="{A82D9CE8-945B-8E37-3D8E-23F7601A1FF7}"/>
                    </a:ext>
                  </a:extLst>
                </p:cNvPr>
                <p:cNvGrpSpPr/>
                <p:nvPr/>
              </p:nvGrpSpPr>
              <p:grpSpPr>
                <a:xfrm>
                  <a:off x="3449122" y="2087308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491" name="Straight Connector 490">
                    <a:extLst>
                      <a:ext uri="{FF2B5EF4-FFF2-40B4-BE49-F238E27FC236}">
                        <a16:creationId xmlns:a16="http://schemas.microsoft.com/office/drawing/2014/main" id="{AF290A96-9F5C-C9AD-3359-D0CA3836FEA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92" name="Isosceles Triangle 491">
                    <a:extLst>
                      <a:ext uri="{FF2B5EF4-FFF2-40B4-BE49-F238E27FC236}">
                        <a16:creationId xmlns:a16="http://schemas.microsoft.com/office/drawing/2014/main" id="{82400829-38CD-0580-7590-1666C80AAF6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473" name="Group 472">
                  <a:extLst>
                    <a:ext uri="{FF2B5EF4-FFF2-40B4-BE49-F238E27FC236}">
                      <a16:creationId xmlns:a16="http://schemas.microsoft.com/office/drawing/2014/main" id="{E416E1F3-C78B-FC73-1989-E734C5D17DC5}"/>
                    </a:ext>
                  </a:extLst>
                </p:cNvPr>
                <p:cNvGrpSpPr/>
                <p:nvPr/>
              </p:nvGrpSpPr>
              <p:grpSpPr>
                <a:xfrm>
                  <a:off x="3444013" y="2325573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489" name="Straight Connector 488">
                    <a:extLst>
                      <a:ext uri="{FF2B5EF4-FFF2-40B4-BE49-F238E27FC236}">
                        <a16:creationId xmlns:a16="http://schemas.microsoft.com/office/drawing/2014/main" id="{05AB3628-31E4-2929-1DD5-01BA9E04B4B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90" name="Isosceles Triangle 489">
                    <a:extLst>
                      <a:ext uri="{FF2B5EF4-FFF2-40B4-BE49-F238E27FC236}">
                        <a16:creationId xmlns:a16="http://schemas.microsoft.com/office/drawing/2014/main" id="{0AA71CA2-451A-E756-66F5-8C91104FA92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474" name="Group 473">
                  <a:extLst>
                    <a:ext uri="{FF2B5EF4-FFF2-40B4-BE49-F238E27FC236}">
                      <a16:creationId xmlns:a16="http://schemas.microsoft.com/office/drawing/2014/main" id="{1FAF8B55-6A71-D234-A7A1-8D51440F4DC0}"/>
                    </a:ext>
                  </a:extLst>
                </p:cNvPr>
                <p:cNvGrpSpPr/>
                <p:nvPr/>
              </p:nvGrpSpPr>
              <p:grpSpPr>
                <a:xfrm>
                  <a:off x="3440818" y="2563838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487" name="Straight Connector 486">
                    <a:extLst>
                      <a:ext uri="{FF2B5EF4-FFF2-40B4-BE49-F238E27FC236}">
                        <a16:creationId xmlns:a16="http://schemas.microsoft.com/office/drawing/2014/main" id="{DB223C86-8F52-C092-C24D-A41CEDFC4B2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88" name="Isosceles Triangle 487">
                    <a:extLst>
                      <a:ext uri="{FF2B5EF4-FFF2-40B4-BE49-F238E27FC236}">
                        <a16:creationId xmlns:a16="http://schemas.microsoft.com/office/drawing/2014/main" id="{AB452F62-758E-3FF2-DA02-52EE274CA9B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475" name="Group 474">
                  <a:extLst>
                    <a:ext uri="{FF2B5EF4-FFF2-40B4-BE49-F238E27FC236}">
                      <a16:creationId xmlns:a16="http://schemas.microsoft.com/office/drawing/2014/main" id="{41A7D414-57B1-0211-7E47-E3907FEBEEA9}"/>
                    </a:ext>
                  </a:extLst>
                </p:cNvPr>
                <p:cNvGrpSpPr/>
                <p:nvPr/>
              </p:nvGrpSpPr>
              <p:grpSpPr>
                <a:xfrm>
                  <a:off x="3440235" y="2809471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485" name="Straight Connector 484">
                    <a:extLst>
                      <a:ext uri="{FF2B5EF4-FFF2-40B4-BE49-F238E27FC236}">
                        <a16:creationId xmlns:a16="http://schemas.microsoft.com/office/drawing/2014/main" id="{5C5E484C-5FF4-4D82-E251-830565FE344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86" name="Isosceles Triangle 485">
                    <a:extLst>
                      <a:ext uri="{FF2B5EF4-FFF2-40B4-BE49-F238E27FC236}">
                        <a16:creationId xmlns:a16="http://schemas.microsoft.com/office/drawing/2014/main" id="{A4A2648C-86AC-8E88-85DB-D15A067C50B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476" name="Group 475">
                  <a:extLst>
                    <a:ext uri="{FF2B5EF4-FFF2-40B4-BE49-F238E27FC236}">
                      <a16:creationId xmlns:a16="http://schemas.microsoft.com/office/drawing/2014/main" id="{24B7F1D3-306C-029D-DCDE-C600DF43D7D6}"/>
                    </a:ext>
                  </a:extLst>
                </p:cNvPr>
                <p:cNvGrpSpPr/>
                <p:nvPr/>
              </p:nvGrpSpPr>
              <p:grpSpPr>
                <a:xfrm>
                  <a:off x="3437040" y="3047736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483" name="Straight Connector 482">
                    <a:extLst>
                      <a:ext uri="{FF2B5EF4-FFF2-40B4-BE49-F238E27FC236}">
                        <a16:creationId xmlns:a16="http://schemas.microsoft.com/office/drawing/2014/main" id="{85AAA755-D76A-E2B1-8356-E2C9237645F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84" name="Isosceles Triangle 483">
                    <a:extLst>
                      <a:ext uri="{FF2B5EF4-FFF2-40B4-BE49-F238E27FC236}">
                        <a16:creationId xmlns:a16="http://schemas.microsoft.com/office/drawing/2014/main" id="{699A8B35-6648-420A-8853-0DE75D288B2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477" name="Group 476">
                  <a:extLst>
                    <a:ext uri="{FF2B5EF4-FFF2-40B4-BE49-F238E27FC236}">
                      <a16:creationId xmlns:a16="http://schemas.microsoft.com/office/drawing/2014/main" id="{90524AEF-8E42-113D-CBD2-C3C87169194B}"/>
                    </a:ext>
                  </a:extLst>
                </p:cNvPr>
                <p:cNvGrpSpPr/>
                <p:nvPr/>
              </p:nvGrpSpPr>
              <p:grpSpPr>
                <a:xfrm>
                  <a:off x="3452317" y="1367110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481" name="Straight Connector 480">
                    <a:extLst>
                      <a:ext uri="{FF2B5EF4-FFF2-40B4-BE49-F238E27FC236}">
                        <a16:creationId xmlns:a16="http://schemas.microsoft.com/office/drawing/2014/main" id="{625A11F9-6D58-B87C-D610-F7632ABE628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82" name="Isosceles Triangle 481">
                    <a:extLst>
                      <a:ext uri="{FF2B5EF4-FFF2-40B4-BE49-F238E27FC236}">
                        <a16:creationId xmlns:a16="http://schemas.microsoft.com/office/drawing/2014/main" id="{EF9DB36B-0201-B630-52E9-B5D583EB823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478" name="Group 477">
                  <a:extLst>
                    <a:ext uri="{FF2B5EF4-FFF2-40B4-BE49-F238E27FC236}">
                      <a16:creationId xmlns:a16="http://schemas.microsoft.com/office/drawing/2014/main" id="{ABCA2290-22F0-6DB3-2880-0FCFD243DCB3}"/>
                    </a:ext>
                  </a:extLst>
                </p:cNvPr>
                <p:cNvGrpSpPr/>
                <p:nvPr/>
              </p:nvGrpSpPr>
              <p:grpSpPr>
                <a:xfrm>
                  <a:off x="3449122" y="1605375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479" name="Straight Connector 478">
                    <a:extLst>
                      <a:ext uri="{FF2B5EF4-FFF2-40B4-BE49-F238E27FC236}">
                        <a16:creationId xmlns:a16="http://schemas.microsoft.com/office/drawing/2014/main" id="{D9BB8F52-DECD-34BD-FD32-039E12C461B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80" name="Isosceles Triangle 479">
                    <a:extLst>
                      <a:ext uri="{FF2B5EF4-FFF2-40B4-BE49-F238E27FC236}">
                        <a16:creationId xmlns:a16="http://schemas.microsoft.com/office/drawing/2014/main" id="{1D9C608E-F779-5A9F-49E2-22A8D21A4D0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</p:grpSp>
          <p:grpSp>
            <p:nvGrpSpPr>
              <p:cNvPr id="421" name="Group 420">
                <a:extLst>
                  <a:ext uri="{FF2B5EF4-FFF2-40B4-BE49-F238E27FC236}">
                    <a16:creationId xmlns:a16="http://schemas.microsoft.com/office/drawing/2014/main" id="{C7F0DCD9-DE74-1937-B640-6CE0AB94401E}"/>
                  </a:ext>
                </a:extLst>
              </p:cNvPr>
              <p:cNvGrpSpPr/>
              <p:nvPr/>
            </p:nvGrpSpPr>
            <p:grpSpPr>
              <a:xfrm>
                <a:off x="7423627" y="2621625"/>
                <a:ext cx="151609" cy="1885736"/>
                <a:chOff x="3437040" y="1367110"/>
                <a:chExt cx="151609" cy="1885736"/>
              </a:xfrm>
            </p:grpSpPr>
            <p:grpSp>
              <p:nvGrpSpPr>
                <p:cNvPr id="447" name="Group 446">
                  <a:extLst>
                    <a:ext uri="{FF2B5EF4-FFF2-40B4-BE49-F238E27FC236}">
                      <a16:creationId xmlns:a16="http://schemas.microsoft.com/office/drawing/2014/main" id="{3227B98E-9891-B247-08F9-ECB77D020423}"/>
                    </a:ext>
                  </a:extLst>
                </p:cNvPr>
                <p:cNvGrpSpPr/>
                <p:nvPr/>
              </p:nvGrpSpPr>
              <p:grpSpPr>
                <a:xfrm>
                  <a:off x="3452317" y="1849043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469" name="Straight Connector 468">
                    <a:extLst>
                      <a:ext uri="{FF2B5EF4-FFF2-40B4-BE49-F238E27FC236}">
                        <a16:creationId xmlns:a16="http://schemas.microsoft.com/office/drawing/2014/main" id="{28FA419A-B032-7F2A-1A0A-571A5B4F1CB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70" name="Isosceles Triangle 469">
                    <a:extLst>
                      <a:ext uri="{FF2B5EF4-FFF2-40B4-BE49-F238E27FC236}">
                        <a16:creationId xmlns:a16="http://schemas.microsoft.com/office/drawing/2014/main" id="{3BA0D6FA-3C30-CE36-E03E-F249BAAD852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448" name="Group 447">
                  <a:extLst>
                    <a:ext uri="{FF2B5EF4-FFF2-40B4-BE49-F238E27FC236}">
                      <a16:creationId xmlns:a16="http://schemas.microsoft.com/office/drawing/2014/main" id="{EEA65794-26F6-8758-4386-29FFAEA1585C}"/>
                    </a:ext>
                  </a:extLst>
                </p:cNvPr>
                <p:cNvGrpSpPr/>
                <p:nvPr/>
              </p:nvGrpSpPr>
              <p:grpSpPr>
                <a:xfrm>
                  <a:off x="3449122" y="2087308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467" name="Straight Connector 466">
                    <a:extLst>
                      <a:ext uri="{FF2B5EF4-FFF2-40B4-BE49-F238E27FC236}">
                        <a16:creationId xmlns:a16="http://schemas.microsoft.com/office/drawing/2014/main" id="{2531E0D2-DD9A-75F4-642F-DBFB0B582E2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68" name="Isosceles Triangle 467">
                    <a:extLst>
                      <a:ext uri="{FF2B5EF4-FFF2-40B4-BE49-F238E27FC236}">
                        <a16:creationId xmlns:a16="http://schemas.microsoft.com/office/drawing/2014/main" id="{EBC9F776-9F22-380E-ED54-46D77ED17D0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449" name="Group 448">
                  <a:extLst>
                    <a:ext uri="{FF2B5EF4-FFF2-40B4-BE49-F238E27FC236}">
                      <a16:creationId xmlns:a16="http://schemas.microsoft.com/office/drawing/2014/main" id="{9F266112-6C1A-C8B9-61B3-5F40EB4FDD22}"/>
                    </a:ext>
                  </a:extLst>
                </p:cNvPr>
                <p:cNvGrpSpPr/>
                <p:nvPr/>
              </p:nvGrpSpPr>
              <p:grpSpPr>
                <a:xfrm>
                  <a:off x="3444013" y="2325573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465" name="Straight Connector 464">
                    <a:extLst>
                      <a:ext uri="{FF2B5EF4-FFF2-40B4-BE49-F238E27FC236}">
                        <a16:creationId xmlns:a16="http://schemas.microsoft.com/office/drawing/2014/main" id="{E558F9A3-07D5-7CC9-ADA6-2183E3EFEA9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66" name="Isosceles Triangle 465">
                    <a:extLst>
                      <a:ext uri="{FF2B5EF4-FFF2-40B4-BE49-F238E27FC236}">
                        <a16:creationId xmlns:a16="http://schemas.microsoft.com/office/drawing/2014/main" id="{571C356E-3DD8-E5F7-520A-ED137C71BF3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450" name="Group 449">
                  <a:extLst>
                    <a:ext uri="{FF2B5EF4-FFF2-40B4-BE49-F238E27FC236}">
                      <a16:creationId xmlns:a16="http://schemas.microsoft.com/office/drawing/2014/main" id="{16E2E42E-F881-D635-AA88-8302B480F239}"/>
                    </a:ext>
                  </a:extLst>
                </p:cNvPr>
                <p:cNvGrpSpPr/>
                <p:nvPr/>
              </p:nvGrpSpPr>
              <p:grpSpPr>
                <a:xfrm>
                  <a:off x="3440818" y="2563838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463" name="Straight Connector 462">
                    <a:extLst>
                      <a:ext uri="{FF2B5EF4-FFF2-40B4-BE49-F238E27FC236}">
                        <a16:creationId xmlns:a16="http://schemas.microsoft.com/office/drawing/2014/main" id="{04A6AA2C-953D-B22E-8B47-4362B180C54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64" name="Isosceles Triangle 463">
                    <a:extLst>
                      <a:ext uri="{FF2B5EF4-FFF2-40B4-BE49-F238E27FC236}">
                        <a16:creationId xmlns:a16="http://schemas.microsoft.com/office/drawing/2014/main" id="{0B901611-7FF2-2847-78DD-8DBD6C90C2F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451" name="Group 450">
                  <a:extLst>
                    <a:ext uri="{FF2B5EF4-FFF2-40B4-BE49-F238E27FC236}">
                      <a16:creationId xmlns:a16="http://schemas.microsoft.com/office/drawing/2014/main" id="{DE8C6BB7-25DC-4397-3E9B-F94ABB6F31A4}"/>
                    </a:ext>
                  </a:extLst>
                </p:cNvPr>
                <p:cNvGrpSpPr/>
                <p:nvPr/>
              </p:nvGrpSpPr>
              <p:grpSpPr>
                <a:xfrm>
                  <a:off x="3440235" y="2809471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461" name="Straight Connector 460">
                    <a:extLst>
                      <a:ext uri="{FF2B5EF4-FFF2-40B4-BE49-F238E27FC236}">
                        <a16:creationId xmlns:a16="http://schemas.microsoft.com/office/drawing/2014/main" id="{5051FC08-7CF8-A0D3-6D83-92F339CC032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62" name="Isosceles Triangle 461">
                    <a:extLst>
                      <a:ext uri="{FF2B5EF4-FFF2-40B4-BE49-F238E27FC236}">
                        <a16:creationId xmlns:a16="http://schemas.microsoft.com/office/drawing/2014/main" id="{93B4DC5F-E0EA-2823-9BFC-513DD2A84A1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452" name="Group 451">
                  <a:extLst>
                    <a:ext uri="{FF2B5EF4-FFF2-40B4-BE49-F238E27FC236}">
                      <a16:creationId xmlns:a16="http://schemas.microsoft.com/office/drawing/2014/main" id="{6AA2ADF1-B6AF-F7BB-8DAC-B46D3CE8D69D}"/>
                    </a:ext>
                  </a:extLst>
                </p:cNvPr>
                <p:cNvGrpSpPr/>
                <p:nvPr/>
              </p:nvGrpSpPr>
              <p:grpSpPr>
                <a:xfrm>
                  <a:off x="3437040" y="3047736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459" name="Straight Connector 458">
                    <a:extLst>
                      <a:ext uri="{FF2B5EF4-FFF2-40B4-BE49-F238E27FC236}">
                        <a16:creationId xmlns:a16="http://schemas.microsoft.com/office/drawing/2014/main" id="{0AF60DD9-28B1-6E67-03EC-7D2F0497DF0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60" name="Isosceles Triangle 459">
                    <a:extLst>
                      <a:ext uri="{FF2B5EF4-FFF2-40B4-BE49-F238E27FC236}">
                        <a16:creationId xmlns:a16="http://schemas.microsoft.com/office/drawing/2014/main" id="{E5131A4C-9FB1-89DB-032E-B60A0DE3B9F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453" name="Group 452">
                  <a:extLst>
                    <a:ext uri="{FF2B5EF4-FFF2-40B4-BE49-F238E27FC236}">
                      <a16:creationId xmlns:a16="http://schemas.microsoft.com/office/drawing/2014/main" id="{4AA43507-C082-DE04-C4C1-AEE739CF4E7B}"/>
                    </a:ext>
                  </a:extLst>
                </p:cNvPr>
                <p:cNvGrpSpPr/>
                <p:nvPr/>
              </p:nvGrpSpPr>
              <p:grpSpPr>
                <a:xfrm>
                  <a:off x="3452317" y="1367110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457" name="Straight Connector 456">
                    <a:extLst>
                      <a:ext uri="{FF2B5EF4-FFF2-40B4-BE49-F238E27FC236}">
                        <a16:creationId xmlns:a16="http://schemas.microsoft.com/office/drawing/2014/main" id="{9125861E-F0FF-CC9F-9413-68043A97050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58" name="Isosceles Triangle 457">
                    <a:extLst>
                      <a:ext uri="{FF2B5EF4-FFF2-40B4-BE49-F238E27FC236}">
                        <a16:creationId xmlns:a16="http://schemas.microsoft.com/office/drawing/2014/main" id="{B59395AA-2220-9975-F8AF-DE6F18FE1DE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454" name="Group 453">
                  <a:extLst>
                    <a:ext uri="{FF2B5EF4-FFF2-40B4-BE49-F238E27FC236}">
                      <a16:creationId xmlns:a16="http://schemas.microsoft.com/office/drawing/2014/main" id="{29CE8E6C-B1B6-4050-DBE3-DB22F6558825}"/>
                    </a:ext>
                  </a:extLst>
                </p:cNvPr>
                <p:cNvGrpSpPr/>
                <p:nvPr/>
              </p:nvGrpSpPr>
              <p:grpSpPr>
                <a:xfrm>
                  <a:off x="3449122" y="1605375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455" name="Straight Connector 454">
                    <a:extLst>
                      <a:ext uri="{FF2B5EF4-FFF2-40B4-BE49-F238E27FC236}">
                        <a16:creationId xmlns:a16="http://schemas.microsoft.com/office/drawing/2014/main" id="{529D822D-9863-C641-EC99-1D021C06FFD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56" name="Isosceles Triangle 455">
                    <a:extLst>
                      <a:ext uri="{FF2B5EF4-FFF2-40B4-BE49-F238E27FC236}">
                        <a16:creationId xmlns:a16="http://schemas.microsoft.com/office/drawing/2014/main" id="{74C4C391-E636-86F5-927B-ACF0D7FFD74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</p:grpSp>
          <p:grpSp>
            <p:nvGrpSpPr>
              <p:cNvPr id="422" name="Group 421">
                <a:extLst>
                  <a:ext uri="{FF2B5EF4-FFF2-40B4-BE49-F238E27FC236}">
                    <a16:creationId xmlns:a16="http://schemas.microsoft.com/office/drawing/2014/main" id="{57C3D546-7632-9AF5-17D1-37F68385EF6E}"/>
                  </a:ext>
                </a:extLst>
              </p:cNvPr>
              <p:cNvGrpSpPr/>
              <p:nvPr/>
            </p:nvGrpSpPr>
            <p:grpSpPr>
              <a:xfrm>
                <a:off x="7636682" y="2621625"/>
                <a:ext cx="151609" cy="1885736"/>
                <a:chOff x="3437040" y="1367110"/>
                <a:chExt cx="151609" cy="1885736"/>
              </a:xfrm>
            </p:grpSpPr>
            <p:grpSp>
              <p:nvGrpSpPr>
                <p:cNvPr id="423" name="Group 422">
                  <a:extLst>
                    <a:ext uri="{FF2B5EF4-FFF2-40B4-BE49-F238E27FC236}">
                      <a16:creationId xmlns:a16="http://schemas.microsoft.com/office/drawing/2014/main" id="{249D11EC-7148-095B-8E45-727BF3DBA6F6}"/>
                    </a:ext>
                  </a:extLst>
                </p:cNvPr>
                <p:cNvGrpSpPr/>
                <p:nvPr/>
              </p:nvGrpSpPr>
              <p:grpSpPr>
                <a:xfrm>
                  <a:off x="3452317" y="1849043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445" name="Straight Connector 444">
                    <a:extLst>
                      <a:ext uri="{FF2B5EF4-FFF2-40B4-BE49-F238E27FC236}">
                        <a16:creationId xmlns:a16="http://schemas.microsoft.com/office/drawing/2014/main" id="{736BE870-5D42-A52A-6197-B1F43958062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6" name="Isosceles Triangle 445">
                    <a:extLst>
                      <a:ext uri="{FF2B5EF4-FFF2-40B4-BE49-F238E27FC236}">
                        <a16:creationId xmlns:a16="http://schemas.microsoft.com/office/drawing/2014/main" id="{73FB9801-25D7-E362-AED4-7B7C3015907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424" name="Group 423">
                  <a:extLst>
                    <a:ext uri="{FF2B5EF4-FFF2-40B4-BE49-F238E27FC236}">
                      <a16:creationId xmlns:a16="http://schemas.microsoft.com/office/drawing/2014/main" id="{6AE76299-AB54-F42C-AB12-90C31C5193AC}"/>
                    </a:ext>
                  </a:extLst>
                </p:cNvPr>
                <p:cNvGrpSpPr/>
                <p:nvPr/>
              </p:nvGrpSpPr>
              <p:grpSpPr>
                <a:xfrm>
                  <a:off x="3449122" y="2087308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443" name="Straight Connector 442">
                    <a:extLst>
                      <a:ext uri="{FF2B5EF4-FFF2-40B4-BE49-F238E27FC236}">
                        <a16:creationId xmlns:a16="http://schemas.microsoft.com/office/drawing/2014/main" id="{41CEF0D3-7698-AAB8-23AB-D3D0C73DD12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4" name="Isosceles Triangle 443">
                    <a:extLst>
                      <a:ext uri="{FF2B5EF4-FFF2-40B4-BE49-F238E27FC236}">
                        <a16:creationId xmlns:a16="http://schemas.microsoft.com/office/drawing/2014/main" id="{584A9C04-1617-6DBF-8EB7-0803A9E23F6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425" name="Group 424">
                  <a:extLst>
                    <a:ext uri="{FF2B5EF4-FFF2-40B4-BE49-F238E27FC236}">
                      <a16:creationId xmlns:a16="http://schemas.microsoft.com/office/drawing/2014/main" id="{CE7EE4C9-A1AF-41A8-9173-6E2E8C14FA0C}"/>
                    </a:ext>
                  </a:extLst>
                </p:cNvPr>
                <p:cNvGrpSpPr/>
                <p:nvPr/>
              </p:nvGrpSpPr>
              <p:grpSpPr>
                <a:xfrm>
                  <a:off x="3444013" y="2325573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441" name="Straight Connector 440">
                    <a:extLst>
                      <a:ext uri="{FF2B5EF4-FFF2-40B4-BE49-F238E27FC236}">
                        <a16:creationId xmlns:a16="http://schemas.microsoft.com/office/drawing/2014/main" id="{F1113FA8-19FF-BA55-70F0-FE5DDFBF4F9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2" name="Isosceles Triangle 441">
                    <a:extLst>
                      <a:ext uri="{FF2B5EF4-FFF2-40B4-BE49-F238E27FC236}">
                        <a16:creationId xmlns:a16="http://schemas.microsoft.com/office/drawing/2014/main" id="{49EF0566-1FBC-C8A7-0314-940665BBDC0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426" name="Group 425">
                  <a:extLst>
                    <a:ext uri="{FF2B5EF4-FFF2-40B4-BE49-F238E27FC236}">
                      <a16:creationId xmlns:a16="http://schemas.microsoft.com/office/drawing/2014/main" id="{468FA8A0-E0E6-EA12-E824-9C14A024DB44}"/>
                    </a:ext>
                  </a:extLst>
                </p:cNvPr>
                <p:cNvGrpSpPr/>
                <p:nvPr/>
              </p:nvGrpSpPr>
              <p:grpSpPr>
                <a:xfrm>
                  <a:off x="3440818" y="2563838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439" name="Straight Connector 438">
                    <a:extLst>
                      <a:ext uri="{FF2B5EF4-FFF2-40B4-BE49-F238E27FC236}">
                        <a16:creationId xmlns:a16="http://schemas.microsoft.com/office/drawing/2014/main" id="{7EDA5CB0-34B4-54E7-7483-C7DAF725D73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0" name="Isosceles Triangle 439">
                    <a:extLst>
                      <a:ext uri="{FF2B5EF4-FFF2-40B4-BE49-F238E27FC236}">
                        <a16:creationId xmlns:a16="http://schemas.microsoft.com/office/drawing/2014/main" id="{807C8541-DA16-B58C-49A2-17C13E0D34D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427" name="Group 426">
                  <a:extLst>
                    <a:ext uri="{FF2B5EF4-FFF2-40B4-BE49-F238E27FC236}">
                      <a16:creationId xmlns:a16="http://schemas.microsoft.com/office/drawing/2014/main" id="{B6293073-5C2F-9D9B-A999-1B09AD13682C}"/>
                    </a:ext>
                  </a:extLst>
                </p:cNvPr>
                <p:cNvGrpSpPr/>
                <p:nvPr/>
              </p:nvGrpSpPr>
              <p:grpSpPr>
                <a:xfrm>
                  <a:off x="3440235" y="2809471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437" name="Straight Connector 436">
                    <a:extLst>
                      <a:ext uri="{FF2B5EF4-FFF2-40B4-BE49-F238E27FC236}">
                        <a16:creationId xmlns:a16="http://schemas.microsoft.com/office/drawing/2014/main" id="{A43880F1-ABD4-46B4-DD9E-75C8D6937D1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8" name="Isosceles Triangle 437">
                    <a:extLst>
                      <a:ext uri="{FF2B5EF4-FFF2-40B4-BE49-F238E27FC236}">
                        <a16:creationId xmlns:a16="http://schemas.microsoft.com/office/drawing/2014/main" id="{E48905DF-383E-D8D6-EE7F-9A2AE76A6E8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428" name="Group 427">
                  <a:extLst>
                    <a:ext uri="{FF2B5EF4-FFF2-40B4-BE49-F238E27FC236}">
                      <a16:creationId xmlns:a16="http://schemas.microsoft.com/office/drawing/2014/main" id="{82360181-5207-4D50-1A30-1F79FF323C71}"/>
                    </a:ext>
                  </a:extLst>
                </p:cNvPr>
                <p:cNvGrpSpPr/>
                <p:nvPr/>
              </p:nvGrpSpPr>
              <p:grpSpPr>
                <a:xfrm>
                  <a:off x="3437040" y="3047736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435" name="Straight Connector 434">
                    <a:extLst>
                      <a:ext uri="{FF2B5EF4-FFF2-40B4-BE49-F238E27FC236}">
                        <a16:creationId xmlns:a16="http://schemas.microsoft.com/office/drawing/2014/main" id="{1C46C096-E022-9154-4E14-1AC3D65CC64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6" name="Isosceles Triangle 435">
                    <a:extLst>
                      <a:ext uri="{FF2B5EF4-FFF2-40B4-BE49-F238E27FC236}">
                        <a16:creationId xmlns:a16="http://schemas.microsoft.com/office/drawing/2014/main" id="{FE6EBF37-AC0C-F71C-378E-89D70904AB8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429" name="Group 428">
                  <a:extLst>
                    <a:ext uri="{FF2B5EF4-FFF2-40B4-BE49-F238E27FC236}">
                      <a16:creationId xmlns:a16="http://schemas.microsoft.com/office/drawing/2014/main" id="{CBAAA275-80D0-EDFC-05A5-D1DBAF2A6B07}"/>
                    </a:ext>
                  </a:extLst>
                </p:cNvPr>
                <p:cNvGrpSpPr/>
                <p:nvPr/>
              </p:nvGrpSpPr>
              <p:grpSpPr>
                <a:xfrm>
                  <a:off x="3452317" y="1367110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433" name="Straight Connector 432">
                    <a:extLst>
                      <a:ext uri="{FF2B5EF4-FFF2-40B4-BE49-F238E27FC236}">
                        <a16:creationId xmlns:a16="http://schemas.microsoft.com/office/drawing/2014/main" id="{327795E2-27D5-A88A-C159-D69CAC426F2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4" name="Isosceles Triangle 433">
                    <a:extLst>
                      <a:ext uri="{FF2B5EF4-FFF2-40B4-BE49-F238E27FC236}">
                        <a16:creationId xmlns:a16="http://schemas.microsoft.com/office/drawing/2014/main" id="{60315C2A-C94D-2E8B-904D-FF84C2F3E63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430" name="Group 429">
                  <a:extLst>
                    <a:ext uri="{FF2B5EF4-FFF2-40B4-BE49-F238E27FC236}">
                      <a16:creationId xmlns:a16="http://schemas.microsoft.com/office/drawing/2014/main" id="{F287DA8F-9E30-B715-0C21-8ED3B19757AF}"/>
                    </a:ext>
                  </a:extLst>
                </p:cNvPr>
                <p:cNvGrpSpPr/>
                <p:nvPr/>
              </p:nvGrpSpPr>
              <p:grpSpPr>
                <a:xfrm>
                  <a:off x="3449122" y="1605375"/>
                  <a:ext cx="136332" cy="205110"/>
                  <a:chOff x="8154958" y="2668363"/>
                  <a:chExt cx="81280" cy="125730"/>
                </a:xfrm>
              </p:grpSpPr>
              <p:cxnSp>
                <p:nvCxnSpPr>
                  <p:cNvPr id="431" name="Straight Connector 430">
                    <a:extLst>
                      <a:ext uri="{FF2B5EF4-FFF2-40B4-BE49-F238E27FC236}">
                        <a16:creationId xmlns:a16="http://schemas.microsoft.com/office/drawing/2014/main" id="{AC6D4913-2C56-8CA9-0050-EEE1C300798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6868" y="2735038"/>
                    <a:ext cx="0" cy="5905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2" name="Isosceles Triangle 431">
                    <a:extLst>
                      <a:ext uri="{FF2B5EF4-FFF2-40B4-BE49-F238E27FC236}">
                        <a16:creationId xmlns:a16="http://schemas.microsoft.com/office/drawing/2014/main" id="{D8472CC7-7ABC-E08F-BB5C-20BCD7FFF91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54958" y="2668363"/>
                    <a:ext cx="81280" cy="64135"/>
                  </a:xfrm>
                  <a:prstGeom prst="triangl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3200"/>
                  </a:p>
                </p:txBody>
              </p:sp>
            </p:grpSp>
          </p:grpSp>
        </p:grpSp>
      </p:grpSp>
      <p:sp>
        <p:nvSpPr>
          <p:cNvPr id="519" name="Title 1">
            <a:extLst>
              <a:ext uri="{FF2B5EF4-FFF2-40B4-BE49-F238E27FC236}">
                <a16:creationId xmlns:a16="http://schemas.microsoft.com/office/drawing/2014/main" id="{850830A6-85D9-6AF5-13CB-F5F55520F2CD}"/>
              </a:ext>
            </a:extLst>
          </p:cNvPr>
          <p:cNvSpPr txBox="1">
            <a:spLocks/>
          </p:cNvSpPr>
          <p:nvPr/>
        </p:nvSpPr>
        <p:spPr>
          <a:xfrm>
            <a:off x="1329630" y="5056493"/>
            <a:ext cx="10515600" cy="3627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FFC000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Beamforming:</a:t>
            </a:r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  </a:t>
            </a:r>
            <a:r>
              <a:rPr lang="en-US" sz="3200" b="1" dirty="0">
                <a:latin typeface="Montserrat" panose="00000500000000000000" pitchFamily="2" charset="0"/>
                <a:cs typeface="Times New Roman" panose="02020603050405020304" pitchFamily="18" charset="0"/>
              </a:rPr>
              <a:t>control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  <a:hlinkClick r:id="rId4" tooltip="Phase (waves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phase</a:t>
            </a:r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Montserrat" panose="00000500000000000000" pitchFamily="2" charset="0"/>
                <a:cs typeface="Times New Roman" panose="02020603050405020304" pitchFamily="18" charset="0"/>
              </a:rPr>
              <a:t>and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  <a:hlinkClick r:id="rId5" tooltip="Amplitu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amplitude</a:t>
            </a:r>
            <a:endParaRPr lang="en-US" sz="3200" b="1" dirty="0">
              <a:latin typeface="Montserrat" panose="00000500000000000000" pitchFamily="2" charset="0"/>
              <a:cs typeface="Times New Roman" panose="02020603050405020304" pitchFamily="18" charset="0"/>
            </a:endParaRPr>
          </a:p>
          <a:p>
            <a:pPr algn="ctr"/>
            <a:endParaRPr lang="en-US" sz="4000" dirty="0"/>
          </a:p>
          <a:p>
            <a:pPr algn="ctr"/>
            <a:endParaRPr lang="en-US" sz="4000" dirty="0"/>
          </a:p>
        </p:txBody>
      </p:sp>
      <p:sp>
        <p:nvSpPr>
          <p:cNvPr id="526" name="Oval 525">
            <a:extLst>
              <a:ext uri="{FF2B5EF4-FFF2-40B4-BE49-F238E27FC236}">
                <a16:creationId xmlns:a16="http://schemas.microsoft.com/office/drawing/2014/main" id="{D0A44417-DB21-072F-FC1F-362B2825AC5E}"/>
              </a:ext>
            </a:extLst>
          </p:cNvPr>
          <p:cNvSpPr/>
          <p:nvPr/>
        </p:nvSpPr>
        <p:spPr>
          <a:xfrm>
            <a:off x="4592230" y="2751090"/>
            <a:ext cx="1017259" cy="292149"/>
          </a:xfrm>
          <a:prstGeom prst="ellipse">
            <a:avLst/>
          </a:prstGeom>
          <a:noFill/>
          <a:ln w="34925">
            <a:solidFill>
              <a:srgbClr val="FF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264327539">
                  <a:custGeom>
                    <a:avLst/>
                    <a:gdLst>
                      <a:gd name="connsiteX0" fmla="*/ 0 w 1017259"/>
                      <a:gd name="connsiteY0" fmla="*/ 146075 h 292149"/>
                      <a:gd name="connsiteX1" fmla="*/ 508630 w 1017259"/>
                      <a:gd name="connsiteY1" fmla="*/ 0 h 292149"/>
                      <a:gd name="connsiteX2" fmla="*/ 1017260 w 1017259"/>
                      <a:gd name="connsiteY2" fmla="*/ 146075 h 292149"/>
                      <a:gd name="connsiteX3" fmla="*/ 508630 w 1017259"/>
                      <a:gd name="connsiteY3" fmla="*/ 292150 h 292149"/>
                      <a:gd name="connsiteX4" fmla="*/ 0 w 1017259"/>
                      <a:gd name="connsiteY4" fmla="*/ 146075 h 2921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17259" h="292149" extrusionOk="0">
                        <a:moveTo>
                          <a:pt x="0" y="146075"/>
                        </a:moveTo>
                        <a:cubicBezTo>
                          <a:pt x="-15769" y="21318"/>
                          <a:pt x="225547" y="-26378"/>
                          <a:pt x="508630" y="0"/>
                        </a:cubicBezTo>
                        <a:cubicBezTo>
                          <a:pt x="781255" y="-2006"/>
                          <a:pt x="994418" y="69702"/>
                          <a:pt x="1017260" y="146075"/>
                        </a:cubicBezTo>
                        <a:cubicBezTo>
                          <a:pt x="1046268" y="288116"/>
                          <a:pt x="846815" y="268358"/>
                          <a:pt x="508630" y="292150"/>
                        </a:cubicBezTo>
                        <a:cubicBezTo>
                          <a:pt x="232893" y="292395"/>
                          <a:pt x="644" y="234110"/>
                          <a:pt x="0" y="14607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7" name="Oval 526">
            <a:extLst>
              <a:ext uri="{FF2B5EF4-FFF2-40B4-BE49-F238E27FC236}">
                <a16:creationId xmlns:a16="http://schemas.microsoft.com/office/drawing/2014/main" id="{F84C4709-1D3A-C8AC-54EA-AF3FDFCD18C4}"/>
              </a:ext>
            </a:extLst>
          </p:cNvPr>
          <p:cNvSpPr/>
          <p:nvPr/>
        </p:nvSpPr>
        <p:spPr>
          <a:xfrm>
            <a:off x="6590543" y="2772016"/>
            <a:ext cx="1017259" cy="540462"/>
          </a:xfrm>
          <a:prstGeom prst="ellipse">
            <a:avLst/>
          </a:prstGeom>
          <a:noFill/>
          <a:ln w="34925">
            <a:solidFill>
              <a:srgbClr val="FF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17259"/>
                      <a:gd name="connsiteY0" fmla="*/ 270231 h 540462"/>
                      <a:gd name="connsiteX1" fmla="*/ 508630 w 1017259"/>
                      <a:gd name="connsiteY1" fmla="*/ 0 h 540462"/>
                      <a:gd name="connsiteX2" fmla="*/ 1017260 w 1017259"/>
                      <a:gd name="connsiteY2" fmla="*/ 270231 h 540462"/>
                      <a:gd name="connsiteX3" fmla="*/ 508630 w 1017259"/>
                      <a:gd name="connsiteY3" fmla="*/ 540462 h 540462"/>
                      <a:gd name="connsiteX4" fmla="*/ 0 w 1017259"/>
                      <a:gd name="connsiteY4" fmla="*/ 270231 h 540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17259" h="540462" extrusionOk="0">
                        <a:moveTo>
                          <a:pt x="0" y="270231"/>
                        </a:moveTo>
                        <a:cubicBezTo>
                          <a:pt x="-33136" y="100548"/>
                          <a:pt x="194213" y="12576"/>
                          <a:pt x="508630" y="0"/>
                        </a:cubicBezTo>
                        <a:cubicBezTo>
                          <a:pt x="831085" y="8746"/>
                          <a:pt x="976225" y="122292"/>
                          <a:pt x="1017260" y="270231"/>
                        </a:cubicBezTo>
                        <a:cubicBezTo>
                          <a:pt x="963712" y="471768"/>
                          <a:pt x="776064" y="614941"/>
                          <a:pt x="508630" y="540462"/>
                        </a:cubicBezTo>
                        <a:cubicBezTo>
                          <a:pt x="208414" y="529898"/>
                          <a:pt x="29045" y="433353"/>
                          <a:pt x="0" y="270231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8" name="Oval 527">
            <a:extLst>
              <a:ext uri="{FF2B5EF4-FFF2-40B4-BE49-F238E27FC236}">
                <a16:creationId xmlns:a16="http://schemas.microsoft.com/office/drawing/2014/main" id="{0ADE114C-E235-E4E8-F478-D181A9161810}"/>
              </a:ext>
            </a:extLst>
          </p:cNvPr>
          <p:cNvSpPr/>
          <p:nvPr/>
        </p:nvSpPr>
        <p:spPr>
          <a:xfrm>
            <a:off x="6592557" y="3240918"/>
            <a:ext cx="1017259" cy="313733"/>
          </a:xfrm>
          <a:prstGeom prst="ellipse">
            <a:avLst/>
          </a:prstGeom>
          <a:noFill/>
          <a:ln w="34925">
            <a:solidFill>
              <a:srgbClr val="FF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2650216993">
                  <a:custGeom>
                    <a:avLst/>
                    <a:gdLst>
                      <a:gd name="connsiteX0" fmla="*/ 0 w 1017259"/>
                      <a:gd name="connsiteY0" fmla="*/ 156867 h 313733"/>
                      <a:gd name="connsiteX1" fmla="*/ 508630 w 1017259"/>
                      <a:gd name="connsiteY1" fmla="*/ 0 h 313733"/>
                      <a:gd name="connsiteX2" fmla="*/ 1017260 w 1017259"/>
                      <a:gd name="connsiteY2" fmla="*/ 156867 h 313733"/>
                      <a:gd name="connsiteX3" fmla="*/ 508630 w 1017259"/>
                      <a:gd name="connsiteY3" fmla="*/ 313734 h 313733"/>
                      <a:gd name="connsiteX4" fmla="*/ 0 w 1017259"/>
                      <a:gd name="connsiteY4" fmla="*/ 156867 h 313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17259" h="313733" extrusionOk="0">
                        <a:moveTo>
                          <a:pt x="0" y="156867"/>
                        </a:moveTo>
                        <a:cubicBezTo>
                          <a:pt x="-18922" y="71041"/>
                          <a:pt x="251345" y="23227"/>
                          <a:pt x="508630" y="0"/>
                        </a:cubicBezTo>
                        <a:cubicBezTo>
                          <a:pt x="799342" y="20119"/>
                          <a:pt x="1017962" y="91643"/>
                          <a:pt x="1017260" y="156867"/>
                        </a:cubicBezTo>
                        <a:cubicBezTo>
                          <a:pt x="992191" y="205681"/>
                          <a:pt x="815056" y="344585"/>
                          <a:pt x="508630" y="313734"/>
                        </a:cubicBezTo>
                        <a:cubicBezTo>
                          <a:pt x="230743" y="302492"/>
                          <a:pt x="6948" y="256456"/>
                          <a:pt x="0" y="15686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9" name="Oval 528">
            <a:extLst>
              <a:ext uri="{FF2B5EF4-FFF2-40B4-BE49-F238E27FC236}">
                <a16:creationId xmlns:a16="http://schemas.microsoft.com/office/drawing/2014/main" id="{8A528690-57AC-EC94-0F02-BF9BAE3629ED}"/>
              </a:ext>
            </a:extLst>
          </p:cNvPr>
          <p:cNvSpPr/>
          <p:nvPr/>
        </p:nvSpPr>
        <p:spPr>
          <a:xfrm>
            <a:off x="6587430" y="3446033"/>
            <a:ext cx="1017259" cy="863803"/>
          </a:xfrm>
          <a:prstGeom prst="ellipse">
            <a:avLst/>
          </a:prstGeom>
          <a:noFill/>
          <a:ln w="34925">
            <a:solidFill>
              <a:srgbClr val="FF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266498984">
                  <a:custGeom>
                    <a:avLst/>
                    <a:gdLst>
                      <a:gd name="connsiteX0" fmla="*/ 0 w 1017259"/>
                      <a:gd name="connsiteY0" fmla="*/ 431902 h 863803"/>
                      <a:gd name="connsiteX1" fmla="*/ 508630 w 1017259"/>
                      <a:gd name="connsiteY1" fmla="*/ 0 h 863803"/>
                      <a:gd name="connsiteX2" fmla="*/ 1017260 w 1017259"/>
                      <a:gd name="connsiteY2" fmla="*/ 431902 h 863803"/>
                      <a:gd name="connsiteX3" fmla="*/ 508630 w 1017259"/>
                      <a:gd name="connsiteY3" fmla="*/ 863804 h 863803"/>
                      <a:gd name="connsiteX4" fmla="*/ 0 w 1017259"/>
                      <a:gd name="connsiteY4" fmla="*/ 431902 h 863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17259" h="863803" extrusionOk="0">
                        <a:moveTo>
                          <a:pt x="0" y="431902"/>
                        </a:moveTo>
                        <a:cubicBezTo>
                          <a:pt x="6504" y="144442"/>
                          <a:pt x="250364" y="18240"/>
                          <a:pt x="508630" y="0"/>
                        </a:cubicBezTo>
                        <a:cubicBezTo>
                          <a:pt x="733138" y="-21325"/>
                          <a:pt x="1031517" y="143381"/>
                          <a:pt x="1017260" y="431902"/>
                        </a:cubicBezTo>
                        <a:cubicBezTo>
                          <a:pt x="1081696" y="627844"/>
                          <a:pt x="767108" y="920961"/>
                          <a:pt x="508630" y="863804"/>
                        </a:cubicBezTo>
                        <a:cubicBezTo>
                          <a:pt x="213513" y="910465"/>
                          <a:pt x="38145" y="636884"/>
                          <a:pt x="0" y="43190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0" name="Oval 529">
            <a:extLst>
              <a:ext uri="{FF2B5EF4-FFF2-40B4-BE49-F238E27FC236}">
                <a16:creationId xmlns:a16="http://schemas.microsoft.com/office/drawing/2014/main" id="{B3B17841-87AD-2F4F-EE2A-B6E65AA8D2B6}"/>
              </a:ext>
            </a:extLst>
          </p:cNvPr>
          <p:cNvSpPr/>
          <p:nvPr/>
        </p:nvSpPr>
        <p:spPr>
          <a:xfrm>
            <a:off x="6568618" y="4216575"/>
            <a:ext cx="1017259" cy="540462"/>
          </a:xfrm>
          <a:prstGeom prst="ellipse">
            <a:avLst/>
          </a:prstGeom>
          <a:noFill/>
          <a:ln w="34925">
            <a:solidFill>
              <a:srgbClr val="FF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879248734">
                  <a:custGeom>
                    <a:avLst/>
                    <a:gdLst>
                      <a:gd name="connsiteX0" fmla="*/ 0 w 1017259"/>
                      <a:gd name="connsiteY0" fmla="*/ 270231 h 540462"/>
                      <a:gd name="connsiteX1" fmla="*/ 508630 w 1017259"/>
                      <a:gd name="connsiteY1" fmla="*/ 0 h 540462"/>
                      <a:gd name="connsiteX2" fmla="*/ 1017260 w 1017259"/>
                      <a:gd name="connsiteY2" fmla="*/ 270231 h 540462"/>
                      <a:gd name="connsiteX3" fmla="*/ 508630 w 1017259"/>
                      <a:gd name="connsiteY3" fmla="*/ 540462 h 540462"/>
                      <a:gd name="connsiteX4" fmla="*/ 0 w 1017259"/>
                      <a:gd name="connsiteY4" fmla="*/ 270231 h 540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17259" h="540462" extrusionOk="0">
                        <a:moveTo>
                          <a:pt x="0" y="270231"/>
                        </a:moveTo>
                        <a:cubicBezTo>
                          <a:pt x="-36525" y="78036"/>
                          <a:pt x="298944" y="-25859"/>
                          <a:pt x="508630" y="0"/>
                        </a:cubicBezTo>
                        <a:cubicBezTo>
                          <a:pt x="751842" y="21180"/>
                          <a:pt x="1028286" y="117697"/>
                          <a:pt x="1017260" y="270231"/>
                        </a:cubicBezTo>
                        <a:cubicBezTo>
                          <a:pt x="998066" y="381208"/>
                          <a:pt x="786644" y="549470"/>
                          <a:pt x="508630" y="540462"/>
                        </a:cubicBezTo>
                        <a:cubicBezTo>
                          <a:pt x="249742" y="510084"/>
                          <a:pt x="25433" y="417382"/>
                          <a:pt x="0" y="270231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1" name="Oval 530">
            <a:extLst>
              <a:ext uri="{FF2B5EF4-FFF2-40B4-BE49-F238E27FC236}">
                <a16:creationId xmlns:a16="http://schemas.microsoft.com/office/drawing/2014/main" id="{B3F831B7-4703-A217-1A6E-3EA6E7731230}"/>
              </a:ext>
            </a:extLst>
          </p:cNvPr>
          <p:cNvSpPr/>
          <p:nvPr/>
        </p:nvSpPr>
        <p:spPr>
          <a:xfrm>
            <a:off x="4606713" y="2995943"/>
            <a:ext cx="1017259" cy="540462"/>
          </a:xfrm>
          <a:prstGeom prst="ellipse">
            <a:avLst/>
          </a:prstGeom>
          <a:noFill/>
          <a:ln w="34925">
            <a:solidFill>
              <a:srgbClr val="FF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634779923">
                  <a:custGeom>
                    <a:avLst/>
                    <a:gdLst>
                      <a:gd name="connsiteX0" fmla="*/ 0 w 1017259"/>
                      <a:gd name="connsiteY0" fmla="*/ 270231 h 540462"/>
                      <a:gd name="connsiteX1" fmla="*/ 508630 w 1017259"/>
                      <a:gd name="connsiteY1" fmla="*/ 0 h 540462"/>
                      <a:gd name="connsiteX2" fmla="*/ 1017260 w 1017259"/>
                      <a:gd name="connsiteY2" fmla="*/ 270231 h 540462"/>
                      <a:gd name="connsiteX3" fmla="*/ 508630 w 1017259"/>
                      <a:gd name="connsiteY3" fmla="*/ 540462 h 540462"/>
                      <a:gd name="connsiteX4" fmla="*/ 0 w 1017259"/>
                      <a:gd name="connsiteY4" fmla="*/ 270231 h 540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17259" h="540462" extrusionOk="0">
                        <a:moveTo>
                          <a:pt x="0" y="270231"/>
                        </a:moveTo>
                        <a:cubicBezTo>
                          <a:pt x="-9821" y="180421"/>
                          <a:pt x="229135" y="62585"/>
                          <a:pt x="508630" y="0"/>
                        </a:cubicBezTo>
                        <a:cubicBezTo>
                          <a:pt x="811111" y="-11426"/>
                          <a:pt x="1020370" y="119467"/>
                          <a:pt x="1017260" y="270231"/>
                        </a:cubicBezTo>
                        <a:cubicBezTo>
                          <a:pt x="1086878" y="403803"/>
                          <a:pt x="786563" y="608191"/>
                          <a:pt x="508630" y="540462"/>
                        </a:cubicBezTo>
                        <a:cubicBezTo>
                          <a:pt x="244108" y="566422"/>
                          <a:pt x="-28875" y="389657"/>
                          <a:pt x="0" y="270231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2" name="Oval 531">
            <a:extLst>
              <a:ext uri="{FF2B5EF4-FFF2-40B4-BE49-F238E27FC236}">
                <a16:creationId xmlns:a16="http://schemas.microsoft.com/office/drawing/2014/main" id="{7B19B0A1-27BA-AE95-CE4B-9E476CCA9B97}"/>
              </a:ext>
            </a:extLst>
          </p:cNvPr>
          <p:cNvSpPr/>
          <p:nvPr/>
        </p:nvSpPr>
        <p:spPr>
          <a:xfrm>
            <a:off x="4600977" y="3925014"/>
            <a:ext cx="1017259" cy="863803"/>
          </a:xfrm>
          <a:prstGeom prst="ellipse">
            <a:avLst/>
          </a:prstGeom>
          <a:noFill/>
          <a:ln w="34925">
            <a:solidFill>
              <a:srgbClr val="FF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849061371">
                  <a:custGeom>
                    <a:avLst/>
                    <a:gdLst>
                      <a:gd name="connsiteX0" fmla="*/ 0 w 1017259"/>
                      <a:gd name="connsiteY0" fmla="*/ 431902 h 863803"/>
                      <a:gd name="connsiteX1" fmla="*/ 508630 w 1017259"/>
                      <a:gd name="connsiteY1" fmla="*/ 0 h 863803"/>
                      <a:gd name="connsiteX2" fmla="*/ 1017260 w 1017259"/>
                      <a:gd name="connsiteY2" fmla="*/ 431902 h 863803"/>
                      <a:gd name="connsiteX3" fmla="*/ 508630 w 1017259"/>
                      <a:gd name="connsiteY3" fmla="*/ 863804 h 863803"/>
                      <a:gd name="connsiteX4" fmla="*/ 0 w 1017259"/>
                      <a:gd name="connsiteY4" fmla="*/ 431902 h 863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17259" h="863803" extrusionOk="0">
                        <a:moveTo>
                          <a:pt x="0" y="431902"/>
                        </a:moveTo>
                        <a:cubicBezTo>
                          <a:pt x="-23562" y="146891"/>
                          <a:pt x="236302" y="21905"/>
                          <a:pt x="508630" y="0"/>
                        </a:cubicBezTo>
                        <a:cubicBezTo>
                          <a:pt x="780989" y="-32974"/>
                          <a:pt x="979322" y="172995"/>
                          <a:pt x="1017260" y="431902"/>
                        </a:cubicBezTo>
                        <a:cubicBezTo>
                          <a:pt x="1039319" y="635383"/>
                          <a:pt x="783360" y="795978"/>
                          <a:pt x="508630" y="863804"/>
                        </a:cubicBezTo>
                        <a:cubicBezTo>
                          <a:pt x="198476" y="833278"/>
                          <a:pt x="36654" y="631311"/>
                          <a:pt x="0" y="43190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Oval 532">
            <a:extLst>
              <a:ext uri="{FF2B5EF4-FFF2-40B4-BE49-F238E27FC236}">
                <a16:creationId xmlns:a16="http://schemas.microsoft.com/office/drawing/2014/main" id="{9F7D6A63-3BC0-C15D-F2D0-9052F9783330}"/>
              </a:ext>
            </a:extLst>
          </p:cNvPr>
          <p:cNvSpPr/>
          <p:nvPr/>
        </p:nvSpPr>
        <p:spPr>
          <a:xfrm>
            <a:off x="4607685" y="3471437"/>
            <a:ext cx="1017259" cy="540462"/>
          </a:xfrm>
          <a:prstGeom prst="ellipse">
            <a:avLst/>
          </a:prstGeom>
          <a:noFill/>
          <a:ln w="34925">
            <a:solidFill>
              <a:srgbClr val="FF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72447036">
                  <a:custGeom>
                    <a:avLst/>
                    <a:gdLst>
                      <a:gd name="connsiteX0" fmla="*/ 0 w 1017259"/>
                      <a:gd name="connsiteY0" fmla="*/ 270231 h 540462"/>
                      <a:gd name="connsiteX1" fmla="*/ 508630 w 1017259"/>
                      <a:gd name="connsiteY1" fmla="*/ 0 h 540462"/>
                      <a:gd name="connsiteX2" fmla="*/ 1017260 w 1017259"/>
                      <a:gd name="connsiteY2" fmla="*/ 270231 h 540462"/>
                      <a:gd name="connsiteX3" fmla="*/ 508630 w 1017259"/>
                      <a:gd name="connsiteY3" fmla="*/ 540462 h 540462"/>
                      <a:gd name="connsiteX4" fmla="*/ 0 w 1017259"/>
                      <a:gd name="connsiteY4" fmla="*/ 270231 h 540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17259" h="540462" extrusionOk="0">
                        <a:moveTo>
                          <a:pt x="0" y="270231"/>
                        </a:moveTo>
                        <a:cubicBezTo>
                          <a:pt x="-2887" y="115371"/>
                          <a:pt x="206983" y="22199"/>
                          <a:pt x="508630" y="0"/>
                        </a:cubicBezTo>
                        <a:cubicBezTo>
                          <a:pt x="826544" y="22278"/>
                          <a:pt x="1003745" y="95337"/>
                          <a:pt x="1017260" y="270231"/>
                        </a:cubicBezTo>
                        <a:cubicBezTo>
                          <a:pt x="995977" y="415003"/>
                          <a:pt x="796627" y="483689"/>
                          <a:pt x="508630" y="540462"/>
                        </a:cubicBezTo>
                        <a:cubicBezTo>
                          <a:pt x="220261" y="530180"/>
                          <a:pt x="22207" y="389072"/>
                          <a:pt x="0" y="270231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4" name="TextBox 533">
                <a:extLst>
                  <a:ext uri="{FF2B5EF4-FFF2-40B4-BE49-F238E27FC236}">
                    <a16:creationId xmlns:a16="http://schemas.microsoft.com/office/drawing/2014/main" id="{F79F4CE2-4497-0532-7E71-6F1FCE854BE9}"/>
                  </a:ext>
                </a:extLst>
              </p:cNvPr>
              <p:cNvSpPr txBox="1"/>
              <p:nvPr/>
            </p:nvSpPr>
            <p:spPr>
              <a:xfrm>
                <a:off x="3995452" y="5005245"/>
                <a:ext cx="4166845" cy="7055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dirty="0"/>
                                  <m:t>Rx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dirty="0"/>
                                  <m:t>0 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dirty="0"/>
                                  <m:t>Rx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dirty="0"/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</a:rPr>
                                  <m:t>H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dirty="0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</a:rPr>
                                  <m:t>1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800" b="1" dirty="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</a:rPr>
                                  <m:t>H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dirty="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dirty="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</a:rPr>
                                  <m:t>H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</a:rPr>
                                  <m:t>2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dirty="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800" b="1" dirty="0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</a:rPr>
                                  <m:t>H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</a:rPr>
                                  <m:t>22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dirty="0"/>
                                  <m:t>Tx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dirty="0"/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dirty="0"/>
                                  <m:t>Tx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dirty="0"/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34" name="TextBox 533">
                <a:extLst>
                  <a:ext uri="{FF2B5EF4-FFF2-40B4-BE49-F238E27FC236}">
                    <a16:creationId xmlns:a16="http://schemas.microsoft.com/office/drawing/2014/main" id="{F79F4CE2-4497-0532-7E71-6F1FCE854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452" y="5005245"/>
                <a:ext cx="4166845" cy="7055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7" name="Picture 536">
            <a:extLst>
              <a:ext uri="{FF2B5EF4-FFF2-40B4-BE49-F238E27FC236}">
                <a16:creationId xmlns:a16="http://schemas.microsoft.com/office/drawing/2014/main" id="{921E5795-4E78-B80D-6A52-8EEE7C2C11B5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 rot="10347172" flipV="1">
            <a:off x="5885528" y="4372843"/>
            <a:ext cx="665509" cy="66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622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9" grpId="0"/>
      <p:bldP spid="526" grpId="0" animBg="1"/>
      <p:bldP spid="527" grpId="0" animBg="1"/>
      <p:bldP spid="528" grpId="0" animBg="1"/>
      <p:bldP spid="529" grpId="0" animBg="1"/>
      <p:bldP spid="530" grpId="0" animBg="1"/>
      <p:bldP spid="531" grpId="0" animBg="1"/>
      <p:bldP spid="532" grpId="0" animBg="1"/>
      <p:bldP spid="53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11329</TotalTime>
  <Words>3174</Words>
  <Application>Microsoft Macintosh PowerPoint</Application>
  <PresentationFormat>Widescreen</PresentationFormat>
  <Paragraphs>661</Paragraphs>
  <Slides>68</Slides>
  <Notes>40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8" baseType="lpstr">
      <vt:lpstr>Arial</vt:lpstr>
      <vt:lpstr>Calibri</vt:lpstr>
      <vt:lpstr>Calibri Light</vt:lpstr>
      <vt:lpstr>Cambria Math</vt:lpstr>
      <vt:lpstr>Lato</vt:lpstr>
      <vt:lpstr>LinLibertineT</vt:lpstr>
      <vt:lpstr>Montserrat</vt:lpstr>
      <vt:lpstr>Söhne</vt:lpstr>
      <vt:lpstr>Wingdings</vt:lpstr>
      <vt:lpstr>Office Theme</vt:lpstr>
      <vt:lpstr>PowerPoint Presentation</vt:lpstr>
      <vt:lpstr>Wireless Communication </vt:lpstr>
      <vt:lpstr>Wireless Communication</vt:lpstr>
      <vt:lpstr>Wireless Generations</vt:lpstr>
      <vt:lpstr>Wireless Generations</vt:lpstr>
      <vt:lpstr>PowerPoint Presentation</vt:lpstr>
      <vt:lpstr>PowerPoint Presentation</vt:lpstr>
      <vt:lpstr>mmWave MIMO Multi-Streaming</vt:lpstr>
      <vt:lpstr>mmWave MIMO Multi-Streaming</vt:lpstr>
      <vt:lpstr>Beamforming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Multi-User mmWave with Imperfect CSI</vt:lpstr>
      <vt:lpstr>Multi-User mmWave with Imperfect CSI</vt:lpstr>
      <vt:lpstr>Goal</vt:lpstr>
      <vt:lpstr>PowerPoint Presentation</vt:lpstr>
      <vt:lpstr>PowerPoint Presentation</vt:lpstr>
      <vt:lpstr>PowerPoint Presentation</vt:lpstr>
      <vt:lpstr>Results</vt:lpstr>
      <vt:lpstr>Results</vt:lpstr>
      <vt:lpstr>Results</vt:lpstr>
      <vt:lpstr>Eigenvalue Distribution Analysis</vt:lpstr>
      <vt:lpstr>Eigenvalue Distribution Analysis</vt:lpstr>
      <vt:lpstr>Eigenvalue Distribution Analysis</vt:lpstr>
      <vt:lpstr>PowerPoint Presentation</vt:lpstr>
      <vt:lpstr>PowerPoint Presentation</vt:lpstr>
      <vt:lpstr>Secure GNNs based Resource Management</vt:lpstr>
      <vt:lpstr>Secure GNNs  based Resource Management</vt:lpstr>
      <vt:lpstr>PowerPoint Presentation</vt:lpstr>
      <vt:lpstr>Secure GNNs  based Resource Management</vt:lpstr>
      <vt:lpstr>PowerPoint Presentation</vt:lpstr>
      <vt:lpstr>PowerPoint Presentation</vt:lpstr>
      <vt:lpstr>PowerPoint Presentation</vt:lpstr>
      <vt:lpstr>PowerPoint Presentation</vt:lpstr>
      <vt:lpstr>Results</vt:lpstr>
      <vt:lpstr>Results</vt:lpstr>
      <vt:lpstr>Results</vt:lpstr>
      <vt:lpstr>Eigenvalue Distribution Analysis</vt:lpstr>
      <vt:lpstr>PowerPoint Presentation</vt:lpstr>
      <vt:lpstr>Eigenvalue Distribution Analysis</vt:lpstr>
      <vt:lpstr>PowerPoint Presentation</vt:lpstr>
      <vt:lpstr>Secure MS-RIS-Aided Communications</vt:lpstr>
      <vt:lpstr>Secure  MS-RIS-Aided Communications</vt:lpstr>
      <vt:lpstr>Secure  MS-RIS-Aided Communications</vt:lpstr>
      <vt:lpstr>PowerPoint Presentation</vt:lpstr>
      <vt:lpstr>Goal </vt:lpstr>
      <vt:lpstr>Approach</vt:lpstr>
      <vt:lpstr>Fractional  Programming</vt:lpstr>
      <vt:lpstr>Fractional  Programming</vt:lpstr>
      <vt:lpstr>Deep Reinforcement Learning</vt:lpstr>
      <vt:lpstr>Deep Reinforcement Learning</vt:lpstr>
      <vt:lpstr>Deep Reinforcement Learning</vt:lpstr>
      <vt:lpstr>Results</vt:lpstr>
      <vt:lpstr>Results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Ghasemi, Ahmad</dc:creator>
  <cp:lastModifiedBy>Ahmad Ghasemi</cp:lastModifiedBy>
  <cp:revision>219</cp:revision>
  <dcterms:created xsi:type="dcterms:W3CDTF">2023-06-13T15:48:02Z</dcterms:created>
  <dcterms:modified xsi:type="dcterms:W3CDTF">2023-11-25T00:42:21Z</dcterms:modified>
</cp:coreProperties>
</file>